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  <p:sldMasterId id="2147483710" r:id="rId4"/>
    <p:sldMasterId id="2147483736" r:id="rId5"/>
  </p:sldMasterIdLst>
  <p:notesMasterIdLst>
    <p:notesMasterId r:id="rId17"/>
  </p:notesMasterIdLst>
  <p:sldIdLst>
    <p:sldId id="258" r:id="rId6"/>
    <p:sldId id="277" r:id="rId7"/>
    <p:sldId id="261" r:id="rId8"/>
    <p:sldId id="267" r:id="rId9"/>
    <p:sldId id="266" r:id="rId10"/>
    <p:sldId id="279" r:id="rId11"/>
    <p:sldId id="273" r:id="rId12"/>
    <p:sldId id="264" r:id="rId13"/>
    <p:sldId id="285" r:id="rId14"/>
    <p:sldId id="286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237"/>
    <a:srgbClr val="413F44"/>
    <a:srgbClr val="3E4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5750B-1D2F-4CFF-A036-CC0B5067DFE5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A4465-E723-40B6-86AF-717C391EE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2" name="Google Shape;14282;gb1a8945be4_0_7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3" name="Google Shape;14283;gb1a8945be4_0_7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4" name="Google Shape;7394;gd9b1243d5b_0_5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5" name="Google Shape;7395;gd9b1243d5b_0_5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067cc3a7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067cc3a7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8de3dfbb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8de3dfbb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067cc3a7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b067cc3a7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7ed37392b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7ed37392b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" name="Google Shape;5232;gfc606ff2e0_1_2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3" name="Google Shape;5233;gfc606ff2e0_1_2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9aae1a29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9aae1a292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reepik.com/" TargetMode="Externa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8795-F53E-481D-E7DD-D88EB81C6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6E366-F984-8C24-77F5-3B389DF6F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9ECD-3316-EDFE-5F51-C9AF1614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9BD28-433D-2A30-5784-B9EE3398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6B89-B3E7-65A2-1BF1-1DB6A21A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5D0E-46F7-9ED2-5B50-DF329107E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6CF9B-C99F-C46B-BAD9-DBBF00B8C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BFA91-1C60-1368-6D35-C9F3797E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ED691-C5F5-CF6B-A387-DF487D15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757C1-73E0-C5E4-54DC-1EEEE2B7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7695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9"/>
          <p:cNvSpPr txBox="1">
            <a:spLocks noGrp="1"/>
          </p:cNvSpPr>
          <p:nvPr>
            <p:ph type="title" idx="2"/>
          </p:nvPr>
        </p:nvSpPr>
        <p:spPr>
          <a:xfrm>
            <a:off x="2623933" y="2232967"/>
            <a:ext cx="2942000" cy="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2" name="Google Shape;572;p19"/>
          <p:cNvSpPr txBox="1">
            <a:spLocks noGrp="1"/>
          </p:cNvSpPr>
          <p:nvPr>
            <p:ph type="subTitle" idx="1"/>
          </p:nvPr>
        </p:nvSpPr>
        <p:spPr>
          <a:xfrm>
            <a:off x="2623933" y="2848967"/>
            <a:ext cx="2942000" cy="8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9"/>
          <p:cNvSpPr txBox="1">
            <a:spLocks noGrp="1"/>
          </p:cNvSpPr>
          <p:nvPr>
            <p:ph type="title" idx="3"/>
          </p:nvPr>
        </p:nvSpPr>
        <p:spPr>
          <a:xfrm>
            <a:off x="6626069" y="2232967"/>
            <a:ext cx="2942000" cy="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4" name="Google Shape;574;p19"/>
          <p:cNvSpPr txBox="1">
            <a:spLocks noGrp="1"/>
          </p:cNvSpPr>
          <p:nvPr>
            <p:ph type="subTitle" idx="4"/>
          </p:nvPr>
        </p:nvSpPr>
        <p:spPr>
          <a:xfrm>
            <a:off x="6626069" y="2848967"/>
            <a:ext cx="2942000" cy="8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9"/>
          <p:cNvSpPr txBox="1">
            <a:spLocks noGrp="1"/>
          </p:cNvSpPr>
          <p:nvPr>
            <p:ph type="title" idx="5"/>
          </p:nvPr>
        </p:nvSpPr>
        <p:spPr>
          <a:xfrm>
            <a:off x="2623933" y="4144165"/>
            <a:ext cx="2942000" cy="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6" name="Google Shape;576;p19"/>
          <p:cNvSpPr txBox="1">
            <a:spLocks noGrp="1"/>
          </p:cNvSpPr>
          <p:nvPr>
            <p:ph type="subTitle" idx="6"/>
          </p:nvPr>
        </p:nvSpPr>
        <p:spPr>
          <a:xfrm>
            <a:off x="2623933" y="4760267"/>
            <a:ext cx="2942000" cy="8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9"/>
          <p:cNvSpPr txBox="1">
            <a:spLocks noGrp="1"/>
          </p:cNvSpPr>
          <p:nvPr>
            <p:ph type="title" idx="7"/>
          </p:nvPr>
        </p:nvSpPr>
        <p:spPr>
          <a:xfrm>
            <a:off x="6626069" y="4144165"/>
            <a:ext cx="2942000" cy="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8" name="Google Shape;578;p19"/>
          <p:cNvSpPr txBox="1">
            <a:spLocks noGrp="1"/>
          </p:cNvSpPr>
          <p:nvPr>
            <p:ph type="subTitle" idx="8"/>
          </p:nvPr>
        </p:nvSpPr>
        <p:spPr>
          <a:xfrm>
            <a:off x="6626069" y="4760267"/>
            <a:ext cx="2942000" cy="8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2307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0"/>
          <p:cNvSpPr txBox="1">
            <a:spLocks noGrp="1"/>
          </p:cNvSpPr>
          <p:nvPr>
            <p:ph type="title" idx="2"/>
          </p:nvPr>
        </p:nvSpPr>
        <p:spPr>
          <a:xfrm>
            <a:off x="1468233" y="2617673"/>
            <a:ext cx="26480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83" name="Google Shape;583;p20"/>
          <p:cNvSpPr txBox="1">
            <a:spLocks noGrp="1"/>
          </p:cNvSpPr>
          <p:nvPr>
            <p:ph type="subTitle" idx="1"/>
          </p:nvPr>
        </p:nvSpPr>
        <p:spPr>
          <a:xfrm>
            <a:off x="1468233" y="316690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20"/>
          <p:cNvSpPr txBox="1">
            <a:spLocks noGrp="1"/>
          </p:cNvSpPr>
          <p:nvPr>
            <p:ph type="title" idx="3"/>
          </p:nvPr>
        </p:nvSpPr>
        <p:spPr>
          <a:xfrm>
            <a:off x="4771929" y="2617673"/>
            <a:ext cx="26480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85" name="Google Shape;585;p20"/>
          <p:cNvSpPr txBox="1">
            <a:spLocks noGrp="1"/>
          </p:cNvSpPr>
          <p:nvPr>
            <p:ph type="subTitle" idx="4"/>
          </p:nvPr>
        </p:nvSpPr>
        <p:spPr>
          <a:xfrm>
            <a:off x="4771929" y="316690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20"/>
          <p:cNvSpPr txBox="1">
            <a:spLocks noGrp="1"/>
          </p:cNvSpPr>
          <p:nvPr>
            <p:ph type="title" idx="5"/>
          </p:nvPr>
        </p:nvSpPr>
        <p:spPr>
          <a:xfrm>
            <a:off x="1468233" y="4997403"/>
            <a:ext cx="26480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87" name="Google Shape;587;p20"/>
          <p:cNvSpPr txBox="1">
            <a:spLocks noGrp="1"/>
          </p:cNvSpPr>
          <p:nvPr>
            <p:ph type="subTitle" idx="6"/>
          </p:nvPr>
        </p:nvSpPr>
        <p:spPr>
          <a:xfrm>
            <a:off x="1468233" y="55466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20"/>
          <p:cNvSpPr txBox="1">
            <a:spLocks noGrp="1"/>
          </p:cNvSpPr>
          <p:nvPr>
            <p:ph type="title" idx="7"/>
          </p:nvPr>
        </p:nvSpPr>
        <p:spPr>
          <a:xfrm>
            <a:off x="4771929" y="4997403"/>
            <a:ext cx="26480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89" name="Google Shape;589;p20"/>
          <p:cNvSpPr txBox="1">
            <a:spLocks noGrp="1"/>
          </p:cNvSpPr>
          <p:nvPr>
            <p:ph type="subTitle" idx="8"/>
          </p:nvPr>
        </p:nvSpPr>
        <p:spPr>
          <a:xfrm>
            <a:off x="4771929" y="55466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0"/>
          <p:cNvSpPr txBox="1">
            <a:spLocks noGrp="1"/>
          </p:cNvSpPr>
          <p:nvPr>
            <p:ph type="title" idx="9"/>
          </p:nvPr>
        </p:nvSpPr>
        <p:spPr>
          <a:xfrm>
            <a:off x="8075701" y="2617673"/>
            <a:ext cx="26480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1" name="Google Shape;591;p20"/>
          <p:cNvSpPr txBox="1">
            <a:spLocks noGrp="1"/>
          </p:cNvSpPr>
          <p:nvPr>
            <p:ph type="subTitle" idx="13"/>
          </p:nvPr>
        </p:nvSpPr>
        <p:spPr>
          <a:xfrm>
            <a:off x="8075701" y="316690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20"/>
          <p:cNvSpPr txBox="1">
            <a:spLocks noGrp="1"/>
          </p:cNvSpPr>
          <p:nvPr>
            <p:ph type="title" idx="14"/>
          </p:nvPr>
        </p:nvSpPr>
        <p:spPr>
          <a:xfrm>
            <a:off x="8075701" y="4997403"/>
            <a:ext cx="2648000" cy="5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3" name="Google Shape;593;p20"/>
          <p:cNvSpPr txBox="1">
            <a:spLocks noGrp="1"/>
          </p:cNvSpPr>
          <p:nvPr>
            <p:ph type="subTitle" idx="15"/>
          </p:nvPr>
        </p:nvSpPr>
        <p:spPr>
          <a:xfrm>
            <a:off x="8075701" y="55466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2873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1"/>
          <p:cNvSpPr txBox="1">
            <a:spLocks noGrp="1"/>
          </p:cNvSpPr>
          <p:nvPr>
            <p:ph type="title"/>
          </p:nvPr>
        </p:nvSpPr>
        <p:spPr>
          <a:xfrm>
            <a:off x="843133" y="1458167"/>
            <a:ext cx="5285600" cy="27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subTitle" idx="1"/>
          </p:nvPr>
        </p:nvSpPr>
        <p:spPr>
          <a:xfrm>
            <a:off x="843133" y="4403417"/>
            <a:ext cx="5285600" cy="11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1"/>
          <p:cNvSpPr/>
          <p:nvPr/>
        </p:nvSpPr>
        <p:spPr>
          <a:xfrm flipH="1">
            <a:off x="7440419" y="-765299"/>
            <a:ext cx="18165" cy="23625"/>
          </a:xfrm>
          <a:custGeom>
            <a:avLst/>
            <a:gdLst/>
            <a:ahLst/>
            <a:cxnLst/>
            <a:rect l="l" t="t" r="r" b="b"/>
            <a:pathLst>
              <a:path w="366" h="476" fill="none" extrusionOk="0">
                <a:moveTo>
                  <a:pt x="292" y="476"/>
                </a:moveTo>
                <a:lnTo>
                  <a:pt x="292" y="476"/>
                </a:lnTo>
                <a:lnTo>
                  <a:pt x="110" y="439"/>
                </a:lnTo>
                <a:lnTo>
                  <a:pt x="37" y="439"/>
                </a:lnTo>
                <a:lnTo>
                  <a:pt x="0" y="403"/>
                </a:lnTo>
                <a:lnTo>
                  <a:pt x="0" y="403"/>
                </a:lnTo>
                <a:lnTo>
                  <a:pt x="0" y="256"/>
                </a:lnTo>
                <a:lnTo>
                  <a:pt x="37" y="147"/>
                </a:lnTo>
                <a:lnTo>
                  <a:pt x="183" y="74"/>
                </a:lnTo>
                <a:lnTo>
                  <a:pt x="366" y="1"/>
                </a:lnTo>
                <a:lnTo>
                  <a:pt x="366" y="1"/>
                </a:lnTo>
                <a:lnTo>
                  <a:pt x="292" y="476"/>
                </a:lnTo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9" name="Google Shape;599;p21"/>
          <p:cNvSpPr/>
          <p:nvPr/>
        </p:nvSpPr>
        <p:spPr>
          <a:xfrm flipH="1">
            <a:off x="6972377" y="-1324072"/>
            <a:ext cx="114305" cy="58120"/>
          </a:xfrm>
          <a:custGeom>
            <a:avLst/>
            <a:gdLst/>
            <a:ahLst/>
            <a:cxnLst/>
            <a:rect l="l" t="t" r="r" b="b"/>
            <a:pathLst>
              <a:path w="2303" h="1171" fill="none" extrusionOk="0">
                <a:moveTo>
                  <a:pt x="439" y="1170"/>
                </a:moveTo>
                <a:lnTo>
                  <a:pt x="439" y="1170"/>
                </a:lnTo>
                <a:lnTo>
                  <a:pt x="219" y="1134"/>
                </a:lnTo>
                <a:lnTo>
                  <a:pt x="0" y="1061"/>
                </a:lnTo>
                <a:lnTo>
                  <a:pt x="0" y="1061"/>
                </a:lnTo>
                <a:lnTo>
                  <a:pt x="329" y="732"/>
                </a:lnTo>
                <a:lnTo>
                  <a:pt x="621" y="476"/>
                </a:lnTo>
                <a:lnTo>
                  <a:pt x="621" y="476"/>
                </a:lnTo>
                <a:lnTo>
                  <a:pt x="950" y="257"/>
                </a:lnTo>
                <a:lnTo>
                  <a:pt x="1316" y="1"/>
                </a:lnTo>
                <a:lnTo>
                  <a:pt x="1316" y="1"/>
                </a:lnTo>
                <a:lnTo>
                  <a:pt x="2303" y="476"/>
                </a:lnTo>
                <a:lnTo>
                  <a:pt x="2303" y="476"/>
                </a:lnTo>
                <a:lnTo>
                  <a:pt x="1206" y="914"/>
                </a:lnTo>
                <a:lnTo>
                  <a:pt x="1206" y="914"/>
                </a:lnTo>
                <a:lnTo>
                  <a:pt x="841" y="1061"/>
                </a:lnTo>
                <a:lnTo>
                  <a:pt x="658" y="1134"/>
                </a:lnTo>
                <a:lnTo>
                  <a:pt x="439" y="1170"/>
                </a:lnTo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0" name="Google Shape;600;p21"/>
          <p:cNvSpPr/>
          <p:nvPr/>
        </p:nvSpPr>
        <p:spPr>
          <a:xfrm flipH="1">
            <a:off x="7008658" y="-1594375"/>
            <a:ext cx="123388" cy="85320"/>
          </a:xfrm>
          <a:custGeom>
            <a:avLst/>
            <a:gdLst/>
            <a:ahLst/>
            <a:cxnLst/>
            <a:rect l="l" t="t" r="r" b="b"/>
            <a:pathLst>
              <a:path w="2486" h="1719" fill="none" extrusionOk="0">
                <a:moveTo>
                  <a:pt x="0" y="1718"/>
                </a:moveTo>
                <a:lnTo>
                  <a:pt x="0" y="1718"/>
                </a:lnTo>
                <a:lnTo>
                  <a:pt x="73" y="1499"/>
                </a:lnTo>
                <a:lnTo>
                  <a:pt x="147" y="1316"/>
                </a:lnTo>
                <a:lnTo>
                  <a:pt x="293" y="1170"/>
                </a:lnTo>
                <a:lnTo>
                  <a:pt x="439" y="1061"/>
                </a:lnTo>
                <a:lnTo>
                  <a:pt x="731" y="878"/>
                </a:lnTo>
                <a:lnTo>
                  <a:pt x="878" y="805"/>
                </a:lnTo>
                <a:lnTo>
                  <a:pt x="1024" y="695"/>
                </a:lnTo>
                <a:lnTo>
                  <a:pt x="1024" y="695"/>
                </a:lnTo>
                <a:lnTo>
                  <a:pt x="768" y="403"/>
                </a:lnTo>
                <a:lnTo>
                  <a:pt x="768" y="403"/>
                </a:lnTo>
                <a:lnTo>
                  <a:pt x="987" y="220"/>
                </a:lnTo>
                <a:lnTo>
                  <a:pt x="1170" y="74"/>
                </a:lnTo>
                <a:lnTo>
                  <a:pt x="1316" y="37"/>
                </a:lnTo>
                <a:lnTo>
                  <a:pt x="1535" y="1"/>
                </a:lnTo>
                <a:lnTo>
                  <a:pt x="1535" y="1"/>
                </a:lnTo>
                <a:lnTo>
                  <a:pt x="1974" y="37"/>
                </a:lnTo>
                <a:lnTo>
                  <a:pt x="1974" y="37"/>
                </a:lnTo>
                <a:lnTo>
                  <a:pt x="1755" y="476"/>
                </a:lnTo>
                <a:lnTo>
                  <a:pt x="1755" y="476"/>
                </a:lnTo>
                <a:lnTo>
                  <a:pt x="2486" y="951"/>
                </a:lnTo>
                <a:lnTo>
                  <a:pt x="2486" y="951"/>
                </a:lnTo>
                <a:lnTo>
                  <a:pt x="2230" y="1316"/>
                </a:lnTo>
                <a:lnTo>
                  <a:pt x="2230" y="1316"/>
                </a:lnTo>
                <a:lnTo>
                  <a:pt x="2011" y="1280"/>
                </a:lnTo>
                <a:lnTo>
                  <a:pt x="1755" y="1280"/>
                </a:lnTo>
                <a:lnTo>
                  <a:pt x="1755" y="1280"/>
                </a:lnTo>
                <a:lnTo>
                  <a:pt x="1316" y="1316"/>
                </a:lnTo>
                <a:lnTo>
                  <a:pt x="878" y="1426"/>
                </a:lnTo>
                <a:lnTo>
                  <a:pt x="439" y="1536"/>
                </a:lnTo>
                <a:lnTo>
                  <a:pt x="0" y="1718"/>
                </a:lnTo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1" name="Google Shape;601;p21"/>
          <p:cNvSpPr/>
          <p:nvPr/>
        </p:nvSpPr>
        <p:spPr>
          <a:xfrm flipH="1">
            <a:off x="7973778" y="-1313153"/>
            <a:ext cx="72613" cy="65317"/>
          </a:xfrm>
          <a:custGeom>
            <a:avLst/>
            <a:gdLst/>
            <a:ahLst/>
            <a:cxnLst/>
            <a:rect l="l" t="t" r="r" b="b"/>
            <a:pathLst>
              <a:path w="1463" h="1316" extrusionOk="0">
                <a:moveTo>
                  <a:pt x="1462" y="0"/>
                </a:moveTo>
                <a:lnTo>
                  <a:pt x="439" y="475"/>
                </a:lnTo>
                <a:lnTo>
                  <a:pt x="147" y="621"/>
                </a:lnTo>
                <a:lnTo>
                  <a:pt x="74" y="694"/>
                </a:lnTo>
                <a:lnTo>
                  <a:pt x="37" y="768"/>
                </a:lnTo>
                <a:lnTo>
                  <a:pt x="0" y="877"/>
                </a:lnTo>
                <a:lnTo>
                  <a:pt x="0" y="987"/>
                </a:lnTo>
                <a:lnTo>
                  <a:pt x="74" y="1316"/>
                </a:lnTo>
                <a:lnTo>
                  <a:pt x="402" y="1279"/>
                </a:lnTo>
                <a:lnTo>
                  <a:pt x="658" y="1206"/>
                </a:lnTo>
                <a:lnTo>
                  <a:pt x="878" y="1097"/>
                </a:lnTo>
                <a:lnTo>
                  <a:pt x="1060" y="950"/>
                </a:lnTo>
                <a:lnTo>
                  <a:pt x="1207" y="768"/>
                </a:lnTo>
                <a:lnTo>
                  <a:pt x="1316" y="548"/>
                </a:lnTo>
                <a:lnTo>
                  <a:pt x="1426" y="292"/>
                </a:lnTo>
                <a:lnTo>
                  <a:pt x="1462" y="0"/>
                </a:lnTo>
                <a:close/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2" name="Google Shape;602;p21"/>
          <p:cNvSpPr/>
          <p:nvPr/>
        </p:nvSpPr>
        <p:spPr>
          <a:xfrm flipH="1">
            <a:off x="7973778" y="-1313153"/>
            <a:ext cx="72613" cy="65317"/>
          </a:xfrm>
          <a:custGeom>
            <a:avLst/>
            <a:gdLst/>
            <a:ahLst/>
            <a:cxnLst/>
            <a:rect l="l" t="t" r="r" b="b"/>
            <a:pathLst>
              <a:path w="1463" h="1316" fill="none" extrusionOk="0">
                <a:moveTo>
                  <a:pt x="1462" y="0"/>
                </a:moveTo>
                <a:lnTo>
                  <a:pt x="1462" y="0"/>
                </a:lnTo>
                <a:lnTo>
                  <a:pt x="439" y="475"/>
                </a:lnTo>
                <a:lnTo>
                  <a:pt x="439" y="475"/>
                </a:lnTo>
                <a:lnTo>
                  <a:pt x="147" y="621"/>
                </a:lnTo>
                <a:lnTo>
                  <a:pt x="74" y="694"/>
                </a:lnTo>
                <a:lnTo>
                  <a:pt x="37" y="768"/>
                </a:lnTo>
                <a:lnTo>
                  <a:pt x="0" y="877"/>
                </a:lnTo>
                <a:lnTo>
                  <a:pt x="0" y="987"/>
                </a:lnTo>
                <a:lnTo>
                  <a:pt x="74" y="1316"/>
                </a:lnTo>
                <a:lnTo>
                  <a:pt x="74" y="1316"/>
                </a:lnTo>
                <a:lnTo>
                  <a:pt x="402" y="1279"/>
                </a:lnTo>
                <a:lnTo>
                  <a:pt x="658" y="1206"/>
                </a:lnTo>
                <a:lnTo>
                  <a:pt x="878" y="1097"/>
                </a:lnTo>
                <a:lnTo>
                  <a:pt x="1060" y="950"/>
                </a:lnTo>
                <a:lnTo>
                  <a:pt x="1207" y="768"/>
                </a:lnTo>
                <a:lnTo>
                  <a:pt x="1316" y="548"/>
                </a:lnTo>
                <a:lnTo>
                  <a:pt x="1426" y="292"/>
                </a:lnTo>
                <a:lnTo>
                  <a:pt x="1462" y="0"/>
                </a:lnTo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3" name="Google Shape;603;p21"/>
          <p:cNvSpPr/>
          <p:nvPr/>
        </p:nvSpPr>
        <p:spPr>
          <a:xfrm flipH="1">
            <a:off x="7581923" y="-1015651"/>
            <a:ext cx="29085" cy="74451"/>
          </a:xfrm>
          <a:custGeom>
            <a:avLst/>
            <a:gdLst/>
            <a:ahLst/>
            <a:cxnLst/>
            <a:rect l="l" t="t" r="r" b="b"/>
            <a:pathLst>
              <a:path w="586" h="1500" extrusionOk="0">
                <a:moveTo>
                  <a:pt x="257" y="0"/>
                </a:moveTo>
                <a:lnTo>
                  <a:pt x="37" y="37"/>
                </a:lnTo>
                <a:lnTo>
                  <a:pt x="1" y="439"/>
                </a:lnTo>
                <a:lnTo>
                  <a:pt x="1" y="805"/>
                </a:lnTo>
                <a:lnTo>
                  <a:pt x="37" y="1170"/>
                </a:lnTo>
                <a:lnTo>
                  <a:pt x="147" y="1499"/>
                </a:lnTo>
                <a:lnTo>
                  <a:pt x="220" y="1316"/>
                </a:lnTo>
                <a:lnTo>
                  <a:pt x="293" y="1170"/>
                </a:lnTo>
                <a:lnTo>
                  <a:pt x="476" y="805"/>
                </a:lnTo>
                <a:lnTo>
                  <a:pt x="549" y="622"/>
                </a:lnTo>
                <a:lnTo>
                  <a:pt x="586" y="439"/>
                </a:lnTo>
                <a:lnTo>
                  <a:pt x="586" y="256"/>
                </a:lnTo>
                <a:lnTo>
                  <a:pt x="512" y="37"/>
                </a:lnTo>
                <a:lnTo>
                  <a:pt x="293" y="0"/>
                </a:lnTo>
                <a:close/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21"/>
          <p:cNvSpPr/>
          <p:nvPr/>
        </p:nvSpPr>
        <p:spPr>
          <a:xfrm flipH="1">
            <a:off x="7581923" y="-1015651"/>
            <a:ext cx="29085" cy="74451"/>
          </a:xfrm>
          <a:custGeom>
            <a:avLst/>
            <a:gdLst/>
            <a:ahLst/>
            <a:cxnLst/>
            <a:rect l="l" t="t" r="r" b="b"/>
            <a:pathLst>
              <a:path w="586" h="1500" fill="none" extrusionOk="0">
                <a:moveTo>
                  <a:pt x="257" y="0"/>
                </a:moveTo>
                <a:lnTo>
                  <a:pt x="257" y="0"/>
                </a:lnTo>
                <a:lnTo>
                  <a:pt x="37" y="37"/>
                </a:lnTo>
                <a:lnTo>
                  <a:pt x="37" y="37"/>
                </a:lnTo>
                <a:lnTo>
                  <a:pt x="1" y="439"/>
                </a:lnTo>
                <a:lnTo>
                  <a:pt x="1" y="805"/>
                </a:lnTo>
                <a:lnTo>
                  <a:pt x="37" y="1170"/>
                </a:lnTo>
                <a:lnTo>
                  <a:pt x="147" y="1499"/>
                </a:lnTo>
                <a:lnTo>
                  <a:pt x="147" y="1499"/>
                </a:lnTo>
                <a:lnTo>
                  <a:pt x="220" y="1316"/>
                </a:lnTo>
                <a:lnTo>
                  <a:pt x="293" y="1170"/>
                </a:lnTo>
                <a:lnTo>
                  <a:pt x="476" y="805"/>
                </a:lnTo>
                <a:lnTo>
                  <a:pt x="549" y="622"/>
                </a:lnTo>
                <a:lnTo>
                  <a:pt x="586" y="439"/>
                </a:lnTo>
                <a:lnTo>
                  <a:pt x="586" y="256"/>
                </a:lnTo>
                <a:lnTo>
                  <a:pt x="512" y="37"/>
                </a:lnTo>
                <a:lnTo>
                  <a:pt x="512" y="37"/>
                </a:lnTo>
                <a:lnTo>
                  <a:pt x="293" y="0"/>
                </a:lnTo>
                <a:lnTo>
                  <a:pt x="293" y="0"/>
                </a:lnTo>
                <a:lnTo>
                  <a:pt x="257" y="0"/>
                </a:lnTo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21"/>
          <p:cNvSpPr/>
          <p:nvPr/>
        </p:nvSpPr>
        <p:spPr>
          <a:xfrm flipH="1">
            <a:off x="8193307" y="-1714091"/>
            <a:ext cx="58071" cy="43579"/>
          </a:xfrm>
          <a:custGeom>
            <a:avLst/>
            <a:gdLst/>
            <a:ahLst/>
            <a:cxnLst/>
            <a:rect l="l" t="t" r="r" b="b"/>
            <a:pathLst>
              <a:path w="1170" h="878" extrusionOk="0">
                <a:moveTo>
                  <a:pt x="548" y="0"/>
                </a:moveTo>
                <a:lnTo>
                  <a:pt x="293" y="37"/>
                </a:lnTo>
                <a:lnTo>
                  <a:pt x="0" y="183"/>
                </a:lnTo>
                <a:lnTo>
                  <a:pt x="110" y="256"/>
                </a:lnTo>
                <a:lnTo>
                  <a:pt x="219" y="366"/>
                </a:lnTo>
                <a:lnTo>
                  <a:pt x="402" y="585"/>
                </a:lnTo>
                <a:lnTo>
                  <a:pt x="512" y="695"/>
                </a:lnTo>
                <a:lnTo>
                  <a:pt x="585" y="804"/>
                </a:lnTo>
                <a:lnTo>
                  <a:pt x="731" y="841"/>
                </a:lnTo>
                <a:lnTo>
                  <a:pt x="877" y="877"/>
                </a:lnTo>
                <a:lnTo>
                  <a:pt x="1024" y="877"/>
                </a:lnTo>
                <a:lnTo>
                  <a:pt x="1170" y="804"/>
                </a:lnTo>
                <a:lnTo>
                  <a:pt x="1024" y="439"/>
                </a:lnTo>
                <a:lnTo>
                  <a:pt x="877" y="183"/>
                </a:lnTo>
                <a:lnTo>
                  <a:pt x="731" y="37"/>
                </a:lnTo>
                <a:lnTo>
                  <a:pt x="621" y="0"/>
                </a:lnTo>
                <a:close/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21"/>
          <p:cNvSpPr/>
          <p:nvPr/>
        </p:nvSpPr>
        <p:spPr>
          <a:xfrm flipH="1">
            <a:off x="8193307" y="-1714091"/>
            <a:ext cx="58071" cy="43579"/>
          </a:xfrm>
          <a:custGeom>
            <a:avLst/>
            <a:gdLst/>
            <a:ahLst/>
            <a:cxnLst/>
            <a:rect l="l" t="t" r="r" b="b"/>
            <a:pathLst>
              <a:path w="1170" h="878" fill="none" extrusionOk="0">
                <a:moveTo>
                  <a:pt x="548" y="0"/>
                </a:moveTo>
                <a:lnTo>
                  <a:pt x="548" y="0"/>
                </a:lnTo>
                <a:lnTo>
                  <a:pt x="293" y="37"/>
                </a:lnTo>
                <a:lnTo>
                  <a:pt x="0" y="183"/>
                </a:lnTo>
                <a:lnTo>
                  <a:pt x="0" y="183"/>
                </a:lnTo>
                <a:lnTo>
                  <a:pt x="110" y="256"/>
                </a:lnTo>
                <a:lnTo>
                  <a:pt x="219" y="366"/>
                </a:lnTo>
                <a:lnTo>
                  <a:pt x="402" y="585"/>
                </a:lnTo>
                <a:lnTo>
                  <a:pt x="512" y="695"/>
                </a:lnTo>
                <a:lnTo>
                  <a:pt x="585" y="804"/>
                </a:lnTo>
                <a:lnTo>
                  <a:pt x="731" y="841"/>
                </a:lnTo>
                <a:lnTo>
                  <a:pt x="877" y="877"/>
                </a:lnTo>
                <a:lnTo>
                  <a:pt x="877" y="877"/>
                </a:lnTo>
                <a:lnTo>
                  <a:pt x="1024" y="877"/>
                </a:lnTo>
                <a:lnTo>
                  <a:pt x="1170" y="804"/>
                </a:lnTo>
                <a:lnTo>
                  <a:pt x="1170" y="804"/>
                </a:lnTo>
                <a:lnTo>
                  <a:pt x="1024" y="439"/>
                </a:lnTo>
                <a:lnTo>
                  <a:pt x="877" y="183"/>
                </a:lnTo>
                <a:lnTo>
                  <a:pt x="731" y="37"/>
                </a:lnTo>
                <a:lnTo>
                  <a:pt x="621" y="0"/>
                </a:lnTo>
                <a:lnTo>
                  <a:pt x="548" y="0"/>
                </a:lnTo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21"/>
          <p:cNvSpPr/>
          <p:nvPr/>
        </p:nvSpPr>
        <p:spPr>
          <a:xfrm flipH="1">
            <a:off x="8216881" y="-1490990"/>
            <a:ext cx="30872" cy="23675"/>
          </a:xfrm>
          <a:custGeom>
            <a:avLst/>
            <a:gdLst/>
            <a:ahLst/>
            <a:cxnLst/>
            <a:rect l="l" t="t" r="r" b="b"/>
            <a:pathLst>
              <a:path w="622" h="477" extrusionOk="0">
                <a:moveTo>
                  <a:pt x="293" y="1"/>
                </a:moveTo>
                <a:lnTo>
                  <a:pt x="220" y="38"/>
                </a:lnTo>
                <a:lnTo>
                  <a:pt x="146" y="111"/>
                </a:lnTo>
                <a:lnTo>
                  <a:pt x="0" y="257"/>
                </a:lnTo>
                <a:lnTo>
                  <a:pt x="110" y="366"/>
                </a:lnTo>
                <a:lnTo>
                  <a:pt x="183" y="440"/>
                </a:lnTo>
                <a:lnTo>
                  <a:pt x="256" y="476"/>
                </a:lnTo>
                <a:lnTo>
                  <a:pt x="293" y="476"/>
                </a:lnTo>
                <a:lnTo>
                  <a:pt x="366" y="440"/>
                </a:lnTo>
                <a:lnTo>
                  <a:pt x="439" y="403"/>
                </a:lnTo>
                <a:lnTo>
                  <a:pt x="622" y="257"/>
                </a:lnTo>
                <a:lnTo>
                  <a:pt x="439" y="74"/>
                </a:lnTo>
                <a:lnTo>
                  <a:pt x="366" y="1"/>
                </a:lnTo>
                <a:close/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8" name="Google Shape;608;p21"/>
          <p:cNvSpPr/>
          <p:nvPr/>
        </p:nvSpPr>
        <p:spPr>
          <a:xfrm flipH="1">
            <a:off x="8216881" y="-1490990"/>
            <a:ext cx="30872" cy="23675"/>
          </a:xfrm>
          <a:custGeom>
            <a:avLst/>
            <a:gdLst/>
            <a:ahLst/>
            <a:cxnLst/>
            <a:rect l="l" t="t" r="r" b="b"/>
            <a:pathLst>
              <a:path w="622" h="477" fill="none" extrusionOk="0">
                <a:moveTo>
                  <a:pt x="329" y="1"/>
                </a:moveTo>
                <a:lnTo>
                  <a:pt x="329" y="1"/>
                </a:lnTo>
                <a:lnTo>
                  <a:pt x="293" y="1"/>
                </a:lnTo>
                <a:lnTo>
                  <a:pt x="293" y="1"/>
                </a:lnTo>
                <a:lnTo>
                  <a:pt x="220" y="38"/>
                </a:lnTo>
                <a:lnTo>
                  <a:pt x="146" y="111"/>
                </a:lnTo>
                <a:lnTo>
                  <a:pt x="0" y="257"/>
                </a:lnTo>
                <a:lnTo>
                  <a:pt x="0" y="257"/>
                </a:lnTo>
                <a:lnTo>
                  <a:pt x="110" y="366"/>
                </a:lnTo>
                <a:lnTo>
                  <a:pt x="183" y="440"/>
                </a:lnTo>
                <a:lnTo>
                  <a:pt x="256" y="476"/>
                </a:lnTo>
                <a:lnTo>
                  <a:pt x="256" y="476"/>
                </a:lnTo>
                <a:lnTo>
                  <a:pt x="293" y="476"/>
                </a:lnTo>
                <a:lnTo>
                  <a:pt x="293" y="476"/>
                </a:lnTo>
                <a:lnTo>
                  <a:pt x="366" y="440"/>
                </a:lnTo>
                <a:lnTo>
                  <a:pt x="439" y="403"/>
                </a:lnTo>
                <a:lnTo>
                  <a:pt x="622" y="257"/>
                </a:lnTo>
                <a:lnTo>
                  <a:pt x="622" y="257"/>
                </a:lnTo>
                <a:lnTo>
                  <a:pt x="439" y="74"/>
                </a:lnTo>
                <a:lnTo>
                  <a:pt x="366" y="1"/>
                </a:lnTo>
                <a:lnTo>
                  <a:pt x="329" y="1"/>
                </a:lnTo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9" name="Google Shape;609;p21"/>
          <p:cNvSpPr/>
          <p:nvPr/>
        </p:nvSpPr>
        <p:spPr>
          <a:xfrm flipH="1">
            <a:off x="8398292" y="-1155368"/>
            <a:ext cx="25461" cy="23675"/>
          </a:xfrm>
          <a:custGeom>
            <a:avLst/>
            <a:gdLst/>
            <a:ahLst/>
            <a:cxnLst/>
            <a:rect l="l" t="t" r="r" b="b"/>
            <a:pathLst>
              <a:path w="513" h="477" extrusionOk="0">
                <a:moveTo>
                  <a:pt x="476" y="1"/>
                </a:moveTo>
                <a:lnTo>
                  <a:pt x="1" y="330"/>
                </a:lnTo>
                <a:lnTo>
                  <a:pt x="147" y="440"/>
                </a:lnTo>
                <a:lnTo>
                  <a:pt x="257" y="476"/>
                </a:lnTo>
                <a:lnTo>
                  <a:pt x="366" y="440"/>
                </a:lnTo>
                <a:lnTo>
                  <a:pt x="476" y="367"/>
                </a:lnTo>
                <a:lnTo>
                  <a:pt x="512" y="330"/>
                </a:lnTo>
                <a:lnTo>
                  <a:pt x="512" y="257"/>
                </a:lnTo>
                <a:lnTo>
                  <a:pt x="476" y="1"/>
                </a:lnTo>
                <a:close/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0" name="Google Shape;610;p21"/>
          <p:cNvSpPr/>
          <p:nvPr/>
        </p:nvSpPr>
        <p:spPr>
          <a:xfrm flipH="1">
            <a:off x="8398292" y="-1155368"/>
            <a:ext cx="25461" cy="23675"/>
          </a:xfrm>
          <a:custGeom>
            <a:avLst/>
            <a:gdLst/>
            <a:ahLst/>
            <a:cxnLst/>
            <a:rect l="l" t="t" r="r" b="b"/>
            <a:pathLst>
              <a:path w="513" h="477" fill="none" extrusionOk="0">
                <a:moveTo>
                  <a:pt x="476" y="1"/>
                </a:moveTo>
                <a:lnTo>
                  <a:pt x="476" y="1"/>
                </a:lnTo>
                <a:lnTo>
                  <a:pt x="1" y="330"/>
                </a:lnTo>
                <a:lnTo>
                  <a:pt x="1" y="330"/>
                </a:lnTo>
                <a:lnTo>
                  <a:pt x="147" y="440"/>
                </a:lnTo>
                <a:lnTo>
                  <a:pt x="257" y="476"/>
                </a:lnTo>
                <a:lnTo>
                  <a:pt x="257" y="476"/>
                </a:lnTo>
                <a:lnTo>
                  <a:pt x="366" y="440"/>
                </a:lnTo>
                <a:lnTo>
                  <a:pt x="476" y="367"/>
                </a:lnTo>
                <a:lnTo>
                  <a:pt x="476" y="367"/>
                </a:lnTo>
                <a:lnTo>
                  <a:pt x="512" y="330"/>
                </a:lnTo>
                <a:lnTo>
                  <a:pt x="512" y="257"/>
                </a:lnTo>
                <a:lnTo>
                  <a:pt x="476" y="1"/>
                </a:lnTo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1" name="Google Shape;611;p21"/>
          <p:cNvSpPr/>
          <p:nvPr/>
        </p:nvSpPr>
        <p:spPr>
          <a:xfrm flipH="1">
            <a:off x="8450903" y="-1129955"/>
            <a:ext cx="14543" cy="10969"/>
          </a:xfrm>
          <a:custGeom>
            <a:avLst/>
            <a:gdLst/>
            <a:ahLst/>
            <a:cxnLst/>
            <a:rect l="l" t="t" r="r" b="b"/>
            <a:pathLst>
              <a:path w="293" h="221" extrusionOk="0">
                <a:moveTo>
                  <a:pt x="146" y="1"/>
                </a:moveTo>
                <a:lnTo>
                  <a:pt x="73" y="37"/>
                </a:lnTo>
                <a:lnTo>
                  <a:pt x="0" y="110"/>
                </a:lnTo>
                <a:lnTo>
                  <a:pt x="37" y="183"/>
                </a:lnTo>
                <a:lnTo>
                  <a:pt x="110" y="220"/>
                </a:lnTo>
                <a:lnTo>
                  <a:pt x="183" y="183"/>
                </a:lnTo>
                <a:lnTo>
                  <a:pt x="292" y="110"/>
                </a:lnTo>
                <a:lnTo>
                  <a:pt x="219" y="37"/>
                </a:lnTo>
                <a:lnTo>
                  <a:pt x="146" y="1"/>
                </a:lnTo>
                <a:close/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2" name="Google Shape;612;p21"/>
          <p:cNvSpPr/>
          <p:nvPr/>
        </p:nvSpPr>
        <p:spPr>
          <a:xfrm flipH="1">
            <a:off x="8450903" y="-1129955"/>
            <a:ext cx="14543" cy="10969"/>
          </a:xfrm>
          <a:custGeom>
            <a:avLst/>
            <a:gdLst/>
            <a:ahLst/>
            <a:cxnLst/>
            <a:rect l="l" t="t" r="r" b="b"/>
            <a:pathLst>
              <a:path w="293" h="221" fill="none" extrusionOk="0">
                <a:moveTo>
                  <a:pt x="146" y="1"/>
                </a:moveTo>
                <a:lnTo>
                  <a:pt x="146" y="1"/>
                </a:lnTo>
                <a:lnTo>
                  <a:pt x="146" y="1"/>
                </a:lnTo>
                <a:lnTo>
                  <a:pt x="146" y="1"/>
                </a:lnTo>
                <a:lnTo>
                  <a:pt x="73" y="37"/>
                </a:lnTo>
                <a:lnTo>
                  <a:pt x="0" y="110"/>
                </a:lnTo>
                <a:lnTo>
                  <a:pt x="0" y="110"/>
                </a:lnTo>
                <a:lnTo>
                  <a:pt x="37" y="183"/>
                </a:lnTo>
                <a:lnTo>
                  <a:pt x="110" y="220"/>
                </a:lnTo>
                <a:lnTo>
                  <a:pt x="110" y="220"/>
                </a:lnTo>
                <a:lnTo>
                  <a:pt x="110" y="220"/>
                </a:lnTo>
                <a:lnTo>
                  <a:pt x="110" y="220"/>
                </a:lnTo>
                <a:lnTo>
                  <a:pt x="183" y="183"/>
                </a:lnTo>
                <a:lnTo>
                  <a:pt x="292" y="110"/>
                </a:lnTo>
                <a:lnTo>
                  <a:pt x="292" y="110"/>
                </a:lnTo>
                <a:lnTo>
                  <a:pt x="219" y="37"/>
                </a:lnTo>
                <a:lnTo>
                  <a:pt x="146" y="1"/>
                </a:lnTo>
              </a:path>
            </a:pathLst>
          </a:custGeom>
          <a:solidFill>
            <a:srgbClr val="553410">
              <a:alpha val="47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666780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892616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3"/>
          <p:cNvSpPr txBox="1">
            <a:spLocks noGrp="1"/>
          </p:cNvSpPr>
          <p:nvPr>
            <p:ph type="title"/>
          </p:nvPr>
        </p:nvSpPr>
        <p:spPr>
          <a:xfrm>
            <a:off x="1529867" y="593367"/>
            <a:ext cx="913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292398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4"/>
          <p:cNvSpPr txBox="1">
            <a:spLocks noGrp="1"/>
          </p:cNvSpPr>
          <p:nvPr>
            <p:ph type="title" hasCustomPrompt="1"/>
          </p:nvPr>
        </p:nvSpPr>
        <p:spPr>
          <a:xfrm>
            <a:off x="2964784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22" name="Google Shape;622;p24"/>
          <p:cNvSpPr txBox="1">
            <a:spLocks noGrp="1"/>
          </p:cNvSpPr>
          <p:nvPr>
            <p:ph type="subTitle" idx="1"/>
          </p:nvPr>
        </p:nvSpPr>
        <p:spPr>
          <a:xfrm>
            <a:off x="2964800" y="1918833"/>
            <a:ext cx="6262400" cy="4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23" name="Google Shape;623;p24"/>
          <p:cNvSpPr txBox="1">
            <a:spLocks noGrp="1"/>
          </p:cNvSpPr>
          <p:nvPr>
            <p:ph type="title" idx="2" hasCustomPrompt="1"/>
          </p:nvPr>
        </p:nvSpPr>
        <p:spPr>
          <a:xfrm>
            <a:off x="2964784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24" name="Google Shape;624;p24"/>
          <p:cNvSpPr txBox="1">
            <a:spLocks noGrp="1"/>
          </p:cNvSpPr>
          <p:nvPr>
            <p:ph type="subTitle" idx="3"/>
          </p:nvPr>
        </p:nvSpPr>
        <p:spPr>
          <a:xfrm>
            <a:off x="2964800" y="3649100"/>
            <a:ext cx="6262400" cy="4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25" name="Google Shape;625;p24"/>
          <p:cNvSpPr txBox="1">
            <a:spLocks noGrp="1"/>
          </p:cNvSpPr>
          <p:nvPr>
            <p:ph type="title" idx="4" hasCustomPrompt="1"/>
          </p:nvPr>
        </p:nvSpPr>
        <p:spPr>
          <a:xfrm>
            <a:off x="2964784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26" name="Google Shape;626;p24"/>
          <p:cNvSpPr txBox="1">
            <a:spLocks noGrp="1"/>
          </p:cNvSpPr>
          <p:nvPr>
            <p:ph type="subTitle" idx="5"/>
          </p:nvPr>
        </p:nvSpPr>
        <p:spPr>
          <a:xfrm>
            <a:off x="2964800" y="5379399"/>
            <a:ext cx="6262400" cy="4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44010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25"/>
          <p:cNvSpPr txBox="1">
            <a:spLocks noGrp="1"/>
          </p:cNvSpPr>
          <p:nvPr>
            <p:ph type="title"/>
          </p:nvPr>
        </p:nvSpPr>
        <p:spPr>
          <a:xfrm>
            <a:off x="1569833" y="3999799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30" name="Google Shape;630;p25"/>
          <p:cNvSpPr txBox="1">
            <a:spLocks noGrp="1"/>
          </p:cNvSpPr>
          <p:nvPr>
            <p:ph type="subTitle" idx="1"/>
          </p:nvPr>
        </p:nvSpPr>
        <p:spPr>
          <a:xfrm>
            <a:off x="1569833" y="4835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5"/>
          <p:cNvSpPr txBox="1">
            <a:spLocks noGrp="1"/>
          </p:cNvSpPr>
          <p:nvPr>
            <p:ph type="title" idx="2"/>
          </p:nvPr>
        </p:nvSpPr>
        <p:spPr>
          <a:xfrm>
            <a:off x="4771929" y="3999799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32" name="Google Shape;632;p25"/>
          <p:cNvSpPr txBox="1">
            <a:spLocks noGrp="1"/>
          </p:cNvSpPr>
          <p:nvPr>
            <p:ph type="subTitle" idx="3"/>
          </p:nvPr>
        </p:nvSpPr>
        <p:spPr>
          <a:xfrm>
            <a:off x="4771929" y="4835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25"/>
          <p:cNvSpPr txBox="1">
            <a:spLocks noGrp="1"/>
          </p:cNvSpPr>
          <p:nvPr>
            <p:ph type="title" idx="4"/>
          </p:nvPr>
        </p:nvSpPr>
        <p:spPr>
          <a:xfrm>
            <a:off x="7974100" y="3999799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34" name="Google Shape;634;p25"/>
          <p:cNvSpPr txBox="1">
            <a:spLocks noGrp="1"/>
          </p:cNvSpPr>
          <p:nvPr>
            <p:ph type="subTitle" idx="5"/>
          </p:nvPr>
        </p:nvSpPr>
        <p:spPr>
          <a:xfrm>
            <a:off x="7974101" y="4835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title" idx="6" hasCustomPrompt="1"/>
          </p:nvPr>
        </p:nvSpPr>
        <p:spPr>
          <a:xfrm>
            <a:off x="2033433" y="2660608"/>
            <a:ext cx="1720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36" name="Google Shape;636;p25"/>
          <p:cNvSpPr txBox="1">
            <a:spLocks noGrp="1"/>
          </p:cNvSpPr>
          <p:nvPr>
            <p:ph type="title" idx="7" hasCustomPrompt="1"/>
          </p:nvPr>
        </p:nvSpPr>
        <p:spPr>
          <a:xfrm>
            <a:off x="5235600" y="2660608"/>
            <a:ext cx="1720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37" name="Google Shape;637;p25"/>
          <p:cNvSpPr txBox="1">
            <a:spLocks noGrp="1"/>
          </p:cNvSpPr>
          <p:nvPr>
            <p:ph type="title" idx="8" hasCustomPrompt="1"/>
          </p:nvPr>
        </p:nvSpPr>
        <p:spPr>
          <a:xfrm>
            <a:off x="8437767" y="2660608"/>
            <a:ext cx="1720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38" name="Google Shape;638;p25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53994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6"/>
          <p:cNvSpPr txBox="1">
            <a:spLocks noGrp="1"/>
          </p:cNvSpPr>
          <p:nvPr>
            <p:ph type="title" idx="2"/>
          </p:nvPr>
        </p:nvSpPr>
        <p:spPr>
          <a:xfrm>
            <a:off x="1666300" y="2051533"/>
            <a:ext cx="2829600" cy="4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133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43" name="Google Shape;643;p26"/>
          <p:cNvSpPr txBox="1">
            <a:spLocks noGrp="1"/>
          </p:cNvSpPr>
          <p:nvPr>
            <p:ph type="subTitle" idx="1"/>
          </p:nvPr>
        </p:nvSpPr>
        <p:spPr>
          <a:xfrm>
            <a:off x="1666300" y="2559367"/>
            <a:ext cx="28296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26"/>
          <p:cNvSpPr txBox="1">
            <a:spLocks noGrp="1"/>
          </p:cNvSpPr>
          <p:nvPr>
            <p:ph type="title" idx="3" hasCustomPrompt="1"/>
          </p:nvPr>
        </p:nvSpPr>
        <p:spPr>
          <a:xfrm>
            <a:off x="8804900" y="2359875"/>
            <a:ext cx="1720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45" name="Google Shape;645;p26"/>
          <p:cNvSpPr txBox="1">
            <a:spLocks noGrp="1"/>
          </p:cNvSpPr>
          <p:nvPr>
            <p:ph type="title" idx="4"/>
          </p:nvPr>
        </p:nvSpPr>
        <p:spPr>
          <a:xfrm>
            <a:off x="1666300" y="3446759"/>
            <a:ext cx="2829600" cy="4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133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46" name="Google Shape;646;p26"/>
          <p:cNvSpPr txBox="1">
            <a:spLocks noGrp="1"/>
          </p:cNvSpPr>
          <p:nvPr>
            <p:ph type="subTitle" idx="5"/>
          </p:nvPr>
        </p:nvSpPr>
        <p:spPr>
          <a:xfrm>
            <a:off x="1666300" y="3954592"/>
            <a:ext cx="28296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26"/>
          <p:cNvSpPr txBox="1">
            <a:spLocks noGrp="1"/>
          </p:cNvSpPr>
          <p:nvPr>
            <p:ph type="title" idx="6" hasCustomPrompt="1"/>
          </p:nvPr>
        </p:nvSpPr>
        <p:spPr>
          <a:xfrm>
            <a:off x="8804900" y="3755099"/>
            <a:ext cx="1720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48" name="Google Shape;648;p26"/>
          <p:cNvSpPr txBox="1">
            <a:spLocks noGrp="1"/>
          </p:cNvSpPr>
          <p:nvPr>
            <p:ph type="title" idx="7"/>
          </p:nvPr>
        </p:nvSpPr>
        <p:spPr>
          <a:xfrm>
            <a:off x="1666300" y="4842000"/>
            <a:ext cx="2829600" cy="4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133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49" name="Google Shape;649;p26"/>
          <p:cNvSpPr txBox="1">
            <a:spLocks noGrp="1"/>
          </p:cNvSpPr>
          <p:nvPr>
            <p:ph type="subTitle" idx="8"/>
          </p:nvPr>
        </p:nvSpPr>
        <p:spPr>
          <a:xfrm>
            <a:off x="1666300" y="5349833"/>
            <a:ext cx="28296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6"/>
          <p:cNvSpPr txBox="1">
            <a:spLocks noGrp="1"/>
          </p:cNvSpPr>
          <p:nvPr>
            <p:ph type="title" idx="9" hasCustomPrompt="1"/>
          </p:nvPr>
        </p:nvSpPr>
        <p:spPr>
          <a:xfrm>
            <a:off x="8804900" y="5150341"/>
            <a:ext cx="1720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061753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title" idx="2"/>
          </p:nvPr>
        </p:nvSpPr>
        <p:spPr>
          <a:xfrm>
            <a:off x="6726467" y="2449633"/>
            <a:ext cx="36568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1"/>
          </p:nvPr>
        </p:nvSpPr>
        <p:spPr>
          <a:xfrm>
            <a:off x="6726467" y="3303035"/>
            <a:ext cx="3656800" cy="1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86588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8"/>
          <p:cNvSpPr txBox="1">
            <a:spLocks noGrp="1"/>
          </p:cNvSpPr>
          <p:nvPr>
            <p:ph type="title" idx="2"/>
          </p:nvPr>
        </p:nvSpPr>
        <p:spPr>
          <a:xfrm>
            <a:off x="1628667" y="3223500"/>
            <a:ext cx="44040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8"/>
          <p:cNvSpPr txBox="1">
            <a:spLocks noGrp="1"/>
          </p:cNvSpPr>
          <p:nvPr>
            <p:ph type="title" idx="3"/>
          </p:nvPr>
        </p:nvSpPr>
        <p:spPr>
          <a:xfrm>
            <a:off x="6158935" y="3223500"/>
            <a:ext cx="44044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1"/>
          </p:nvPr>
        </p:nvSpPr>
        <p:spPr>
          <a:xfrm>
            <a:off x="6158933" y="3975267"/>
            <a:ext cx="4404400" cy="2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662" name="Google Shape;662;p28"/>
          <p:cNvSpPr txBox="1">
            <a:spLocks noGrp="1"/>
          </p:cNvSpPr>
          <p:nvPr>
            <p:ph type="subTitle" idx="4"/>
          </p:nvPr>
        </p:nvSpPr>
        <p:spPr>
          <a:xfrm>
            <a:off x="1628928" y="3975267"/>
            <a:ext cx="4404000" cy="2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205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07D93-2965-822C-BCB4-87D0757B5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CC3FA-720A-0310-69D8-861B7504A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AEFFA-0DE9-1E70-43CA-C757B5B3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28B3-7E8E-E687-C21D-F75FFA39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72C29-2DC3-D268-9185-F3AE16D6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607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29"/>
          <p:cNvSpPr txBox="1">
            <a:spLocks noGrp="1"/>
          </p:cNvSpPr>
          <p:nvPr>
            <p:ph type="title"/>
          </p:nvPr>
        </p:nvSpPr>
        <p:spPr>
          <a:xfrm>
            <a:off x="3892736" y="2053133"/>
            <a:ext cx="6734400" cy="5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29"/>
          <p:cNvSpPr txBox="1">
            <a:spLocks noGrp="1"/>
          </p:cNvSpPr>
          <p:nvPr>
            <p:ph type="title" idx="2"/>
          </p:nvPr>
        </p:nvSpPr>
        <p:spPr>
          <a:xfrm>
            <a:off x="3892837" y="4069467"/>
            <a:ext cx="6734400" cy="5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29"/>
          <p:cNvSpPr txBox="1">
            <a:spLocks noGrp="1"/>
          </p:cNvSpPr>
          <p:nvPr>
            <p:ph type="subTitle" idx="1"/>
          </p:nvPr>
        </p:nvSpPr>
        <p:spPr>
          <a:xfrm>
            <a:off x="3893033" y="4644033"/>
            <a:ext cx="5668000" cy="1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68" name="Google Shape;668;p29"/>
          <p:cNvSpPr txBox="1">
            <a:spLocks noGrp="1"/>
          </p:cNvSpPr>
          <p:nvPr>
            <p:ph type="subTitle" idx="3"/>
          </p:nvPr>
        </p:nvSpPr>
        <p:spPr>
          <a:xfrm>
            <a:off x="3893033" y="2626167"/>
            <a:ext cx="5668000" cy="1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69" name="Google Shape;669;p29"/>
          <p:cNvSpPr txBox="1">
            <a:spLocks noGrp="1"/>
          </p:cNvSpPr>
          <p:nvPr>
            <p:ph type="title" idx="4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066845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1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0"/>
          <p:cNvSpPr txBox="1">
            <a:spLocks noGrp="1"/>
          </p:cNvSpPr>
          <p:nvPr>
            <p:ph type="body" idx="1"/>
          </p:nvPr>
        </p:nvSpPr>
        <p:spPr>
          <a:xfrm>
            <a:off x="1171533" y="1898800"/>
            <a:ext cx="5949600" cy="4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458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2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1"/>
          <p:cNvSpPr txBox="1">
            <a:spLocks noGrp="1"/>
          </p:cNvSpPr>
          <p:nvPr>
            <p:ph type="title" idx="2"/>
          </p:nvPr>
        </p:nvSpPr>
        <p:spPr>
          <a:xfrm>
            <a:off x="1250267" y="4058365"/>
            <a:ext cx="29004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78" name="Google Shape;678;p31"/>
          <p:cNvSpPr txBox="1">
            <a:spLocks noGrp="1"/>
          </p:cNvSpPr>
          <p:nvPr>
            <p:ph type="subTitle" idx="1"/>
          </p:nvPr>
        </p:nvSpPr>
        <p:spPr>
          <a:xfrm>
            <a:off x="1250267" y="4561567"/>
            <a:ext cx="2900400" cy="9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1"/>
          <p:cNvSpPr txBox="1">
            <a:spLocks noGrp="1"/>
          </p:cNvSpPr>
          <p:nvPr>
            <p:ph type="title" idx="3"/>
          </p:nvPr>
        </p:nvSpPr>
        <p:spPr>
          <a:xfrm>
            <a:off x="4645899" y="4058365"/>
            <a:ext cx="29004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80" name="Google Shape;680;p31"/>
          <p:cNvSpPr txBox="1">
            <a:spLocks noGrp="1"/>
          </p:cNvSpPr>
          <p:nvPr>
            <p:ph type="subTitle" idx="4"/>
          </p:nvPr>
        </p:nvSpPr>
        <p:spPr>
          <a:xfrm>
            <a:off x="4645896" y="4561567"/>
            <a:ext cx="2900400" cy="9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1"/>
          <p:cNvSpPr txBox="1">
            <a:spLocks noGrp="1"/>
          </p:cNvSpPr>
          <p:nvPr>
            <p:ph type="title" idx="5"/>
          </p:nvPr>
        </p:nvSpPr>
        <p:spPr>
          <a:xfrm>
            <a:off x="8041532" y="4058365"/>
            <a:ext cx="29004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82" name="Google Shape;682;p31"/>
          <p:cNvSpPr txBox="1">
            <a:spLocks noGrp="1"/>
          </p:cNvSpPr>
          <p:nvPr>
            <p:ph type="subTitle" idx="6"/>
          </p:nvPr>
        </p:nvSpPr>
        <p:spPr>
          <a:xfrm>
            <a:off x="8041533" y="4561567"/>
            <a:ext cx="2900400" cy="9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014893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2"/>
          <p:cNvSpPr txBox="1">
            <a:spLocks noGrp="1"/>
          </p:cNvSpPr>
          <p:nvPr>
            <p:ph type="title"/>
          </p:nvPr>
        </p:nvSpPr>
        <p:spPr>
          <a:xfrm>
            <a:off x="960000" y="1913031"/>
            <a:ext cx="3871600" cy="1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2"/>
          <p:cNvSpPr txBox="1">
            <a:spLocks noGrp="1"/>
          </p:cNvSpPr>
          <p:nvPr>
            <p:ph type="subTitle" idx="1"/>
          </p:nvPr>
        </p:nvSpPr>
        <p:spPr>
          <a:xfrm>
            <a:off x="960000" y="3588567"/>
            <a:ext cx="4763200" cy="12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66919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12191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3"/>
          <p:cNvSpPr txBox="1">
            <a:spLocks noGrp="1"/>
          </p:cNvSpPr>
          <p:nvPr>
            <p:ph type="title"/>
          </p:nvPr>
        </p:nvSpPr>
        <p:spPr>
          <a:xfrm>
            <a:off x="5855700" y="2394411"/>
            <a:ext cx="50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3"/>
          <p:cNvSpPr txBox="1">
            <a:spLocks noGrp="1"/>
          </p:cNvSpPr>
          <p:nvPr>
            <p:ph type="subTitle" idx="1"/>
          </p:nvPr>
        </p:nvSpPr>
        <p:spPr>
          <a:xfrm>
            <a:off x="6187000" y="3274200"/>
            <a:ext cx="47248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9451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798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4"/>
          <p:cNvSpPr txBox="1">
            <a:spLocks noGrp="1"/>
          </p:cNvSpPr>
          <p:nvPr>
            <p:ph type="title"/>
          </p:nvPr>
        </p:nvSpPr>
        <p:spPr>
          <a:xfrm>
            <a:off x="1163200" y="2475844"/>
            <a:ext cx="470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34"/>
          <p:cNvSpPr txBox="1">
            <a:spLocks noGrp="1"/>
          </p:cNvSpPr>
          <p:nvPr>
            <p:ph type="subTitle" idx="1"/>
          </p:nvPr>
        </p:nvSpPr>
        <p:spPr>
          <a:xfrm>
            <a:off x="1163200" y="3377171"/>
            <a:ext cx="4702800" cy="1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18101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5"/>
          <p:cNvSpPr txBox="1">
            <a:spLocks noGrp="1"/>
          </p:cNvSpPr>
          <p:nvPr>
            <p:ph type="title"/>
          </p:nvPr>
        </p:nvSpPr>
        <p:spPr>
          <a:xfrm>
            <a:off x="1163200" y="826667"/>
            <a:ext cx="6021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5"/>
          <p:cNvSpPr txBox="1">
            <a:spLocks noGrp="1"/>
          </p:cNvSpPr>
          <p:nvPr>
            <p:ph type="subTitle" idx="1"/>
          </p:nvPr>
        </p:nvSpPr>
        <p:spPr>
          <a:xfrm>
            <a:off x="1163200" y="2124833"/>
            <a:ext cx="5617600" cy="1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35"/>
          <p:cNvSpPr txBox="1"/>
          <p:nvPr/>
        </p:nvSpPr>
        <p:spPr>
          <a:xfrm>
            <a:off x="1163200" y="4527200"/>
            <a:ext cx="5446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6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40659431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191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37"/>
          <p:cNvGrpSpPr/>
          <p:nvPr/>
        </p:nvGrpSpPr>
        <p:grpSpPr>
          <a:xfrm>
            <a:off x="-3125338" y="272983"/>
            <a:ext cx="4770889" cy="4770943"/>
            <a:chOff x="694450" y="472050"/>
            <a:chExt cx="2259800" cy="2259825"/>
          </a:xfrm>
        </p:grpSpPr>
        <p:sp>
          <p:nvSpPr>
            <p:cNvPr id="705" name="Google Shape;705;p37"/>
            <p:cNvSpPr/>
            <p:nvPr/>
          </p:nvSpPr>
          <p:spPr>
            <a:xfrm>
              <a:off x="694450" y="472050"/>
              <a:ext cx="2259800" cy="2259825"/>
            </a:xfrm>
            <a:custGeom>
              <a:avLst/>
              <a:gdLst/>
              <a:ahLst/>
              <a:cxnLst/>
              <a:rect l="l" t="t" r="r" b="b"/>
              <a:pathLst>
                <a:path w="90392" h="90393" extrusionOk="0">
                  <a:moveTo>
                    <a:pt x="46347" y="146"/>
                  </a:moveTo>
                  <a:lnTo>
                    <a:pt x="47517" y="183"/>
                  </a:lnTo>
                  <a:lnTo>
                    <a:pt x="48650" y="256"/>
                  </a:lnTo>
                  <a:lnTo>
                    <a:pt x="49783" y="366"/>
                  </a:lnTo>
                  <a:lnTo>
                    <a:pt x="50916" y="512"/>
                  </a:lnTo>
                  <a:lnTo>
                    <a:pt x="52049" y="658"/>
                  </a:lnTo>
                  <a:lnTo>
                    <a:pt x="53182" y="841"/>
                  </a:lnTo>
                  <a:lnTo>
                    <a:pt x="54279" y="1060"/>
                  </a:lnTo>
                  <a:lnTo>
                    <a:pt x="55375" y="1280"/>
                  </a:lnTo>
                  <a:lnTo>
                    <a:pt x="56435" y="1572"/>
                  </a:lnTo>
                  <a:lnTo>
                    <a:pt x="57532" y="1864"/>
                  </a:lnTo>
                  <a:lnTo>
                    <a:pt x="58592" y="2157"/>
                  </a:lnTo>
                  <a:lnTo>
                    <a:pt x="59652" y="2522"/>
                  </a:lnTo>
                  <a:lnTo>
                    <a:pt x="60675" y="2888"/>
                  </a:lnTo>
                  <a:lnTo>
                    <a:pt x="61699" y="3253"/>
                  </a:lnTo>
                  <a:lnTo>
                    <a:pt x="62722" y="3692"/>
                  </a:lnTo>
                  <a:lnTo>
                    <a:pt x="63709" y="4131"/>
                  </a:lnTo>
                  <a:lnTo>
                    <a:pt x="64733" y="4606"/>
                  </a:lnTo>
                  <a:lnTo>
                    <a:pt x="65683" y="5081"/>
                  </a:lnTo>
                  <a:lnTo>
                    <a:pt x="66670" y="5593"/>
                  </a:lnTo>
                  <a:lnTo>
                    <a:pt x="67620" y="6104"/>
                  </a:lnTo>
                  <a:lnTo>
                    <a:pt x="68534" y="6689"/>
                  </a:lnTo>
                  <a:lnTo>
                    <a:pt x="69448" y="7237"/>
                  </a:lnTo>
                  <a:lnTo>
                    <a:pt x="70361" y="7859"/>
                  </a:lnTo>
                  <a:lnTo>
                    <a:pt x="71275" y="8480"/>
                  </a:lnTo>
                  <a:lnTo>
                    <a:pt x="72152" y="9102"/>
                  </a:lnTo>
                  <a:lnTo>
                    <a:pt x="72993" y="9759"/>
                  </a:lnTo>
                  <a:lnTo>
                    <a:pt x="73834" y="10454"/>
                  </a:lnTo>
                  <a:lnTo>
                    <a:pt x="74675" y="11148"/>
                  </a:lnTo>
                  <a:lnTo>
                    <a:pt x="75479" y="11843"/>
                  </a:lnTo>
                  <a:lnTo>
                    <a:pt x="76283" y="12610"/>
                  </a:lnTo>
                  <a:lnTo>
                    <a:pt x="77050" y="13342"/>
                  </a:lnTo>
                  <a:lnTo>
                    <a:pt x="77781" y="14109"/>
                  </a:lnTo>
                  <a:lnTo>
                    <a:pt x="78549" y="14913"/>
                  </a:lnTo>
                  <a:lnTo>
                    <a:pt x="79243" y="15717"/>
                  </a:lnTo>
                  <a:lnTo>
                    <a:pt x="79938" y="16558"/>
                  </a:lnTo>
                  <a:lnTo>
                    <a:pt x="80632" y="17399"/>
                  </a:lnTo>
                  <a:lnTo>
                    <a:pt x="81290" y="18239"/>
                  </a:lnTo>
                  <a:lnTo>
                    <a:pt x="81912" y="19117"/>
                  </a:lnTo>
                  <a:lnTo>
                    <a:pt x="82533" y="20030"/>
                  </a:lnTo>
                  <a:lnTo>
                    <a:pt x="83154" y="20944"/>
                  </a:lnTo>
                  <a:lnTo>
                    <a:pt x="83703" y="21858"/>
                  </a:lnTo>
                  <a:lnTo>
                    <a:pt x="84288" y="22772"/>
                  </a:lnTo>
                  <a:lnTo>
                    <a:pt x="84799" y="23722"/>
                  </a:lnTo>
                  <a:lnTo>
                    <a:pt x="85311" y="24709"/>
                  </a:lnTo>
                  <a:lnTo>
                    <a:pt x="85786" y="25696"/>
                  </a:lnTo>
                  <a:lnTo>
                    <a:pt x="86261" y="26683"/>
                  </a:lnTo>
                  <a:lnTo>
                    <a:pt x="86700" y="27670"/>
                  </a:lnTo>
                  <a:lnTo>
                    <a:pt x="87139" y="28693"/>
                  </a:lnTo>
                  <a:lnTo>
                    <a:pt x="87504" y="29717"/>
                  </a:lnTo>
                  <a:lnTo>
                    <a:pt x="87870" y="30777"/>
                  </a:lnTo>
                  <a:lnTo>
                    <a:pt x="88235" y="31800"/>
                  </a:lnTo>
                  <a:lnTo>
                    <a:pt x="88527" y="32860"/>
                  </a:lnTo>
                  <a:lnTo>
                    <a:pt x="88820" y="33957"/>
                  </a:lnTo>
                  <a:lnTo>
                    <a:pt x="89112" y="35017"/>
                  </a:lnTo>
                  <a:lnTo>
                    <a:pt x="89332" y="36113"/>
                  </a:lnTo>
                  <a:lnTo>
                    <a:pt x="89551" y="37246"/>
                  </a:lnTo>
                  <a:lnTo>
                    <a:pt x="89734" y="38343"/>
                  </a:lnTo>
                  <a:lnTo>
                    <a:pt x="89880" y="39476"/>
                  </a:lnTo>
                  <a:lnTo>
                    <a:pt x="90026" y="40609"/>
                  </a:lnTo>
                  <a:lnTo>
                    <a:pt x="90136" y="41742"/>
                  </a:lnTo>
                  <a:lnTo>
                    <a:pt x="90209" y="42875"/>
                  </a:lnTo>
                  <a:lnTo>
                    <a:pt x="90245" y="44045"/>
                  </a:lnTo>
                  <a:lnTo>
                    <a:pt x="90245" y="45178"/>
                  </a:lnTo>
                  <a:lnTo>
                    <a:pt x="90245" y="46348"/>
                  </a:lnTo>
                  <a:lnTo>
                    <a:pt x="90209" y="47517"/>
                  </a:lnTo>
                  <a:lnTo>
                    <a:pt x="90136" y="48650"/>
                  </a:lnTo>
                  <a:lnTo>
                    <a:pt x="90026" y="49783"/>
                  </a:lnTo>
                  <a:lnTo>
                    <a:pt x="89880" y="50916"/>
                  </a:lnTo>
                  <a:lnTo>
                    <a:pt x="89734" y="52050"/>
                  </a:lnTo>
                  <a:lnTo>
                    <a:pt x="89551" y="53146"/>
                  </a:lnTo>
                  <a:lnTo>
                    <a:pt x="89332" y="54279"/>
                  </a:lnTo>
                  <a:lnTo>
                    <a:pt x="89112" y="55339"/>
                  </a:lnTo>
                  <a:lnTo>
                    <a:pt x="88820" y="56436"/>
                  </a:lnTo>
                  <a:lnTo>
                    <a:pt x="88527" y="57496"/>
                  </a:lnTo>
                  <a:lnTo>
                    <a:pt x="88235" y="58592"/>
                  </a:lnTo>
                  <a:lnTo>
                    <a:pt x="87870" y="59616"/>
                  </a:lnTo>
                  <a:lnTo>
                    <a:pt x="87504" y="60676"/>
                  </a:lnTo>
                  <a:lnTo>
                    <a:pt x="87139" y="61699"/>
                  </a:lnTo>
                  <a:lnTo>
                    <a:pt x="86700" y="62723"/>
                  </a:lnTo>
                  <a:lnTo>
                    <a:pt x="86261" y="63710"/>
                  </a:lnTo>
                  <a:lnTo>
                    <a:pt x="85786" y="64696"/>
                  </a:lnTo>
                  <a:lnTo>
                    <a:pt x="85311" y="65683"/>
                  </a:lnTo>
                  <a:lnTo>
                    <a:pt x="84799" y="66634"/>
                  </a:lnTo>
                  <a:lnTo>
                    <a:pt x="84288" y="67584"/>
                  </a:lnTo>
                  <a:lnTo>
                    <a:pt x="83703" y="68534"/>
                  </a:lnTo>
                  <a:lnTo>
                    <a:pt x="83154" y="69448"/>
                  </a:lnTo>
                  <a:lnTo>
                    <a:pt x="82533" y="70362"/>
                  </a:lnTo>
                  <a:lnTo>
                    <a:pt x="81912" y="71276"/>
                  </a:lnTo>
                  <a:lnTo>
                    <a:pt x="81290" y="72116"/>
                  </a:lnTo>
                  <a:lnTo>
                    <a:pt x="80632" y="72994"/>
                  </a:lnTo>
                  <a:lnTo>
                    <a:pt x="79938" y="73834"/>
                  </a:lnTo>
                  <a:lnTo>
                    <a:pt x="79243" y="74675"/>
                  </a:lnTo>
                  <a:lnTo>
                    <a:pt x="78549" y="75479"/>
                  </a:lnTo>
                  <a:lnTo>
                    <a:pt x="77781" y="76247"/>
                  </a:lnTo>
                  <a:lnTo>
                    <a:pt x="77050" y="77051"/>
                  </a:lnTo>
                  <a:lnTo>
                    <a:pt x="76283" y="77782"/>
                  </a:lnTo>
                  <a:lnTo>
                    <a:pt x="75479" y="78513"/>
                  </a:lnTo>
                  <a:lnTo>
                    <a:pt x="74675" y="79244"/>
                  </a:lnTo>
                  <a:lnTo>
                    <a:pt x="73834" y="79938"/>
                  </a:lnTo>
                  <a:lnTo>
                    <a:pt x="72993" y="80633"/>
                  </a:lnTo>
                  <a:lnTo>
                    <a:pt x="72152" y="81291"/>
                  </a:lnTo>
                  <a:lnTo>
                    <a:pt x="71275" y="81912"/>
                  </a:lnTo>
                  <a:lnTo>
                    <a:pt x="70361" y="82534"/>
                  </a:lnTo>
                  <a:lnTo>
                    <a:pt x="69448" y="83155"/>
                  </a:lnTo>
                  <a:lnTo>
                    <a:pt x="68534" y="83703"/>
                  </a:lnTo>
                  <a:lnTo>
                    <a:pt x="67620" y="84252"/>
                  </a:lnTo>
                  <a:lnTo>
                    <a:pt x="66670" y="84800"/>
                  </a:lnTo>
                  <a:lnTo>
                    <a:pt x="65683" y="85312"/>
                  </a:lnTo>
                  <a:lnTo>
                    <a:pt x="64733" y="85787"/>
                  </a:lnTo>
                  <a:lnTo>
                    <a:pt x="63709" y="86262"/>
                  </a:lnTo>
                  <a:lnTo>
                    <a:pt x="62722" y="86700"/>
                  </a:lnTo>
                  <a:lnTo>
                    <a:pt x="61699" y="87103"/>
                  </a:lnTo>
                  <a:lnTo>
                    <a:pt x="60675" y="87505"/>
                  </a:lnTo>
                  <a:lnTo>
                    <a:pt x="59652" y="87870"/>
                  </a:lnTo>
                  <a:lnTo>
                    <a:pt x="58592" y="88236"/>
                  </a:lnTo>
                  <a:lnTo>
                    <a:pt x="57532" y="88528"/>
                  </a:lnTo>
                  <a:lnTo>
                    <a:pt x="56435" y="88820"/>
                  </a:lnTo>
                  <a:lnTo>
                    <a:pt x="55375" y="89076"/>
                  </a:lnTo>
                  <a:lnTo>
                    <a:pt x="54279" y="89332"/>
                  </a:lnTo>
                  <a:lnTo>
                    <a:pt x="53182" y="89551"/>
                  </a:lnTo>
                  <a:lnTo>
                    <a:pt x="52049" y="89734"/>
                  </a:lnTo>
                  <a:lnTo>
                    <a:pt x="50916" y="89880"/>
                  </a:lnTo>
                  <a:lnTo>
                    <a:pt x="49783" y="90027"/>
                  </a:lnTo>
                  <a:lnTo>
                    <a:pt x="48650" y="90100"/>
                  </a:lnTo>
                  <a:lnTo>
                    <a:pt x="47517" y="90173"/>
                  </a:lnTo>
                  <a:lnTo>
                    <a:pt x="46347" y="90246"/>
                  </a:lnTo>
                  <a:lnTo>
                    <a:pt x="44044" y="90246"/>
                  </a:lnTo>
                  <a:lnTo>
                    <a:pt x="42875" y="90173"/>
                  </a:lnTo>
                  <a:lnTo>
                    <a:pt x="41742" y="90100"/>
                  </a:lnTo>
                  <a:lnTo>
                    <a:pt x="40609" y="90027"/>
                  </a:lnTo>
                  <a:lnTo>
                    <a:pt x="39476" y="89880"/>
                  </a:lnTo>
                  <a:lnTo>
                    <a:pt x="38342" y="89734"/>
                  </a:lnTo>
                  <a:lnTo>
                    <a:pt x="37246" y="89551"/>
                  </a:lnTo>
                  <a:lnTo>
                    <a:pt x="36113" y="89332"/>
                  </a:lnTo>
                  <a:lnTo>
                    <a:pt x="35053" y="89076"/>
                  </a:lnTo>
                  <a:lnTo>
                    <a:pt x="33956" y="88820"/>
                  </a:lnTo>
                  <a:lnTo>
                    <a:pt x="32896" y="88528"/>
                  </a:lnTo>
                  <a:lnTo>
                    <a:pt x="31800" y="88236"/>
                  </a:lnTo>
                  <a:lnTo>
                    <a:pt x="30776" y="87870"/>
                  </a:lnTo>
                  <a:lnTo>
                    <a:pt x="29716" y="87505"/>
                  </a:lnTo>
                  <a:lnTo>
                    <a:pt x="28693" y="87103"/>
                  </a:lnTo>
                  <a:lnTo>
                    <a:pt x="27669" y="86700"/>
                  </a:lnTo>
                  <a:lnTo>
                    <a:pt x="26683" y="86262"/>
                  </a:lnTo>
                  <a:lnTo>
                    <a:pt x="25696" y="85787"/>
                  </a:lnTo>
                  <a:lnTo>
                    <a:pt x="24709" y="85312"/>
                  </a:lnTo>
                  <a:lnTo>
                    <a:pt x="23758" y="84800"/>
                  </a:lnTo>
                  <a:lnTo>
                    <a:pt x="22808" y="84252"/>
                  </a:lnTo>
                  <a:lnTo>
                    <a:pt x="21858" y="83703"/>
                  </a:lnTo>
                  <a:lnTo>
                    <a:pt x="20944" y="83155"/>
                  </a:lnTo>
                  <a:lnTo>
                    <a:pt x="20030" y="82534"/>
                  </a:lnTo>
                  <a:lnTo>
                    <a:pt x="19153" y="81912"/>
                  </a:lnTo>
                  <a:lnTo>
                    <a:pt x="18276" y="81291"/>
                  </a:lnTo>
                  <a:lnTo>
                    <a:pt x="17398" y="80633"/>
                  </a:lnTo>
                  <a:lnTo>
                    <a:pt x="16558" y="79938"/>
                  </a:lnTo>
                  <a:lnTo>
                    <a:pt x="15717" y="79244"/>
                  </a:lnTo>
                  <a:lnTo>
                    <a:pt x="14913" y="78513"/>
                  </a:lnTo>
                  <a:lnTo>
                    <a:pt x="14145" y="77782"/>
                  </a:lnTo>
                  <a:lnTo>
                    <a:pt x="13341" y="77051"/>
                  </a:lnTo>
                  <a:lnTo>
                    <a:pt x="12610" y="76247"/>
                  </a:lnTo>
                  <a:lnTo>
                    <a:pt x="11879" y="75479"/>
                  </a:lnTo>
                  <a:lnTo>
                    <a:pt x="11148" y="74675"/>
                  </a:lnTo>
                  <a:lnTo>
                    <a:pt x="10454" y="73834"/>
                  </a:lnTo>
                  <a:lnTo>
                    <a:pt x="9759" y="72994"/>
                  </a:lnTo>
                  <a:lnTo>
                    <a:pt x="9101" y="72116"/>
                  </a:lnTo>
                  <a:lnTo>
                    <a:pt x="8480" y="71276"/>
                  </a:lnTo>
                  <a:lnTo>
                    <a:pt x="7859" y="70362"/>
                  </a:lnTo>
                  <a:lnTo>
                    <a:pt x="7237" y="69448"/>
                  </a:lnTo>
                  <a:lnTo>
                    <a:pt x="6689" y="68534"/>
                  </a:lnTo>
                  <a:lnTo>
                    <a:pt x="6141" y="67584"/>
                  </a:lnTo>
                  <a:lnTo>
                    <a:pt x="5592" y="66634"/>
                  </a:lnTo>
                  <a:lnTo>
                    <a:pt x="5081" y="65683"/>
                  </a:lnTo>
                  <a:lnTo>
                    <a:pt x="4605" y="64696"/>
                  </a:lnTo>
                  <a:lnTo>
                    <a:pt x="4130" y="63710"/>
                  </a:lnTo>
                  <a:lnTo>
                    <a:pt x="3692" y="62723"/>
                  </a:lnTo>
                  <a:lnTo>
                    <a:pt x="3290" y="61699"/>
                  </a:lnTo>
                  <a:lnTo>
                    <a:pt x="2888" y="60676"/>
                  </a:lnTo>
                  <a:lnTo>
                    <a:pt x="2522" y="59616"/>
                  </a:lnTo>
                  <a:lnTo>
                    <a:pt x="2157" y="58592"/>
                  </a:lnTo>
                  <a:lnTo>
                    <a:pt x="1864" y="57496"/>
                  </a:lnTo>
                  <a:lnTo>
                    <a:pt x="1572" y="56436"/>
                  </a:lnTo>
                  <a:lnTo>
                    <a:pt x="1316" y="55339"/>
                  </a:lnTo>
                  <a:lnTo>
                    <a:pt x="1060" y="54279"/>
                  </a:lnTo>
                  <a:lnTo>
                    <a:pt x="841" y="53146"/>
                  </a:lnTo>
                  <a:lnTo>
                    <a:pt x="658" y="52050"/>
                  </a:lnTo>
                  <a:lnTo>
                    <a:pt x="512" y="50916"/>
                  </a:lnTo>
                  <a:lnTo>
                    <a:pt x="366" y="49783"/>
                  </a:lnTo>
                  <a:lnTo>
                    <a:pt x="292" y="48650"/>
                  </a:lnTo>
                  <a:lnTo>
                    <a:pt x="219" y="47517"/>
                  </a:lnTo>
                  <a:lnTo>
                    <a:pt x="146" y="46348"/>
                  </a:lnTo>
                  <a:lnTo>
                    <a:pt x="146" y="45178"/>
                  </a:lnTo>
                  <a:lnTo>
                    <a:pt x="146" y="44045"/>
                  </a:lnTo>
                  <a:lnTo>
                    <a:pt x="219" y="42875"/>
                  </a:lnTo>
                  <a:lnTo>
                    <a:pt x="292" y="41742"/>
                  </a:lnTo>
                  <a:lnTo>
                    <a:pt x="366" y="40609"/>
                  </a:lnTo>
                  <a:lnTo>
                    <a:pt x="512" y="39476"/>
                  </a:lnTo>
                  <a:lnTo>
                    <a:pt x="658" y="38343"/>
                  </a:lnTo>
                  <a:lnTo>
                    <a:pt x="841" y="37246"/>
                  </a:lnTo>
                  <a:lnTo>
                    <a:pt x="1060" y="36113"/>
                  </a:lnTo>
                  <a:lnTo>
                    <a:pt x="1316" y="35017"/>
                  </a:lnTo>
                  <a:lnTo>
                    <a:pt x="1572" y="33957"/>
                  </a:lnTo>
                  <a:lnTo>
                    <a:pt x="1864" y="32860"/>
                  </a:lnTo>
                  <a:lnTo>
                    <a:pt x="2157" y="31800"/>
                  </a:lnTo>
                  <a:lnTo>
                    <a:pt x="2522" y="30777"/>
                  </a:lnTo>
                  <a:lnTo>
                    <a:pt x="2888" y="29717"/>
                  </a:lnTo>
                  <a:lnTo>
                    <a:pt x="3290" y="28693"/>
                  </a:lnTo>
                  <a:lnTo>
                    <a:pt x="3692" y="27670"/>
                  </a:lnTo>
                  <a:lnTo>
                    <a:pt x="4130" y="26683"/>
                  </a:lnTo>
                  <a:lnTo>
                    <a:pt x="4605" y="25696"/>
                  </a:lnTo>
                  <a:lnTo>
                    <a:pt x="5081" y="24709"/>
                  </a:lnTo>
                  <a:lnTo>
                    <a:pt x="5592" y="23722"/>
                  </a:lnTo>
                  <a:lnTo>
                    <a:pt x="6141" y="22772"/>
                  </a:lnTo>
                  <a:lnTo>
                    <a:pt x="6689" y="21858"/>
                  </a:lnTo>
                  <a:lnTo>
                    <a:pt x="7237" y="20944"/>
                  </a:lnTo>
                  <a:lnTo>
                    <a:pt x="7859" y="20030"/>
                  </a:lnTo>
                  <a:lnTo>
                    <a:pt x="8480" y="19117"/>
                  </a:lnTo>
                  <a:lnTo>
                    <a:pt x="9101" y="18239"/>
                  </a:lnTo>
                  <a:lnTo>
                    <a:pt x="9759" y="17399"/>
                  </a:lnTo>
                  <a:lnTo>
                    <a:pt x="10454" y="16558"/>
                  </a:lnTo>
                  <a:lnTo>
                    <a:pt x="11148" y="15717"/>
                  </a:lnTo>
                  <a:lnTo>
                    <a:pt x="11879" y="14913"/>
                  </a:lnTo>
                  <a:lnTo>
                    <a:pt x="12610" y="14109"/>
                  </a:lnTo>
                  <a:lnTo>
                    <a:pt x="13341" y="13342"/>
                  </a:lnTo>
                  <a:lnTo>
                    <a:pt x="14145" y="12610"/>
                  </a:lnTo>
                  <a:lnTo>
                    <a:pt x="14913" y="11843"/>
                  </a:lnTo>
                  <a:lnTo>
                    <a:pt x="15717" y="11148"/>
                  </a:lnTo>
                  <a:lnTo>
                    <a:pt x="16558" y="10454"/>
                  </a:lnTo>
                  <a:lnTo>
                    <a:pt x="17398" y="9759"/>
                  </a:lnTo>
                  <a:lnTo>
                    <a:pt x="18276" y="9102"/>
                  </a:lnTo>
                  <a:lnTo>
                    <a:pt x="19153" y="8480"/>
                  </a:lnTo>
                  <a:lnTo>
                    <a:pt x="20030" y="7859"/>
                  </a:lnTo>
                  <a:lnTo>
                    <a:pt x="20944" y="7237"/>
                  </a:lnTo>
                  <a:lnTo>
                    <a:pt x="21858" y="6689"/>
                  </a:lnTo>
                  <a:lnTo>
                    <a:pt x="22808" y="6104"/>
                  </a:lnTo>
                  <a:lnTo>
                    <a:pt x="23758" y="5593"/>
                  </a:lnTo>
                  <a:lnTo>
                    <a:pt x="24709" y="5081"/>
                  </a:lnTo>
                  <a:lnTo>
                    <a:pt x="25696" y="4606"/>
                  </a:lnTo>
                  <a:lnTo>
                    <a:pt x="26683" y="4131"/>
                  </a:lnTo>
                  <a:lnTo>
                    <a:pt x="27669" y="3692"/>
                  </a:lnTo>
                  <a:lnTo>
                    <a:pt x="28693" y="3253"/>
                  </a:lnTo>
                  <a:lnTo>
                    <a:pt x="29716" y="2888"/>
                  </a:lnTo>
                  <a:lnTo>
                    <a:pt x="30776" y="2522"/>
                  </a:lnTo>
                  <a:lnTo>
                    <a:pt x="31800" y="2157"/>
                  </a:lnTo>
                  <a:lnTo>
                    <a:pt x="32896" y="1864"/>
                  </a:lnTo>
                  <a:lnTo>
                    <a:pt x="33956" y="1572"/>
                  </a:lnTo>
                  <a:lnTo>
                    <a:pt x="35053" y="1280"/>
                  </a:lnTo>
                  <a:lnTo>
                    <a:pt x="36113" y="1060"/>
                  </a:lnTo>
                  <a:lnTo>
                    <a:pt x="37246" y="841"/>
                  </a:lnTo>
                  <a:lnTo>
                    <a:pt x="38342" y="658"/>
                  </a:lnTo>
                  <a:lnTo>
                    <a:pt x="39476" y="512"/>
                  </a:lnTo>
                  <a:lnTo>
                    <a:pt x="40609" y="366"/>
                  </a:lnTo>
                  <a:lnTo>
                    <a:pt x="41742" y="256"/>
                  </a:lnTo>
                  <a:lnTo>
                    <a:pt x="42875" y="183"/>
                  </a:lnTo>
                  <a:lnTo>
                    <a:pt x="44044" y="146"/>
                  </a:lnTo>
                  <a:close/>
                  <a:moveTo>
                    <a:pt x="44081" y="0"/>
                  </a:moveTo>
                  <a:lnTo>
                    <a:pt x="42948" y="37"/>
                  </a:lnTo>
                  <a:lnTo>
                    <a:pt x="41815" y="110"/>
                  </a:lnTo>
                  <a:lnTo>
                    <a:pt x="40718" y="220"/>
                  </a:lnTo>
                  <a:lnTo>
                    <a:pt x="39585" y="329"/>
                  </a:lnTo>
                  <a:lnTo>
                    <a:pt x="38489" y="475"/>
                  </a:lnTo>
                  <a:lnTo>
                    <a:pt x="37392" y="658"/>
                  </a:lnTo>
                  <a:lnTo>
                    <a:pt x="36296" y="877"/>
                  </a:lnTo>
                  <a:lnTo>
                    <a:pt x="35236" y="1097"/>
                  </a:lnTo>
                  <a:lnTo>
                    <a:pt x="34139" y="1353"/>
                  </a:lnTo>
                  <a:lnTo>
                    <a:pt x="33079" y="1645"/>
                  </a:lnTo>
                  <a:lnTo>
                    <a:pt x="32019" y="1937"/>
                  </a:lnTo>
                  <a:lnTo>
                    <a:pt x="30959" y="2266"/>
                  </a:lnTo>
                  <a:lnTo>
                    <a:pt x="29936" y="2632"/>
                  </a:lnTo>
                  <a:lnTo>
                    <a:pt x="28912" y="2997"/>
                  </a:lnTo>
                  <a:lnTo>
                    <a:pt x="27889" y="3399"/>
                  </a:lnTo>
                  <a:lnTo>
                    <a:pt x="26865" y="3838"/>
                  </a:lnTo>
                  <a:lnTo>
                    <a:pt x="25878" y="4313"/>
                  </a:lnTo>
                  <a:lnTo>
                    <a:pt x="24892" y="4788"/>
                  </a:lnTo>
                  <a:lnTo>
                    <a:pt x="23905" y="5300"/>
                  </a:lnTo>
                  <a:lnTo>
                    <a:pt x="22954" y="5812"/>
                  </a:lnTo>
                  <a:lnTo>
                    <a:pt x="22004" y="6397"/>
                  </a:lnTo>
                  <a:lnTo>
                    <a:pt x="21054" y="6945"/>
                  </a:lnTo>
                  <a:lnTo>
                    <a:pt x="20140" y="7566"/>
                  </a:lnTo>
                  <a:lnTo>
                    <a:pt x="19226" y="8188"/>
                  </a:lnTo>
                  <a:lnTo>
                    <a:pt x="18312" y="8846"/>
                  </a:lnTo>
                  <a:lnTo>
                    <a:pt x="17435" y="9504"/>
                  </a:lnTo>
                  <a:lnTo>
                    <a:pt x="16558" y="10198"/>
                  </a:lnTo>
                  <a:lnTo>
                    <a:pt x="15717" y="10929"/>
                  </a:lnTo>
                  <a:lnTo>
                    <a:pt x="14876" y="11660"/>
                  </a:lnTo>
                  <a:lnTo>
                    <a:pt x="14036" y="12428"/>
                  </a:lnTo>
                  <a:lnTo>
                    <a:pt x="13232" y="13232"/>
                  </a:lnTo>
                  <a:lnTo>
                    <a:pt x="12427" y="14036"/>
                  </a:lnTo>
                  <a:lnTo>
                    <a:pt x="11696" y="14877"/>
                  </a:lnTo>
                  <a:lnTo>
                    <a:pt x="10929" y="15717"/>
                  </a:lnTo>
                  <a:lnTo>
                    <a:pt x="10198" y="16558"/>
                  </a:lnTo>
                  <a:lnTo>
                    <a:pt x="9503" y="17435"/>
                  </a:lnTo>
                  <a:lnTo>
                    <a:pt x="8845" y="18313"/>
                  </a:lnTo>
                  <a:lnTo>
                    <a:pt x="8188" y="19226"/>
                  </a:lnTo>
                  <a:lnTo>
                    <a:pt x="7566" y="20140"/>
                  </a:lnTo>
                  <a:lnTo>
                    <a:pt x="6981" y="21054"/>
                  </a:lnTo>
                  <a:lnTo>
                    <a:pt x="6396" y="22004"/>
                  </a:lnTo>
                  <a:lnTo>
                    <a:pt x="5812" y="22955"/>
                  </a:lnTo>
                  <a:lnTo>
                    <a:pt x="5300" y="23905"/>
                  </a:lnTo>
                  <a:lnTo>
                    <a:pt x="4788" y="24892"/>
                  </a:lnTo>
                  <a:lnTo>
                    <a:pt x="4313" y="25879"/>
                  </a:lnTo>
                  <a:lnTo>
                    <a:pt x="3838" y="26866"/>
                  </a:lnTo>
                  <a:lnTo>
                    <a:pt x="3436" y="27889"/>
                  </a:lnTo>
                  <a:lnTo>
                    <a:pt x="2997" y="28912"/>
                  </a:lnTo>
                  <a:lnTo>
                    <a:pt x="2632" y="29936"/>
                  </a:lnTo>
                  <a:lnTo>
                    <a:pt x="2266" y="30959"/>
                  </a:lnTo>
                  <a:lnTo>
                    <a:pt x="1937" y="32019"/>
                  </a:lnTo>
                  <a:lnTo>
                    <a:pt x="1645" y="33079"/>
                  </a:lnTo>
                  <a:lnTo>
                    <a:pt x="1352" y="34139"/>
                  </a:lnTo>
                  <a:lnTo>
                    <a:pt x="1097" y="35236"/>
                  </a:lnTo>
                  <a:lnTo>
                    <a:pt x="877" y="36296"/>
                  </a:lnTo>
                  <a:lnTo>
                    <a:pt x="658" y="37392"/>
                  </a:lnTo>
                  <a:lnTo>
                    <a:pt x="475" y="38489"/>
                  </a:lnTo>
                  <a:lnTo>
                    <a:pt x="329" y="39586"/>
                  </a:lnTo>
                  <a:lnTo>
                    <a:pt x="219" y="40719"/>
                  </a:lnTo>
                  <a:lnTo>
                    <a:pt x="110" y="41815"/>
                  </a:lnTo>
                  <a:lnTo>
                    <a:pt x="73" y="42948"/>
                  </a:lnTo>
                  <a:lnTo>
                    <a:pt x="0" y="44081"/>
                  </a:lnTo>
                  <a:lnTo>
                    <a:pt x="0" y="45178"/>
                  </a:lnTo>
                  <a:lnTo>
                    <a:pt x="0" y="46311"/>
                  </a:lnTo>
                  <a:lnTo>
                    <a:pt x="73" y="47444"/>
                  </a:lnTo>
                  <a:lnTo>
                    <a:pt x="110" y="48577"/>
                  </a:lnTo>
                  <a:lnTo>
                    <a:pt x="219" y="49674"/>
                  </a:lnTo>
                  <a:lnTo>
                    <a:pt x="329" y="50807"/>
                  </a:lnTo>
                  <a:lnTo>
                    <a:pt x="475" y="51903"/>
                  </a:lnTo>
                  <a:lnTo>
                    <a:pt x="658" y="53000"/>
                  </a:lnTo>
                  <a:lnTo>
                    <a:pt x="877" y="54096"/>
                  </a:lnTo>
                  <a:lnTo>
                    <a:pt x="1097" y="55156"/>
                  </a:lnTo>
                  <a:lnTo>
                    <a:pt x="1352" y="56253"/>
                  </a:lnTo>
                  <a:lnTo>
                    <a:pt x="1645" y="57313"/>
                  </a:lnTo>
                  <a:lnTo>
                    <a:pt x="1937" y="58373"/>
                  </a:lnTo>
                  <a:lnTo>
                    <a:pt x="2266" y="59433"/>
                  </a:lnTo>
                  <a:lnTo>
                    <a:pt x="2632" y="60456"/>
                  </a:lnTo>
                  <a:lnTo>
                    <a:pt x="2997" y="61480"/>
                  </a:lnTo>
                  <a:lnTo>
                    <a:pt x="3436" y="62503"/>
                  </a:lnTo>
                  <a:lnTo>
                    <a:pt x="3838" y="63527"/>
                  </a:lnTo>
                  <a:lnTo>
                    <a:pt x="4313" y="64514"/>
                  </a:lnTo>
                  <a:lnTo>
                    <a:pt x="4788" y="65501"/>
                  </a:lnTo>
                  <a:lnTo>
                    <a:pt x="5300" y="66487"/>
                  </a:lnTo>
                  <a:lnTo>
                    <a:pt x="5812" y="67438"/>
                  </a:lnTo>
                  <a:lnTo>
                    <a:pt x="6396" y="68388"/>
                  </a:lnTo>
                  <a:lnTo>
                    <a:pt x="6981" y="69338"/>
                  </a:lnTo>
                  <a:lnTo>
                    <a:pt x="7566" y="70252"/>
                  </a:lnTo>
                  <a:lnTo>
                    <a:pt x="8188" y="71166"/>
                  </a:lnTo>
                  <a:lnTo>
                    <a:pt x="8845" y="72080"/>
                  </a:lnTo>
                  <a:lnTo>
                    <a:pt x="9503" y="72957"/>
                  </a:lnTo>
                  <a:lnTo>
                    <a:pt x="10198" y="73834"/>
                  </a:lnTo>
                  <a:lnTo>
                    <a:pt x="10929" y="74675"/>
                  </a:lnTo>
                  <a:lnTo>
                    <a:pt x="11696" y="75516"/>
                  </a:lnTo>
                  <a:lnTo>
                    <a:pt x="12427" y="76356"/>
                  </a:lnTo>
                  <a:lnTo>
                    <a:pt x="13232" y="77161"/>
                  </a:lnTo>
                  <a:lnTo>
                    <a:pt x="14036" y="77965"/>
                  </a:lnTo>
                  <a:lnTo>
                    <a:pt x="14876" y="78732"/>
                  </a:lnTo>
                  <a:lnTo>
                    <a:pt x="15717" y="79463"/>
                  </a:lnTo>
                  <a:lnTo>
                    <a:pt x="16558" y="80194"/>
                  </a:lnTo>
                  <a:lnTo>
                    <a:pt x="17435" y="80889"/>
                  </a:lnTo>
                  <a:lnTo>
                    <a:pt x="18312" y="81547"/>
                  </a:lnTo>
                  <a:lnTo>
                    <a:pt x="19226" y="82205"/>
                  </a:lnTo>
                  <a:lnTo>
                    <a:pt x="20140" y="82826"/>
                  </a:lnTo>
                  <a:lnTo>
                    <a:pt x="21054" y="83447"/>
                  </a:lnTo>
                  <a:lnTo>
                    <a:pt x="22004" y="83996"/>
                  </a:lnTo>
                  <a:lnTo>
                    <a:pt x="22954" y="84580"/>
                  </a:lnTo>
                  <a:lnTo>
                    <a:pt x="23905" y="85092"/>
                  </a:lnTo>
                  <a:lnTo>
                    <a:pt x="24892" y="85604"/>
                  </a:lnTo>
                  <a:lnTo>
                    <a:pt x="25878" y="86079"/>
                  </a:lnTo>
                  <a:lnTo>
                    <a:pt x="26865" y="86554"/>
                  </a:lnTo>
                  <a:lnTo>
                    <a:pt x="27889" y="86956"/>
                  </a:lnTo>
                  <a:lnTo>
                    <a:pt x="28912" y="87395"/>
                  </a:lnTo>
                  <a:lnTo>
                    <a:pt x="29936" y="87760"/>
                  </a:lnTo>
                  <a:lnTo>
                    <a:pt x="30959" y="88126"/>
                  </a:lnTo>
                  <a:lnTo>
                    <a:pt x="32019" y="88455"/>
                  </a:lnTo>
                  <a:lnTo>
                    <a:pt x="33079" y="88747"/>
                  </a:lnTo>
                  <a:lnTo>
                    <a:pt x="34139" y="89040"/>
                  </a:lnTo>
                  <a:lnTo>
                    <a:pt x="35236" y="89296"/>
                  </a:lnTo>
                  <a:lnTo>
                    <a:pt x="36296" y="89515"/>
                  </a:lnTo>
                  <a:lnTo>
                    <a:pt x="37392" y="89734"/>
                  </a:lnTo>
                  <a:lnTo>
                    <a:pt x="38489" y="89917"/>
                  </a:lnTo>
                  <a:lnTo>
                    <a:pt x="39585" y="90063"/>
                  </a:lnTo>
                  <a:lnTo>
                    <a:pt x="40718" y="90173"/>
                  </a:lnTo>
                  <a:lnTo>
                    <a:pt x="41815" y="90283"/>
                  </a:lnTo>
                  <a:lnTo>
                    <a:pt x="42948" y="90319"/>
                  </a:lnTo>
                  <a:lnTo>
                    <a:pt x="44081" y="90392"/>
                  </a:lnTo>
                  <a:lnTo>
                    <a:pt x="46347" y="90392"/>
                  </a:lnTo>
                  <a:lnTo>
                    <a:pt x="47444" y="90319"/>
                  </a:lnTo>
                  <a:lnTo>
                    <a:pt x="48577" y="90283"/>
                  </a:lnTo>
                  <a:lnTo>
                    <a:pt x="49710" y="90173"/>
                  </a:lnTo>
                  <a:lnTo>
                    <a:pt x="50806" y="90063"/>
                  </a:lnTo>
                  <a:lnTo>
                    <a:pt x="51903" y="89917"/>
                  </a:lnTo>
                  <a:lnTo>
                    <a:pt x="53000" y="89734"/>
                  </a:lnTo>
                  <a:lnTo>
                    <a:pt x="54096" y="89515"/>
                  </a:lnTo>
                  <a:lnTo>
                    <a:pt x="55156" y="89296"/>
                  </a:lnTo>
                  <a:lnTo>
                    <a:pt x="56253" y="89040"/>
                  </a:lnTo>
                  <a:lnTo>
                    <a:pt x="57313" y="88747"/>
                  </a:lnTo>
                  <a:lnTo>
                    <a:pt x="58373" y="88455"/>
                  </a:lnTo>
                  <a:lnTo>
                    <a:pt x="59433" y="88126"/>
                  </a:lnTo>
                  <a:lnTo>
                    <a:pt x="60456" y="87760"/>
                  </a:lnTo>
                  <a:lnTo>
                    <a:pt x="61479" y="87395"/>
                  </a:lnTo>
                  <a:lnTo>
                    <a:pt x="62503" y="86956"/>
                  </a:lnTo>
                  <a:lnTo>
                    <a:pt x="63526" y="86554"/>
                  </a:lnTo>
                  <a:lnTo>
                    <a:pt x="64513" y="86079"/>
                  </a:lnTo>
                  <a:lnTo>
                    <a:pt x="65500" y="85604"/>
                  </a:lnTo>
                  <a:lnTo>
                    <a:pt x="66487" y="85092"/>
                  </a:lnTo>
                  <a:lnTo>
                    <a:pt x="67437" y="84580"/>
                  </a:lnTo>
                  <a:lnTo>
                    <a:pt x="68388" y="83996"/>
                  </a:lnTo>
                  <a:lnTo>
                    <a:pt x="69338" y="83447"/>
                  </a:lnTo>
                  <a:lnTo>
                    <a:pt x="70288" y="82826"/>
                  </a:lnTo>
                  <a:lnTo>
                    <a:pt x="71166" y="82205"/>
                  </a:lnTo>
                  <a:lnTo>
                    <a:pt x="72079" y="81547"/>
                  </a:lnTo>
                  <a:lnTo>
                    <a:pt x="72957" y="80889"/>
                  </a:lnTo>
                  <a:lnTo>
                    <a:pt x="73834" y="80194"/>
                  </a:lnTo>
                  <a:lnTo>
                    <a:pt x="74711" y="79463"/>
                  </a:lnTo>
                  <a:lnTo>
                    <a:pt x="75515" y="78732"/>
                  </a:lnTo>
                  <a:lnTo>
                    <a:pt x="76356" y="77965"/>
                  </a:lnTo>
                  <a:lnTo>
                    <a:pt x="77160" y="77161"/>
                  </a:lnTo>
                  <a:lnTo>
                    <a:pt x="77964" y="76356"/>
                  </a:lnTo>
                  <a:lnTo>
                    <a:pt x="78732" y="75516"/>
                  </a:lnTo>
                  <a:lnTo>
                    <a:pt x="79463" y="74675"/>
                  </a:lnTo>
                  <a:lnTo>
                    <a:pt x="80194" y="73834"/>
                  </a:lnTo>
                  <a:lnTo>
                    <a:pt x="80888" y="72957"/>
                  </a:lnTo>
                  <a:lnTo>
                    <a:pt x="81546" y="72080"/>
                  </a:lnTo>
                  <a:lnTo>
                    <a:pt x="82204" y="71166"/>
                  </a:lnTo>
                  <a:lnTo>
                    <a:pt x="82825" y="70252"/>
                  </a:lnTo>
                  <a:lnTo>
                    <a:pt x="83447" y="69338"/>
                  </a:lnTo>
                  <a:lnTo>
                    <a:pt x="84032" y="68388"/>
                  </a:lnTo>
                  <a:lnTo>
                    <a:pt x="84580" y="67438"/>
                  </a:lnTo>
                  <a:lnTo>
                    <a:pt x="85092" y="66487"/>
                  </a:lnTo>
                  <a:lnTo>
                    <a:pt x="85603" y="65501"/>
                  </a:lnTo>
                  <a:lnTo>
                    <a:pt x="86079" y="64514"/>
                  </a:lnTo>
                  <a:lnTo>
                    <a:pt x="86554" y="63527"/>
                  </a:lnTo>
                  <a:lnTo>
                    <a:pt x="86992" y="62503"/>
                  </a:lnTo>
                  <a:lnTo>
                    <a:pt x="87394" y="61480"/>
                  </a:lnTo>
                  <a:lnTo>
                    <a:pt x="87760" y="60456"/>
                  </a:lnTo>
                  <a:lnTo>
                    <a:pt x="88125" y="59433"/>
                  </a:lnTo>
                  <a:lnTo>
                    <a:pt x="88454" y="58373"/>
                  </a:lnTo>
                  <a:lnTo>
                    <a:pt x="88747" y="57313"/>
                  </a:lnTo>
                  <a:lnTo>
                    <a:pt x="89039" y="56253"/>
                  </a:lnTo>
                  <a:lnTo>
                    <a:pt x="89295" y="55156"/>
                  </a:lnTo>
                  <a:lnTo>
                    <a:pt x="89514" y="54096"/>
                  </a:lnTo>
                  <a:lnTo>
                    <a:pt x="89734" y="53000"/>
                  </a:lnTo>
                  <a:lnTo>
                    <a:pt x="89916" y="51903"/>
                  </a:lnTo>
                  <a:lnTo>
                    <a:pt x="90063" y="50807"/>
                  </a:lnTo>
                  <a:lnTo>
                    <a:pt x="90172" y="49674"/>
                  </a:lnTo>
                  <a:lnTo>
                    <a:pt x="90282" y="48577"/>
                  </a:lnTo>
                  <a:lnTo>
                    <a:pt x="90355" y="47444"/>
                  </a:lnTo>
                  <a:lnTo>
                    <a:pt x="90392" y="46311"/>
                  </a:lnTo>
                  <a:lnTo>
                    <a:pt x="90392" y="45178"/>
                  </a:lnTo>
                  <a:lnTo>
                    <a:pt x="90392" y="44081"/>
                  </a:lnTo>
                  <a:lnTo>
                    <a:pt x="90355" y="42948"/>
                  </a:lnTo>
                  <a:lnTo>
                    <a:pt x="90282" y="41815"/>
                  </a:lnTo>
                  <a:lnTo>
                    <a:pt x="90172" y="40719"/>
                  </a:lnTo>
                  <a:lnTo>
                    <a:pt x="90063" y="39586"/>
                  </a:lnTo>
                  <a:lnTo>
                    <a:pt x="89916" y="38489"/>
                  </a:lnTo>
                  <a:lnTo>
                    <a:pt x="89734" y="37392"/>
                  </a:lnTo>
                  <a:lnTo>
                    <a:pt x="89514" y="36296"/>
                  </a:lnTo>
                  <a:lnTo>
                    <a:pt x="89295" y="35236"/>
                  </a:lnTo>
                  <a:lnTo>
                    <a:pt x="89039" y="34139"/>
                  </a:lnTo>
                  <a:lnTo>
                    <a:pt x="88747" y="33079"/>
                  </a:lnTo>
                  <a:lnTo>
                    <a:pt x="88454" y="32019"/>
                  </a:lnTo>
                  <a:lnTo>
                    <a:pt x="88125" y="30959"/>
                  </a:lnTo>
                  <a:lnTo>
                    <a:pt x="87760" y="29936"/>
                  </a:lnTo>
                  <a:lnTo>
                    <a:pt x="87394" y="28912"/>
                  </a:lnTo>
                  <a:lnTo>
                    <a:pt x="86992" y="27889"/>
                  </a:lnTo>
                  <a:lnTo>
                    <a:pt x="86554" y="26866"/>
                  </a:lnTo>
                  <a:lnTo>
                    <a:pt x="86079" y="25879"/>
                  </a:lnTo>
                  <a:lnTo>
                    <a:pt x="85603" y="24892"/>
                  </a:lnTo>
                  <a:lnTo>
                    <a:pt x="85092" y="23905"/>
                  </a:lnTo>
                  <a:lnTo>
                    <a:pt x="84580" y="22955"/>
                  </a:lnTo>
                  <a:lnTo>
                    <a:pt x="84032" y="22004"/>
                  </a:lnTo>
                  <a:lnTo>
                    <a:pt x="83447" y="21054"/>
                  </a:lnTo>
                  <a:lnTo>
                    <a:pt x="82825" y="20140"/>
                  </a:lnTo>
                  <a:lnTo>
                    <a:pt x="82204" y="19226"/>
                  </a:lnTo>
                  <a:lnTo>
                    <a:pt x="81546" y="18313"/>
                  </a:lnTo>
                  <a:lnTo>
                    <a:pt x="80888" y="17435"/>
                  </a:lnTo>
                  <a:lnTo>
                    <a:pt x="80194" y="16558"/>
                  </a:lnTo>
                  <a:lnTo>
                    <a:pt x="79463" y="15717"/>
                  </a:lnTo>
                  <a:lnTo>
                    <a:pt x="78732" y="14877"/>
                  </a:lnTo>
                  <a:lnTo>
                    <a:pt x="77964" y="14036"/>
                  </a:lnTo>
                  <a:lnTo>
                    <a:pt x="77160" y="13232"/>
                  </a:lnTo>
                  <a:lnTo>
                    <a:pt x="76356" y="12428"/>
                  </a:lnTo>
                  <a:lnTo>
                    <a:pt x="75515" y="11660"/>
                  </a:lnTo>
                  <a:lnTo>
                    <a:pt x="74711" y="10929"/>
                  </a:lnTo>
                  <a:lnTo>
                    <a:pt x="73834" y="10198"/>
                  </a:lnTo>
                  <a:lnTo>
                    <a:pt x="72957" y="9504"/>
                  </a:lnTo>
                  <a:lnTo>
                    <a:pt x="72079" y="8846"/>
                  </a:lnTo>
                  <a:lnTo>
                    <a:pt x="71166" y="8188"/>
                  </a:lnTo>
                  <a:lnTo>
                    <a:pt x="70288" y="7566"/>
                  </a:lnTo>
                  <a:lnTo>
                    <a:pt x="69338" y="6945"/>
                  </a:lnTo>
                  <a:lnTo>
                    <a:pt x="68388" y="6397"/>
                  </a:lnTo>
                  <a:lnTo>
                    <a:pt x="67437" y="5812"/>
                  </a:lnTo>
                  <a:lnTo>
                    <a:pt x="66487" y="5300"/>
                  </a:lnTo>
                  <a:lnTo>
                    <a:pt x="65500" y="4788"/>
                  </a:lnTo>
                  <a:lnTo>
                    <a:pt x="64513" y="4313"/>
                  </a:lnTo>
                  <a:lnTo>
                    <a:pt x="63526" y="3838"/>
                  </a:lnTo>
                  <a:lnTo>
                    <a:pt x="62503" y="3399"/>
                  </a:lnTo>
                  <a:lnTo>
                    <a:pt x="61479" y="2997"/>
                  </a:lnTo>
                  <a:lnTo>
                    <a:pt x="60456" y="2632"/>
                  </a:lnTo>
                  <a:lnTo>
                    <a:pt x="59433" y="2266"/>
                  </a:lnTo>
                  <a:lnTo>
                    <a:pt x="58373" y="1937"/>
                  </a:lnTo>
                  <a:lnTo>
                    <a:pt x="57313" y="1645"/>
                  </a:lnTo>
                  <a:lnTo>
                    <a:pt x="56253" y="1353"/>
                  </a:lnTo>
                  <a:lnTo>
                    <a:pt x="55156" y="1097"/>
                  </a:lnTo>
                  <a:lnTo>
                    <a:pt x="54096" y="877"/>
                  </a:lnTo>
                  <a:lnTo>
                    <a:pt x="53000" y="658"/>
                  </a:lnTo>
                  <a:lnTo>
                    <a:pt x="51903" y="475"/>
                  </a:lnTo>
                  <a:lnTo>
                    <a:pt x="50806" y="329"/>
                  </a:lnTo>
                  <a:lnTo>
                    <a:pt x="49710" y="220"/>
                  </a:lnTo>
                  <a:lnTo>
                    <a:pt x="48577" y="110"/>
                  </a:lnTo>
                  <a:lnTo>
                    <a:pt x="47444" y="37"/>
                  </a:lnTo>
                  <a:lnTo>
                    <a:pt x="46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882675" y="660275"/>
              <a:ext cx="1883350" cy="1883350"/>
            </a:xfrm>
            <a:custGeom>
              <a:avLst/>
              <a:gdLst/>
              <a:ahLst/>
              <a:cxnLst/>
              <a:rect l="l" t="t" r="r" b="b"/>
              <a:pathLst>
                <a:path w="75334" h="75334" extrusionOk="0">
                  <a:moveTo>
                    <a:pt x="38635" y="147"/>
                  </a:moveTo>
                  <a:lnTo>
                    <a:pt x="39586" y="184"/>
                  </a:lnTo>
                  <a:lnTo>
                    <a:pt x="40536" y="257"/>
                  </a:lnTo>
                  <a:lnTo>
                    <a:pt x="41486" y="330"/>
                  </a:lnTo>
                  <a:lnTo>
                    <a:pt x="42437" y="439"/>
                  </a:lnTo>
                  <a:lnTo>
                    <a:pt x="43387" y="549"/>
                  </a:lnTo>
                  <a:lnTo>
                    <a:pt x="44301" y="732"/>
                  </a:lnTo>
                  <a:lnTo>
                    <a:pt x="45215" y="878"/>
                  </a:lnTo>
                  <a:lnTo>
                    <a:pt x="46128" y="1097"/>
                  </a:lnTo>
                  <a:lnTo>
                    <a:pt x="47042" y="1317"/>
                  </a:lnTo>
                  <a:lnTo>
                    <a:pt x="47919" y="1573"/>
                  </a:lnTo>
                  <a:lnTo>
                    <a:pt x="48833" y="1828"/>
                  </a:lnTo>
                  <a:lnTo>
                    <a:pt x="49710" y="2121"/>
                  </a:lnTo>
                  <a:lnTo>
                    <a:pt x="50551" y="2413"/>
                  </a:lnTo>
                  <a:lnTo>
                    <a:pt x="51428" y="2742"/>
                  </a:lnTo>
                  <a:lnTo>
                    <a:pt x="52269" y="3071"/>
                  </a:lnTo>
                  <a:lnTo>
                    <a:pt x="53110" y="3437"/>
                  </a:lnTo>
                  <a:lnTo>
                    <a:pt x="53914" y="3839"/>
                  </a:lnTo>
                  <a:lnTo>
                    <a:pt x="54755" y="4241"/>
                  </a:lnTo>
                  <a:lnTo>
                    <a:pt x="55559" y="4679"/>
                  </a:lnTo>
                  <a:lnTo>
                    <a:pt x="56326" y="5118"/>
                  </a:lnTo>
                  <a:lnTo>
                    <a:pt x="57130" y="5557"/>
                  </a:lnTo>
                  <a:lnTo>
                    <a:pt x="58629" y="6544"/>
                  </a:lnTo>
                  <a:lnTo>
                    <a:pt x="60128" y="7604"/>
                  </a:lnTo>
                  <a:lnTo>
                    <a:pt x="61517" y="8700"/>
                  </a:lnTo>
                  <a:lnTo>
                    <a:pt x="62906" y="9906"/>
                  </a:lnTo>
                  <a:lnTo>
                    <a:pt x="64185" y="11149"/>
                  </a:lnTo>
                  <a:lnTo>
                    <a:pt x="65428" y="12428"/>
                  </a:lnTo>
                  <a:lnTo>
                    <a:pt x="66634" y="13817"/>
                  </a:lnTo>
                  <a:lnTo>
                    <a:pt x="67730" y="15206"/>
                  </a:lnTo>
                  <a:lnTo>
                    <a:pt x="68790" y="16705"/>
                  </a:lnTo>
                  <a:lnTo>
                    <a:pt x="69777" y="18203"/>
                  </a:lnTo>
                  <a:lnTo>
                    <a:pt x="70216" y="19008"/>
                  </a:lnTo>
                  <a:lnTo>
                    <a:pt x="70654" y="19775"/>
                  </a:lnTo>
                  <a:lnTo>
                    <a:pt x="71093" y="20579"/>
                  </a:lnTo>
                  <a:lnTo>
                    <a:pt x="71495" y="21420"/>
                  </a:lnTo>
                  <a:lnTo>
                    <a:pt x="71897" y="22224"/>
                  </a:lnTo>
                  <a:lnTo>
                    <a:pt x="72263" y="23065"/>
                  </a:lnTo>
                  <a:lnTo>
                    <a:pt x="72592" y="23906"/>
                  </a:lnTo>
                  <a:lnTo>
                    <a:pt x="72921" y="24783"/>
                  </a:lnTo>
                  <a:lnTo>
                    <a:pt x="73213" y="25623"/>
                  </a:lnTo>
                  <a:lnTo>
                    <a:pt x="73505" y="26501"/>
                  </a:lnTo>
                  <a:lnTo>
                    <a:pt x="73761" y="27414"/>
                  </a:lnTo>
                  <a:lnTo>
                    <a:pt x="74017" y="28292"/>
                  </a:lnTo>
                  <a:lnTo>
                    <a:pt x="74236" y="29205"/>
                  </a:lnTo>
                  <a:lnTo>
                    <a:pt x="74456" y="30119"/>
                  </a:lnTo>
                  <a:lnTo>
                    <a:pt x="74602" y="31033"/>
                  </a:lnTo>
                  <a:lnTo>
                    <a:pt x="74785" y="31947"/>
                  </a:lnTo>
                  <a:lnTo>
                    <a:pt x="74894" y="32897"/>
                  </a:lnTo>
                  <a:lnTo>
                    <a:pt x="75004" y="33848"/>
                  </a:lnTo>
                  <a:lnTo>
                    <a:pt x="75077" y="34798"/>
                  </a:lnTo>
                  <a:lnTo>
                    <a:pt x="75150" y="35748"/>
                  </a:lnTo>
                  <a:lnTo>
                    <a:pt x="75187" y="36699"/>
                  </a:lnTo>
                  <a:lnTo>
                    <a:pt x="75187" y="37649"/>
                  </a:lnTo>
                  <a:lnTo>
                    <a:pt x="75187" y="38636"/>
                  </a:lnTo>
                  <a:lnTo>
                    <a:pt x="75150" y="39586"/>
                  </a:lnTo>
                  <a:lnTo>
                    <a:pt x="75077" y="40536"/>
                  </a:lnTo>
                  <a:lnTo>
                    <a:pt x="75004" y="41487"/>
                  </a:lnTo>
                  <a:lnTo>
                    <a:pt x="74894" y="42437"/>
                  </a:lnTo>
                  <a:lnTo>
                    <a:pt x="74785" y="43387"/>
                  </a:lnTo>
                  <a:lnTo>
                    <a:pt x="74602" y="44301"/>
                  </a:lnTo>
                  <a:lnTo>
                    <a:pt x="74456" y="45215"/>
                  </a:lnTo>
                  <a:lnTo>
                    <a:pt x="74236" y="46129"/>
                  </a:lnTo>
                  <a:lnTo>
                    <a:pt x="74017" y="47043"/>
                  </a:lnTo>
                  <a:lnTo>
                    <a:pt x="73761" y="47920"/>
                  </a:lnTo>
                  <a:lnTo>
                    <a:pt x="73505" y="48797"/>
                  </a:lnTo>
                  <a:lnTo>
                    <a:pt x="73213" y="49674"/>
                  </a:lnTo>
                  <a:lnTo>
                    <a:pt x="72921" y="50552"/>
                  </a:lnTo>
                  <a:lnTo>
                    <a:pt x="72592" y="51429"/>
                  </a:lnTo>
                  <a:lnTo>
                    <a:pt x="72263" y="52270"/>
                  </a:lnTo>
                  <a:lnTo>
                    <a:pt x="71897" y="53110"/>
                  </a:lnTo>
                  <a:lnTo>
                    <a:pt x="71495" y="53914"/>
                  </a:lnTo>
                  <a:lnTo>
                    <a:pt x="71093" y="54755"/>
                  </a:lnTo>
                  <a:lnTo>
                    <a:pt x="70654" y="55523"/>
                  </a:lnTo>
                  <a:lnTo>
                    <a:pt x="70216" y="56327"/>
                  </a:lnTo>
                  <a:lnTo>
                    <a:pt x="69777" y="57094"/>
                  </a:lnTo>
                  <a:lnTo>
                    <a:pt x="68790" y="58629"/>
                  </a:lnTo>
                  <a:lnTo>
                    <a:pt x="67730" y="60092"/>
                  </a:lnTo>
                  <a:lnTo>
                    <a:pt x="66634" y="61517"/>
                  </a:lnTo>
                  <a:lnTo>
                    <a:pt x="65428" y="62906"/>
                  </a:lnTo>
                  <a:lnTo>
                    <a:pt x="64185" y="64185"/>
                  </a:lnTo>
                  <a:lnTo>
                    <a:pt x="62906" y="65428"/>
                  </a:lnTo>
                  <a:lnTo>
                    <a:pt x="61517" y="66634"/>
                  </a:lnTo>
                  <a:lnTo>
                    <a:pt x="60128" y="67731"/>
                  </a:lnTo>
                  <a:lnTo>
                    <a:pt x="58629" y="68791"/>
                  </a:lnTo>
                  <a:lnTo>
                    <a:pt x="57130" y="69741"/>
                  </a:lnTo>
                  <a:lnTo>
                    <a:pt x="56326" y="70216"/>
                  </a:lnTo>
                  <a:lnTo>
                    <a:pt x="55559" y="70655"/>
                  </a:lnTo>
                  <a:lnTo>
                    <a:pt x="54755" y="71094"/>
                  </a:lnTo>
                  <a:lnTo>
                    <a:pt x="53914" y="71496"/>
                  </a:lnTo>
                  <a:lnTo>
                    <a:pt x="53110" y="71861"/>
                  </a:lnTo>
                  <a:lnTo>
                    <a:pt x="52269" y="72227"/>
                  </a:lnTo>
                  <a:lnTo>
                    <a:pt x="51428" y="72592"/>
                  </a:lnTo>
                  <a:lnTo>
                    <a:pt x="50551" y="72921"/>
                  </a:lnTo>
                  <a:lnTo>
                    <a:pt x="49710" y="73214"/>
                  </a:lnTo>
                  <a:lnTo>
                    <a:pt x="48833" y="73506"/>
                  </a:lnTo>
                  <a:lnTo>
                    <a:pt x="47919" y="73762"/>
                  </a:lnTo>
                  <a:lnTo>
                    <a:pt x="47042" y="74018"/>
                  </a:lnTo>
                  <a:lnTo>
                    <a:pt x="46128" y="74237"/>
                  </a:lnTo>
                  <a:lnTo>
                    <a:pt x="45215" y="74420"/>
                  </a:lnTo>
                  <a:lnTo>
                    <a:pt x="44301" y="74603"/>
                  </a:lnTo>
                  <a:lnTo>
                    <a:pt x="43387" y="74749"/>
                  </a:lnTo>
                  <a:lnTo>
                    <a:pt x="42437" y="74895"/>
                  </a:lnTo>
                  <a:lnTo>
                    <a:pt x="41486" y="75005"/>
                  </a:lnTo>
                  <a:lnTo>
                    <a:pt x="40536" y="75078"/>
                  </a:lnTo>
                  <a:lnTo>
                    <a:pt x="39586" y="75151"/>
                  </a:lnTo>
                  <a:lnTo>
                    <a:pt x="38635" y="75187"/>
                  </a:lnTo>
                  <a:lnTo>
                    <a:pt x="36698" y="75187"/>
                  </a:lnTo>
                  <a:lnTo>
                    <a:pt x="35748" y="75151"/>
                  </a:lnTo>
                  <a:lnTo>
                    <a:pt x="34798" y="75078"/>
                  </a:lnTo>
                  <a:lnTo>
                    <a:pt x="33847" y="75005"/>
                  </a:lnTo>
                  <a:lnTo>
                    <a:pt x="32897" y="74895"/>
                  </a:lnTo>
                  <a:lnTo>
                    <a:pt x="31947" y="74749"/>
                  </a:lnTo>
                  <a:lnTo>
                    <a:pt x="31033" y="74603"/>
                  </a:lnTo>
                  <a:lnTo>
                    <a:pt x="30119" y="74420"/>
                  </a:lnTo>
                  <a:lnTo>
                    <a:pt x="29205" y="74237"/>
                  </a:lnTo>
                  <a:lnTo>
                    <a:pt x="28291" y="74018"/>
                  </a:lnTo>
                  <a:lnTo>
                    <a:pt x="27414" y="73762"/>
                  </a:lnTo>
                  <a:lnTo>
                    <a:pt x="26537" y="73506"/>
                  </a:lnTo>
                  <a:lnTo>
                    <a:pt x="25660" y="73214"/>
                  </a:lnTo>
                  <a:lnTo>
                    <a:pt x="24782" y="72921"/>
                  </a:lnTo>
                  <a:lnTo>
                    <a:pt x="23905" y="72592"/>
                  </a:lnTo>
                  <a:lnTo>
                    <a:pt x="23065" y="72227"/>
                  </a:lnTo>
                  <a:lnTo>
                    <a:pt x="22224" y="71861"/>
                  </a:lnTo>
                  <a:lnTo>
                    <a:pt x="21420" y="71496"/>
                  </a:lnTo>
                  <a:lnTo>
                    <a:pt x="20616" y="71094"/>
                  </a:lnTo>
                  <a:lnTo>
                    <a:pt x="19811" y="70655"/>
                  </a:lnTo>
                  <a:lnTo>
                    <a:pt x="19007" y="70216"/>
                  </a:lnTo>
                  <a:lnTo>
                    <a:pt x="18240" y="69741"/>
                  </a:lnTo>
                  <a:lnTo>
                    <a:pt x="16705" y="68791"/>
                  </a:lnTo>
                  <a:lnTo>
                    <a:pt x="15243" y="67731"/>
                  </a:lnTo>
                  <a:lnTo>
                    <a:pt x="13817" y="66634"/>
                  </a:lnTo>
                  <a:lnTo>
                    <a:pt x="12465" y="65428"/>
                  </a:lnTo>
                  <a:lnTo>
                    <a:pt x="11149" y="64185"/>
                  </a:lnTo>
                  <a:lnTo>
                    <a:pt x="9906" y="62906"/>
                  </a:lnTo>
                  <a:lnTo>
                    <a:pt x="8736" y="61517"/>
                  </a:lnTo>
                  <a:lnTo>
                    <a:pt x="7603" y="60092"/>
                  </a:lnTo>
                  <a:lnTo>
                    <a:pt x="6543" y="58629"/>
                  </a:lnTo>
                  <a:lnTo>
                    <a:pt x="5593" y="57094"/>
                  </a:lnTo>
                  <a:lnTo>
                    <a:pt x="5118" y="56327"/>
                  </a:lnTo>
                  <a:lnTo>
                    <a:pt x="4679" y="55523"/>
                  </a:lnTo>
                  <a:lnTo>
                    <a:pt x="4241" y="54755"/>
                  </a:lnTo>
                  <a:lnTo>
                    <a:pt x="3838" y="53914"/>
                  </a:lnTo>
                  <a:lnTo>
                    <a:pt x="3473" y="53110"/>
                  </a:lnTo>
                  <a:lnTo>
                    <a:pt x="3107" y="52270"/>
                  </a:lnTo>
                  <a:lnTo>
                    <a:pt x="2742" y="51429"/>
                  </a:lnTo>
                  <a:lnTo>
                    <a:pt x="2413" y="50552"/>
                  </a:lnTo>
                  <a:lnTo>
                    <a:pt x="2121" y="49674"/>
                  </a:lnTo>
                  <a:lnTo>
                    <a:pt x="1828" y="48797"/>
                  </a:lnTo>
                  <a:lnTo>
                    <a:pt x="1572" y="47920"/>
                  </a:lnTo>
                  <a:lnTo>
                    <a:pt x="1316" y="47043"/>
                  </a:lnTo>
                  <a:lnTo>
                    <a:pt x="1097" y="46129"/>
                  </a:lnTo>
                  <a:lnTo>
                    <a:pt x="914" y="45215"/>
                  </a:lnTo>
                  <a:lnTo>
                    <a:pt x="732" y="44301"/>
                  </a:lnTo>
                  <a:lnTo>
                    <a:pt x="585" y="43387"/>
                  </a:lnTo>
                  <a:lnTo>
                    <a:pt x="439" y="42437"/>
                  </a:lnTo>
                  <a:lnTo>
                    <a:pt x="330" y="41487"/>
                  </a:lnTo>
                  <a:lnTo>
                    <a:pt x="256" y="40536"/>
                  </a:lnTo>
                  <a:lnTo>
                    <a:pt x="183" y="39586"/>
                  </a:lnTo>
                  <a:lnTo>
                    <a:pt x="147" y="38636"/>
                  </a:lnTo>
                  <a:lnTo>
                    <a:pt x="147" y="37649"/>
                  </a:lnTo>
                  <a:lnTo>
                    <a:pt x="147" y="36699"/>
                  </a:lnTo>
                  <a:lnTo>
                    <a:pt x="183" y="35748"/>
                  </a:lnTo>
                  <a:lnTo>
                    <a:pt x="256" y="34798"/>
                  </a:lnTo>
                  <a:lnTo>
                    <a:pt x="330" y="33848"/>
                  </a:lnTo>
                  <a:lnTo>
                    <a:pt x="439" y="32897"/>
                  </a:lnTo>
                  <a:lnTo>
                    <a:pt x="585" y="31947"/>
                  </a:lnTo>
                  <a:lnTo>
                    <a:pt x="732" y="31033"/>
                  </a:lnTo>
                  <a:lnTo>
                    <a:pt x="914" y="30119"/>
                  </a:lnTo>
                  <a:lnTo>
                    <a:pt x="1097" y="29205"/>
                  </a:lnTo>
                  <a:lnTo>
                    <a:pt x="1316" y="28292"/>
                  </a:lnTo>
                  <a:lnTo>
                    <a:pt x="1572" y="27414"/>
                  </a:lnTo>
                  <a:lnTo>
                    <a:pt x="1828" y="26501"/>
                  </a:lnTo>
                  <a:lnTo>
                    <a:pt x="2121" y="25623"/>
                  </a:lnTo>
                  <a:lnTo>
                    <a:pt x="2413" y="24783"/>
                  </a:lnTo>
                  <a:lnTo>
                    <a:pt x="2742" y="23906"/>
                  </a:lnTo>
                  <a:lnTo>
                    <a:pt x="3107" y="23065"/>
                  </a:lnTo>
                  <a:lnTo>
                    <a:pt x="3473" y="22224"/>
                  </a:lnTo>
                  <a:lnTo>
                    <a:pt x="3838" y="21420"/>
                  </a:lnTo>
                  <a:lnTo>
                    <a:pt x="4241" y="20579"/>
                  </a:lnTo>
                  <a:lnTo>
                    <a:pt x="4679" y="19775"/>
                  </a:lnTo>
                  <a:lnTo>
                    <a:pt x="5118" y="19008"/>
                  </a:lnTo>
                  <a:lnTo>
                    <a:pt x="5593" y="18203"/>
                  </a:lnTo>
                  <a:lnTo>
                    <a:pt x="6543" y="16705"/>
                  </a:lnTo>
                  <a:lnTo>
                    <a:pt x="7603" y="15206"/>
                  </a:lnTo>
                  <a:lnTo>
                    <a:pt x="8736" y="13817"/>
                  </a:lnTo>
                  <a:lnTo>
                    <a:pt x="9906" y="12428"/>
                  </a:lnTo>
                  <a:lnTo>
                    <a:pt x="11149" y="11149"/>
                  </a:lnTo>
                  <a:lnTo>
                    <a:pt x="12465" y="9906"/>
                  </a:lnTo>
                  <a:lnTo>
                    <a:pt x="13817" y="8700"/>
                  </a:lnTo>
                  <a:lnTo>
                    <a:pt x="15243" y="7604"/>
                  </a:lnTo>
                  <a:lnTo>
                    <a:pt x="16705" y="6544"/>
                  </a:lnTo>
                  <a:lnTo>
                    <a:pt x="18240" y="5557"/>
                  </a:lnTo>
                  <a:lnTo>
                    <a:pt x="19007" y="5118"/>
                  </a:lnTo>
                  <a:lnTo>
                    <a:pt x="19811" y="4679"/>
                  </a:lnTo>
                  <a:lnTo>
                    <a:pt x="20616" y="4241"/>
                  </a:lnTo>
                  <a:lnTo>
                    <a:pt x="21420" y="3839"/>
                  </a:lnTo>
                  <a:lnTo>
                    <a:pt x="22224" y="3437"/>
                  </a:lnTo>
                  <a:lnTo>
                    <a:pt x="23065" y="3071"/>
                  </a:lnTo>
                  <a:lnTo>
                    <a:pt x="23905" y="2742"/>
                  </a:lnTo>
                  <a:lnTo>
                    <a:pt x="24782" y="2413"/>
                  </a:lnTo>
                  <a:lnTo>
                    <a:pt x="25660" y="2121"/>
                  </a:lnTo>
                  <a:lnTo>
                    <a:pt x="26537" y="1828"/>
                  </a:lnTo>
                  <a:lnTo>
                    <a:pt x="27414" y="1573"/>
                  </a:lnTo>
                  <a:lnTo>
                    <a:pt x="28291" y="1317"/>
                  </a:lnTo>
                  <a:lnTo>
                    <a:pt x="29205" y="1097"/>
                  </a:lnTo>
                  <a:lnTo>
                    <a:pt x="30119" y="878"/>
                  </a:lnTo>
                  <a:lnTo>
                    <a:pt x="31033" y="732"/>
                  </a:lnTo>
                  <a:lnTo>
                    <a:pt x="31947" y="549"/>
                  </a:lnTo>
                  <a:lnTo>
                    <a:pt x="32897" y="439"/>
                  </a:lnTo>
                  <a:lnTo>
                    <a:pt x="33847" y="330"/>
                  </a:lnTo>
                  <a:lnTo>
                    <a:pt x="34798" y="257"/>
                  </a:lnTo>
                  <a:lnTo>
                    <a:pt x="35748" y="184"/>
                  </a:lnTo>
                  <a:lnTo>
                    <a:pt x="36698" y="147"/>
                  </a:lnTo>
                  <a:close/>
                  <a:moveTo>
                    <a:pt x="36735" y="1"/>
                  </a:moveTo>
                  <a:lnTo>
                    <a:pt x="35784" y="37"/>
                  </a:lnTo>
                  <a:lnTo>
                    <a:pt x="34871" y="110"/>
                  </a:lnTo>
                  <a:lnTo>
                    <a:pt x="33920" y="184"/>
                  </a:lnTo>
                  <a:lnTo>
                    <a:pt x="33007" y="257"/>
                  </a:lnTo>
                  <a:lnTo>
                    <a:pt x="32093" y="403"/>
                  </a:lnTo>
                  <a:lnTo>
                    <a:pt x="31179" y="549"/>
                  </a:lnTo>
                  <a:lnTo>
                    <a:pt x="30265" y="695"/>
                  </a:lnTo>
                  <a:lnTo>
                    <a:pt x="29351" y="915"/>
                  </a:lnTo>
                  <a:lnTo>
                    <a:pt x="28474" y="1097"/>
                  </a:lnTo>
                  <a:lnTo>
                    <a:pt x="27560" y="1353"/>
                  </a:lnTo>
                  <a:lnTo>
                    <a:pt x="26683" y="1609"/>
                  </a:lnTo>
                  <a:lnTo>
                    <a:pt x="25806" y="1865"/>
                  </a:lnTo>
                  <a:lnTo>
                    <a:pt x="24929" y="2194"/>
                  </a:lnTo>
                  <a:lnTo>
                    <a:pt x="24088" y="2486"/>
                  </a:lnTo>
                  <a:lnTo>
                    <a:pt x="23247" y="2852"/>
                  </a:lnTo>
                  <a:lnTo>
                    <a:pt x="22407" y="3181"/>
                  </a:lnTo>
                  <a:lnTo>
                    <a:pt x="21566" y="3583"/>
                  </a:lnTo>
                  <a:lnTo>
                    <a:pt x="20725" y="3985"/>
                  </a:lnTo>
                  <a:lnTo>
                    <a:pt x="19921" y="4387"/>
                  </a:lnTo>
                  <a:lnTo>
                    <a:pt x="19117" y="4862"/>
                  </a:lnTo>
                  <a:lnTo>
                    <a:pt x="18313" y="5301"/>
                  </a:lnTo>
                  <a:lnTo>
                    <a:pt x="17545" y="5776"/>
                  </a:lnTo>
                  <a:lnTo>
                    <a:pt x="16778" y="6288"/>
                  </a:lnTo>
                  <a:lnTo>
                    <a:pt x="16010" y="6799"/>
                  </a:lnTo>
                  <a:lnTo>
                    <a:pt x="15243" y="7348"/>
                  </a:lnTo>
                  <a:lnTo>
                    <a:pt x="14511" y="7933"/>
                  </a:lnTo>
                  <a:lnTo>
                    <a:pt x="13780" y="8517"/>
                  </a:lnTo>
                  <a:lnTo>
                    <a:pt x="13086" y="9102"/>
                  </a:lnTo>
                  <a:lnTo>
                    <a:pt x="12392" y="9724"/>
                  </a:lnTo>
                  <a:lnTo>
                    <a:pt x="11697" y="10345"/>
                  </a:lnTo>
                  <a:lnTo>
                    <a:pt x="11039" y="11003"/>
                  </a:lnTo>
                  <a:lnTo>
                    <a:pt x="10381" y="11697"/>
                  </a:lnTo>
                  <a:lnTo>
                    <a:pt x="9723" y="12392"/>
                  </a:lnTo>
                  <a:lnTo>
                    <a:pt x="9102" y="13086"/>
                  </a:lnTo>
                  <a:lnTo>
                    <a:pt x="8517" y="13781"/>
                  </a:lnTo>
                  <a:lnTo>
                    <a:pt x="7932" y="14512"/>
                  </a:lnTo>
                  <a:lnTo>
                    <a:pt x="7347" y="15243"/>
                  </a:lnTo>
                  <a:lnTo>
                    <a:pt x="6836" y="16010"/>
                  </a:lnTo>
                  <a:lnTo>
                    <a:pt x="6287" y="16778"/>
                  </a:lnTo>
                  <a:lnTo>
                    <a:pt x="5812" y="17546"/>
                  </a:lnTo>
                  <a:lnTo>
                    <a:pt x="5301" y="18313"/>
                  </a:lnTo>
                  <a:lnTo>
                    <a:pt x="4862" y="19117"/>
                  </a:lnTo>
                  <a:lnTo>
                    <a:pt x="4423" y="19921"/>
                  </a:lnTo>
                  <a:lnTo>
                    <a:pt x="3985" y="20726"/>
                  </a:lnTo>
                  <a:lnTo>
                    <a:pt x="3583" y="21566"/>
                  </a:lnTo>
                  <a:lnTo>
                    <a:pt x="3217" y="22407"/>
                  </a:lnTo>
                  <a:lnTo>
                    <a:pt x="2852" y="23248"/>
                  </a:lnTo>
                  <a:lnTo>
                    <a:pt x="2486" y="24088"/>
                  </a:lnTo>
                  <a:lnTo>
                    <a:pt x="2194" y="24929"/>
                  </a:lnTo>
                  <a:lnTo>
                    <a:pt x="1901" y="25806"/>
                  </a:lnTo>
                  <a:lnTo>
                    <a:pt x="1609" y="26683"/>
                  </a:lnTo>
                  <a:lnTo>
                    <a:pt x="1353" y="27561"/>
                  </a:lnTo>
                  <a:lnTo>
                    <a:pt x="1134" y="28438"/>
                  </a:lnTo>
                  <a:lnTo>
                    <a:pt x="914" y="29352"/>
                  </a:lnTo>
                  <a:lnTo>
                    <a:pt x="732" y="30265"/>
                  </a:lnTo>
                  <a:lnTo>
                    <a:pt x="549" y="31143"/>
                  </a:lnTo>
                  <a:lnTo>
                    <a:pt x="403" y="32093"/>
                  </a:lnTo>
                  <a:lnTo>
                    <a:pt x="293" y="33007"/>
                  </a:lnTo>
                  <a:lnTo>
                    <a:pt x="183" y="33921"/>
                  </a:lnTo>
                  <a:lnTo>
                    <a:pt x="110" y="34834"/>
                  </a:lnTo>
                  <a:lnTo>
                    <a:pt x="37" y="35785"/>
                  </a:lnTo>
                  <a:lnTo>
                    <a:pt x="1" y="36735"/>
                  </a:lnTo>
                  <a:lnTo>
                    <a:pt x="1" y="37649"/>
                  </a:lnTo>
                  <a:lnTo>
                    <a:pt x="1" y="38599"/>
                  </a:lnTo>
                  <a:lnTo>
                    <a:pt x="37" y="39550"/>
                  </a:lnTo>
                  <a:lnTo>
                    <a:pt x="110" y="40463"/>
                  </a:lnTo>
                  <a:lnTo>
                    <a:pt x="183" y="41414"/>
                  </a:lnTo>
                  <a:lnTo>
                    <a:pt x="293" y="42328"/>
                  </a:lnTo>
                  <a:lnTo>
                    <a:pt x="403" y="43241"/>
                  </a:lnTo>
                  <a:lnTo>
                    <a:pt x="549" y="44155"/>
                  </a:lnTo>
                  <a:lnTo>
                    <a:pt x="732" y="45069"/>
                  </a:lnTo>
                  <a:lnTo>
                    <a:pt x="914" y="45983"/>
                  </a:lnTo>
                  <a:lnTo>
                    <a:pt x="1134" y="46860"/>
                  </a:lnTo>
                  <a:lnTo>
                    <a:pt x="1353" y="47774"/>
                  </a:lnTo>
                  <a:lnTo>
                    <a:pt x="1609" y="48651"/>
                  </a:lnTo>
                  <a:lnTo>
                    <a:pt x="1901" y="49528"/>
                  </a:lnTo>
                  <a:lnTo>
                    <a:pt x="2194" y="50405"/>
                  </a:lnTo>
                  <a:lnTo>
                    <a:pt x="2486" y="51246"/>
                  </a:lnTo>
                  <a:lnTo>
                    <a:pt x="2852" y="52087"/>
                  </a:lnTo>
                  <a:lnTo>
                    <a:pt x="3217" y="52927"/>
                  </a:lnTo>
                  <a:lnTo>
                    <a:pt x="3583" y="53768"/>
                  </a:lnTo>
                  <a:lnTo>
                    <a:pt x="3985" y="54609"/>
                  </a:lnTo>
                  <a:lnTo>
                    <a:pt x="4423" y="55413"/>
                  </a:lnTo>
                  <a:lnTo>
                    <a:pt x="4862" y="56217"/>
                  </a:lnTo>
                  <a:lnTo>
                    <a:pt x="5301" y="57021"/>
                  </a:lnTo>
                  <a:lnTo>
                    <a:pt x="5812" y="57789"/>
                  </a:lnTo>
                  <a:lnTo>
                    <a:pt x="6287" y="58556"/>
                  </a:lnTo>
                  <a:lnTo>
                    <a:pt x="6836" y="59324"/>
                  </a:lnTo>
                  <a:lnTo>
                    <a:pt x="7347" y="60092"/>
                  </a:lnTo>
                  <a:lnTo>
                    <a:pt x="7932" y="60823"/>
                  </a:lnTo>
                  <a:lnTo>
                    <a:pt x="8517" y="61554"/>
                  </a:lnTo>
                  <a:lnTo>
                    <a:pt x="9102" y="62248"/>
                  </a:lnTo>
                  <a:lnTo>
                    <a:pt x="9723" y="62943"/>
                  </a:lnTo>
                  <a:lnTo>
                    <a:pt x="10381" y="63637"/>
                  </a:lnTo>
                  <a:lnTo>
                    <a:pt x="11039" y="64295"/>
                  </a:lnTo>
                  <a:lnTo>
                    <a:pt x="11697" y="64953"/>
                  </a:lnTo>
                  <a:lnTo>
                    <a:pt x="12392" y="65611"/>
                  </a:lnTo>
                  <a:lnTo>
                    <a:pt x="13086" y="66232"/>
                  </a:lnTo>
                  <a:lnTo>
                    <a:pt x="13780" y="66817"/>
                  </a:lnTo>
                  <a:lnTo>
                    <a:pt x="14511" y="67402"/>
                  </a:lnTo>
                  <a:lnTo>
                    <a:pt x="15243" y="67987"/>
                  </a:lnTo>
                  <a:lnTo>
                    <a:pt x="16010" y="68498"/>
                  </a:lnTo>
                  <a:lnTo>
                    <a:pt x="16778" y="69047"/>
                  </a:lnTo>
                  <a:lnTo>
                    <a:pt x="17545" y="69522"/>
                  </a:lnTo>
                  <a:lnTo>
                    <a:pt x="18313" y="70034"/>
                  </a:lnTo>
                  <a:lnTo>
                    <a:pt x="19117" y="70472"/>
                  </a:lnTo>
                  <a:lnTo>
                    <a:pt x="19921" y="70911"/>
                  </a:lnTo>
                  <a:lnTo>
                    <a:pt x="20725" y="71349"/>
                  </a:lnTo>
                  <a:lnTo>
                    <a:pt x="21566" y="71751"/>
                  </a:lnTo>
                  <a:lnTo>
                    <a:pt x="22407" y="72117"/>
                  </a:lnTo>
                  <a:lnTo>
                    <a:pt x="23247" y="72483"/>
                  </a:lnTo>
                  <a:lnTo>
                    <a:pt x="24088" y="72848"/>
                  </a:lnTo>
                  <a:lnTo>
                    <a:pt x="24929" y="73140"/>
                  </a:lnTo>
                  <a:lnTo>
                    <a:pt x="25806" y="73433"/>
                  </a:lnTo>
                  <a:lnTo>
                    <a:pt x="26683" y="73725"/>
                  </a:lnTo>
                  <a:lnTo>
                    <a:pt x="27560" y="73981"/>
                  </a:lnTo>
                  <a:lnTo>
                    <a:pt x="28474" y="74200"/>
                  </a:lnTo>
                  <a:lnTo>
                    <a:pt x="29351" y="74420"/>
                  </a:lnTo>
                  <a:lnTo>
                    <a:pt x="30265" y="74603"/>
                  </a:lnTo>
                  <a:lnTo>
                    <a:pt x="31179" y="74785"/>
                  </a:lnTo>
                  <a:lnTo>
                    <a:pt x="32093" y="74931"/>
                  </a:lnTo>
                  <a:lnTo>
                    <a:pt x="33007" y="75041"/>
                  </a:lnTo>
                  <a:lnTo>
                    <a:pt x="33920" y="75151"/>
                  </a:lnTo>
                  <a:lnTo>
                    <a:pt x="34871" y="75224"/>
                  </a:lnTo>
                  <a:lnTo>
                    <a:pt x="35784" y="75297"/>
                  </a:lnTo>
                  <a:lnTo>
                    <a:pt x="36735" y="75334"/>
                  </a:lnTo>
                  <a:lnTo>
                    <a:pt x="38599" y="75334"/>
                  </a:lnTo>
                  <a:lnTo>
                    <a:pt x="39549" y="75297"/>
                  </a:lnTo>
                  <a:lnTo>
                    <a:pt x="40500" y="75224"/>
                  </a:lnTo>
                  <a:lnTo>
                    <a:pt x="41413" y="75151"/>
                  </a:lnTo>
                  <a:lnTo>
                    <a:pt x="42327" y="75041"/>
                  </a:lnTo>
                  <a:lnTo>
                    <a:pt x="43277" y="74931"/>
                  </a:lnTo>
                  <a:lnTo>
                    <a:pt x="44191" y="74785"/>
                  </a:lnTo>
                  <a:lnTo>
                    <a:pt x="45068" y="74603"/>
                  </a:lnTo>
                  <a:lnTo>
                    <a:pt x="45982" y="74420"/>
                  </a:lnTo>
                  <a:lnTo>
                    <a:pt x="46896" y="74200"/>
                  </a:lnTo>
                  <a:lnTo>
                    <a:pt x="47773" y="73981"/>
                  </a:lnTo>
                  <a:lnTo>
                    <a:pt x="48651" y="73725"/>
                  </a:lnTo>
                  <a:lnTo>
                    <a:pt x="49528" y="73433"/>
                  </a:lnTo>
                  <a:lnTo>
                    <a:pt x="50405" y="73140"/>
                  </a:lnTo>
                  <a:lnTo>
                    <a:pt x="51246" y="72848"/>
                  </a:lnTo>
                  <a:lnTo>
                    <a:pt x="52086" y="72483"/>
                  </a:lnTo>
                  <a:lnTo>
                    <a:pt x="52964" y="72117"/>
                  </a:lnTo>
                  <a:lnTo>
                    <a:pt x="53768" y="71751"/>
                  </a:lnTo>
                  <a:lnTo>
                    <a:pt x="54608" y="71349"/>
                  </a:lnTo>
                  <a:lnTo>
                    <a:pt x="55413" y="70911"/>
                  </a:lnTo>
                  <a:lnTo>
                    <a:pt x="56217" y="70472"/>
                  </a:lnTo>
                  <a:lnTo>
                    <a:pt x="57021" y="70034"/>
                  </a:lnTo>
                  <a:lnTo>
                    <a:pt x="57788" y="69522"/>
                  </a:lnTo>
                  <a:lnTo>
                    <a:pt x="58556" y="69047"/>
                  </a:lnTo>
                  <a:lnTo>
                    <a:pt x="59324" y="68498"/>
                  </a:lnTo>
                  <a:lnTo>
                    <a:pt x="60091" y="67987"/>
                  </a:lnTo>
                  <a:lnTo>
                    <a:pt x="60822" y="67402"/>
                  </a:lnTo>
                  <a:lnTo>
                    <a:pt x="61553" y="66817"/>
                  </a:lnTo>
                  <a:lnTo>
                    <a:pt x="62248" y="66232"/>
                  </a:lnTo>
                  <a:lnTo>
                    <a:pt x="62942" y="65611"/>
                  </a:lnTo>
                  <a:lnTo>
                    <a:pt x="63637" y="64953"/>
                  </a:lnTo>
                  <a:lnTo>
                    <a:pt x="64331" y="64295"/>
                  </a:lnTo>
                  <a:lnTo>
                    <a:pt x="64989" y="63637"/>
                  </a:lnTo>
                  <a:lnTo>
                    <a:pt x="65610" y="62943"/>
                  </a:lnTo>
                  <a:lnTo>
                    <a:pt x="66232" y="62248"/>
                  </a:lnTo>
                  <a:lnTo>
                    <a:pt x="66817" y="61554"/>
                  </a:lnTo>
                  <a:lnTo>
                    <a:pt x="67401" y="60823"/>
                  </a:lnTo>
                  <a:lnTo>
                    <a:pt x="67986" y="60092"/>
                  </a:lnTo>
                  <a:lnTo>
                    <a:pt x="68534" y="59324"/>
                  </a:lnTo>
                  <a:lnTo>
                    <a:pt x="69046" y="58556"/>
                  </a:lnTo>
                  <a:lnTo>
                    <a:pt x="69558" y="57789"/>
                  </a:lnTo>
                  <a:lnTo>
                    <a:pt x="70033" y="57021"/>
                  </a:lnTo>
                  <a:lnTo>
                    <a:pt x="70472" y="56217"/>
                  </a:lnTo>
                  <a:lnTo>
                    <a:pt x="70947" y="55413"/>
                  </a:lnTo>
                  <a:lnTo>
                    <a:pt x="71349" y="54609"/>
                  </a:lnTo>
                  <a:lnTo>
                    <a:pt x="71751" y="53768"/>
                  </a:lnTo>
                  <a:lnTo>
                    <a:pt x="72153" y="52927"/>
                  </a:lnTo>
                  <a:lnTo>
                    <a:pt x="72482" y="52087"/>
                  </a:lnTo>
                  <a:lnTo>
                    <a:pt x="72848" y="51246"/>
                  </a:lnTo>
                  <a:lnTo>
                    <a:pt x="73140" y="50405"/>
                  </a:lnTo>
                  <a:lnTo>
                    <a:pt x="73469" y="49528"/>
                  </a:lnTo>
                  <a:lnTo>
                    <a:pt x="73725" y="48651"/>
                  </a:lnTo>
                  <a:lnTo>
                    <a:pt x="73981" y="47774"/>
                  </a:lnTo>
                  <a:lnTo>
                    <a:pt x="74236" y="46860"/>
                  </a:lnTo>
                  <a:lnTo>
                    <a:pt x="74419" y="45983"/>
                  </a:lnTo>
                  <a:lnTo>
                    <a:pt x="74639" y="45069"/>
                  </a:lnTo>
                  <a:lnTo>
                    <a:pt x="74785" y="44155"/>
                  </a:lnTo>
                  <a:lnTo>
                    <a:pt x="74931" y="43241"/>
                  </a:lnTo>
                  <a:lnTo>
                    <a:pt x="75077" y="42328"/>
                  </a:lnTo>
                  <a:lnTo>
                    <a:pt x="75150" y="41414"/>
                  </a:lnTo>
                  <a:lnTo>
                    <a:pt x="75260" y="40463"/>
                  </a:lnTo>
                  <a:lnTo>
                    <a:pt x="75296" y="39550"/>
                  </a:lnTo>
                  <a:lnTo>
                    <a:pt x="75333" y="38599"/>
                  </a:lnTo>
                  <a:lnTo>
                    <a:pt x="75333" y="37649"/>
                  </a:lnTo>
                  <a:lnTo>
                    <a:pt x="75333" y="36735"/>
                  </a:lnTo>
                  <a:lnTo>
                    <a:pt x="75296" y="35785"/>
                  </a:lnTo>
                  <a:lnTo>
                    <a:pt x="75260" y="34834"/>
                  </a:lnTo>
                  <a:lnTo>
                    <a:pt x="75150" y="33921"/>
                  </a:lnTo>
                  <a:lnTo>
                    <a:pt x="75077" y="33007"/>
                  </a:lnTo>
                  <a:lnTo>
                    <a:pt x="74931" y="32093"/>
                  </a:lnTo>
                  <a:lnTo>
                    <a:pt x="74785" y="31143"/>
                  </a:lnTo>
                  <a:lnTo>
                    <a:pt x="74639" y="30265"/>
                  </a:lnTo>
                  <a:lnTo>
                    <a:pt x="74419" y="29352"/>
                  </a:lnTo>
                  <a:lnTo>
                    <a:pt x="74236" y="28438"/>
                  </a:lnTo>
                  <a:lnTo>
                    <a:pt x="73981" y="27561"/>
                  </a:lnTo>
                  <a:lnTo>
                    <a:pt x="73725" y="26683"/>
                  </a:lnTo>
                  <a:lnTo>
                    <a:pt x="73469" y="25806"/>
                  </a:lnTo>
                  <a:lnTo>
                    <a:pt x="73140" y="24929"/>
                  </a:lnTo>
                  <a:lnTo>
                    <a:pt x="72848" y="24088"/>
                  </a:lnTo>
                  <a:lnTo>
                    <a:pt x="72482" y="23248"/>
                  </a:lnTo>
                  <a:lnTo>
                    <a:pt x="72153" y="22407"/>
                  </a:lnTo>
                  <a:lnTo>
                    <a:pt x="71751" y="21566"/>
                  </a:lnTo>
                  <a:lnTo>
                    <a:pt x="71349" y="20726"/>
                  </a:lnTo>
                  <a:lnTo>
                    <a:pt x="70947" y="19921"/>
                  </a:lnTo>
                  <a:lnTo>
                    <a:pt x="70472" y="19117"/>
                  </a:lnTo>
                  <a:lnTo>
                    <a:pt x="70033" y="18313"/>
                  </a:lnTo>
                  <a:lnTo>
                    <a:pt x="69558" y="17546"/>
                  </a:lnTo>
                  <a:lnTo>
                    <a:pt x="69046" y="16778"/>
                  </a:lnTo>
                  <a:lnTo>
                    <a:pt x="68534" y="16010"/>
                  </a:lnTo>
                  <a:lnTo>
                    <a:pt x="67986" y="15243"/>
                  </a:lnTo>
                  <a:lnTo>
                    <a:pt x="67401" y="14512"/>
                  </a:lnTo>
                  <a:lnTo>
                    <a:pt x="66817" y="13781"/>
                  </a:lnTo>
                  <a:lnTo>
                    <a:pt x="66232" y="13086"/>
                  </a:lnTo>
                  <a:lnTo>
                    <a:pt x="65610" y="12392"/>
                  </a:lnTo>
                  <a:lnTo>
                    <a:pt x="64989" y="11697"/>
                  </a:lnTo>
                  <a:lnTo>
                    <a:pt x="64331" y="11003"/>
                  </a:lnTo>
                  <a:lnTo>
                    <a:pt x="63637" y="10345"/>
                  </a:lnTo>
                  <a:lnTo>
                    <a:pt x="62942" y="9724"/>
                  </a:lnTo>
                  <a:lnTo>
                    <a:pt x="62248" y="9102"/>
                  </a:lnTo>
                  <a:lnTo>
                    <a:pt x="61553" y="8517"/>
                  </a:lnTo>
                  <a:lnTo>
                    <a:pt x="60822" y="7933"/>
                  </a:lnTo>
                  <a:lnTo>
                    <a:pt x="60091" y="7348"/>
                  </a:lnTo>
                  <a:lnTo>
                    <a:pt x="59324" y="6799"/>
                  </a:lnTo>
                  <a:lnTo>
                    <a:pt x="58556" y="6288"/>
                  </a:lnTo>
                  <a:lnTo>
                    <a:pt x="57788" y="5776"/>
                  </a:lnTo>
                  <a:lnTo>
                    <a:pt x="57021" y="5301"/>
                  </a:lnTo>
                  <a:lnTo>
                    <a:pt x="56217" y="4862"/>
                  </a:lnTo>
                  <a:lnTo>
                    <a:pt x="55413" y="4387"/>
                  </a:lnTo>
                  <a:lnTo>
                    <a:pt x="54608" y="3985"/>
                  </a:lnTo>
                  <a:lnTo>
                    <a:pt x="53768" y="3583"/>
                  </a:lnTo>
                  <a:lnTo>
                    <a:pt x="52964" y="3181"/>
                  </a:lnTo>
                  <a:lnTo>
                    <a:pt x="52086" y="2852"/>
                  </a:lnTo>
                  <a:lnTo>
                    <a:pt x="51246" y="2486"/>
                  </a:lnTo>
                  <a:lnTo>
                    <a:pt x="50405" y="2194"/>
                  </a:lnTo>
                  <a:lnTo>
                    <a:pt x="49528" y="1865"/>
                  </a:lnTo>
                  <a:lnTo>
                    <a:pt x="48651" y="1609"/>
                  </a:lnTo>
                  <a:lnTo>
                    <a:pt x="47773" y="1353"/>
                  </a:lnTo>
                  <a:lnTo>
                    <a:pt x="46896" y="1097"/>
                  </a:lnTo>
                  <a:lnTo>
                    <a:pt x="45982" y="915"/>
                  </a:lnTo>
                  <a:lnTo>
                    <a:pt x="45068" y="695"/>
                  </a:lnTo>
                  <a:lnTo>
                    <a:pt x="44191" y="549"/>
                  </a:lnTo>
                  <a:lnTo>
                    <a:pt x="43277" y="403"/>
                  </a:lnTo>
                  <a:lnTo>
                    <a:pt x="42327" y="257"/>
                  </a:lnTo>
                  <a:lnTo>
                    <a:pt x="41413" y="184"/>
                  </a:lnTo>
                  <a:lnTo>
                    <a:pt x="40500" y="110"/>
                  </a:lnTo>
                  <a:lnTo>
                    <a:pt x="39549" y="37"/>
                  </a:lnTo>
                  <a:lnTo>
                    <a:pt x="38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1070925" y="847600"/>
              <a:ext cx="1507750" cy="1507775"/>
            </a:xfrm>
            <a:custGeom>
              <a:avLst/>
              <a:gdLst/>
              <a:ahLst/>
              <a:cxnLst/>
              <a:rect l="l" t="t" r="r" b="b"/>
              <a:pathLst>
                <a:path w="60310" h="60311" extrusionOk="0">
                  <a:moveTo>
                    <a:pt x="30155" y="147"/>
                  </a:moveTo>
                  <a:lnTo>
                    <a:pt x="31690" y="184"/>
                  </a:lnTo>
                  <a:lnTo>
                    <a:pt x="33189" y="330"/>
                  </a:lnTo>
                  <a:lnTo>
                    <a:pt x="34687" y="513"/>
                  </a:lnTo>
                  <a:lnTo>
                    <a:pt x="36186" y="768"/>
                  </a:lnTo>
                  <a:lnTo>
                    <a:pt x="37648" y="1097"/>
                  </a:lnTo>
                  <a:lnTo>
                    <a:pt x="39037" y="1499"/>
                  </a:lnTo>
                  <a:lnTo>
                    <a:pt x="40463" y="1975"/>
                  </a:lnTo>
                  <a:lnTo>
                    <a:pt x="41815" y="2523"/>
                  </a:lnTo>
                  <a:lnTo>
                    <a:pt x="43131" y="3108"/>
                  </a:lnTo>
                  <a:lnTo>
                    <a:pt x="44447" y="3802"/>
                  </a:lnTo>
                  <a:lnTo>
                    <a:pt x="45689" y="4497"/>
                  </a:lnTo>
                  <a:lnTo>
                    <a:pt x="46896" y="5301"/>
                  </a:lnTo>
                  <a:lnTo>
                    <a:pt x="48102" y="6142"/>
                  </a:lnTo>
                  <a:lnTo>
                    <a:pt x="49235" y="7019"/>
                  </a:lnTo>
                  <a:lnTo>
                    <a:pt x="50295" y="7969"/>
                  </a:lnTo>
                  <a:lnTo>
                    <a:pt x="51355" y="8956"/>
                  </a:lnTo>
                  <a:lnTo>
                    <a:pt x="52342" y="10016"/>
                  </a:lnTo>
                  <a:lnTo>
                    <a:pt x="53292" y="11076"/>
                  </a:lnTo>
                  <a:lnTo>
                    <a:pt x="54169" y="12209"/>
                  </a:lnTo>
                  <a:lnTo>
                    <a:pt x="55010" y="13415"/>
                  </a:lnTo>
                  <a:lnTo>
                    <a:pt x="55814" y="14621"/>
                  </a:lnTo>
                  <a:lnTo>
                    <a:pt x="56509" y="15864"/>
                  </a:lnTo>
                  <a:lnTo>
                    <a:pt x="57203" y="17180"/>
                  </a:lnTo>
                  <a:lnTo>
                    <a:pt x="57788" y="18496"/>
                  </a:lnTo>
                  <a:lnTo>
                    <a:pt x="58336" y="19848"/>
                  </a:lnTo>
                  <a:lnTo>
                    <a:pt x="58811" y="21274"/>
                  </a:lnTo>
                  <a:lnTo>
                    <a:pt x="59213" y="22663"/>
                  </a:lnTo>
                  <a:lnTo>
                    <a:pt x="59542" y="24125"/>
                  </a:lnTo>
                  <a:lnTo>
                    <a:pt x="59798" y="25624"/>
                  </a:lnTo>
                  <a:lnTo>
                    <a:pt x="59981" y="27122"/>
                  </a:lnTo>
                  <a:lnTo>
                    <a:pt x="60127" y="28621"/>
                  </a:lnTo>
                  <a:lnTo>
                    <a:pt x="60164" y="30156"/>
                  </a:lnTo>
                  <a:lnTo>
                    <a:pt x="60127" y="31728"/>
                  </a:lnTo>
                  <a:lnTo>
                    <a:pt x="59981" y="33226"/>
                  </a:lnTo>
                  <a:lnTo>
                    <a:pt x="59798" y="34725"/>
                  </a:lnTo>
                  <a:lnTo>
                    <a:pt x="59542" y="36223"/>
                  </a:lnTo>
                  <a:lnTo>
                    <a:pt x="59213" y="37649"/>
                  </a:lnTo>
                  <a:lnTo>
                    <a:pt x="58811" y="39074"/>
                  </a:lnTo>
                  <a:lnTo>
                    <a:pt x="58336" y="40463"/>
                  </a:lnTo>
                  <a:lnTo>
                    <a:pt x="57788" y="41852"/>
                  </a:lnTo>
                  <a:lnTo>
                    <a:pt x="57203" y="43168"/>
                  </a:lnTo>
                  <a:lnTo>
                    <a:pt x="56509" y="44448"/>
                  </a:lnTo>
                  <a:lnTo>
                    <a:pt x="55814" y="45727"/>
                  </a:lnTo>
                  <a:lnTo>
                    <a:pt x="55010" y="46933"/>
                  </a:lnTo>
                  <a:lnTo>
                    <a:pt x="54169" y="48103"/>
                  </a:lnTo>
                  <a:lnTo>
                    <a:pt x="53292" y="49236"/>
                  </a:lnTo>
                  <a:lnTo>
                    <a:pt x="52342" y="50332"/>
                  </a:lnTo>
                  <a:lnTo>
                    <a:pt x="51355" y="51392"/>
                  </a:lnTo>
                  <a:lnTo>
                    <a:pt x="50295" y="52379"/>
                  </a:lnTo>
                  <a:lnTo>
                    <a:pt x="49235" y="53330"/>
                  </a:lnTo>
                  <a:lnTo>
                    <a:pt x="48102" y="54207"/>
                  </a:lnTo>
                  <a:lnTo>
                    <a:pt x="46896" y="55048"/>
                  </a:lnTo>
                  <a:lnTo>
                    <a:pt x="45689" y="55815"/>
                  </a:lnTo>
                  <a:lnTo>
                    <a:pt x="44447" y="56546"/>
                  </a:lnTo>
                  <a:lnTo>
                    <a:pt x="43131" y="57204"/>
                  </a:lnTo>
                  <a:lnTo>
                    <a:pt x="41815" y="57825"/>
                  </a:lnTo>
                  <a:lnTo>
                    <a:pt x="40463" y="58374"/>
                  </a:lnTo>
                  <a:lnTo>
                    <a:pt x="39037" y="58849"/>
                  </a:lnTo>
                  <a:lnTo>
                    <a:pt x="37648" y="59251"/>
                  </a:lnTo>
                  <a:lnTo>
                    <a:pt x="36186" y="59580"/>
                  </a:lnTo>
                  <a:lnTo>
                    <a:pt x="34687" y="59836"/>
                  </a:lnTo>
                  <a:lnTo>
                    <a:pt x="33189" y="60019"/>
                  </a:lnTo>
                  <a:lnTo>
                    <a:pt x="31690" y="60128"/>
                  </a:lnTo>
                  <a:lnTo>
                    <a:pt x="30155" y="60201"/>
                  </a:lnTo>
                  <a:lnTo>
                    <a:pt x="28583" y="60128"/>
                  </a:lnTo>
                  <a:lnTo>
                    <a:pt x="27085" y="60019"/>
                  </a:lnTo>
                  <a:lnTo>
                    <a:pt x="25586" y="59836"/>
                  </a:lnTo>
                  <a:lnTo>
                    <a:pt x="24088" y="59580"/>
                  </a:lnTo>
                  <a:lnTo>
                    <a:pt x="22662" y="59251"/>
                  </a:lnTo>
                  <a:lnTo>
                    <a:pt x="21237" y="58849"/>
                  </a:lnTo>
                  <a:lnTo>
                    <a:pt x="19848" y="58374"/>
                  </a:lnTo>
                  <a:lnTo>
                    <a:pt x="18459" y="57825"/>
                  </a:lnTo>
                  <a:lnTo>
                    <a:pt x="17143" y="57204"/>
                  </a:lnTo>
                  <a:lnTo>
                    <a:pt x="15863" y="56546"/>
                  </a:lnTo>
                  <a:lnTo>
                    <a:pt x="14584" y="55815"/>
                  </a:lnTo>
                  <a:lnTo>
                    <a:pt x="13378" y="55048"/>
                  </a:lnTo>
                  <a:lnTo>
                    <a:pt x="12208" y="54207"/>
                  </a:lnTo>
                  <a:lnTo>
                    <a:pt x="11075" y="53330"/>
                  </a:lnTo>
                  <a:lnTo>
                    <a:pt x="9979" y="52379"/>
                  </a:lnTo>
                  <a:lnTo>
                    <a:pt x="8919" y="51392"/>
                  </a:lnTo>
                  <a:lnTo>
                    <a:pt x="7932" y="50332"/>
                  </a:lnTo>
                  <a:lnTo>
                    <a:pt x="6981" y="49236"/>
                  </a:lnTo>
                  <a:lnTo>
                    <a:pt x="6104" y="48103"/>
                  </a:lnTo>
                  <a:lnTo>
                    <a:pt x="5264" y="46933"/>
                  </a:lnTo>
                  <a:lnTo>
                    <a:pt x="4496" y="45727"/>
                  </a:lnTo>
                  <a:lnTo>
                    <a:pt x="3765" y="44448"/>
                  </a:lnTo>
                  <a:lnTo>
                    <a:pt x="3107" y="43168"/>
                  </a:lnTo>
                  <a:lnTo>
                    <a:pt x="2486" y="41852"/>
                  </a:lnTo>
                  <a:lnTo>
                    <a:pt x="1937" y="40463"/>
                  </a:lnTo>
                  <a:lnTo>
                    <a:pt x="1462" y="39074"/>
                  </a:lnTo>
                  <a:lnTo>
                    <a:pt x="1060" y="37649"/>
                  </a:lnTo>
                  <a:lnTo>
                    <a:pt x="731" y="36223"/>
                  </a:lnTo>
                  <a:lnTo>
                    <a:pt x="475" y="34725"/>
                  </a:lnTo>
                  <a:lnTo>
                    <a:pt x="293" y="33226"/>
                  </a:lnTo>
                  <a:lnTo>
                    <a:pt x="183" y="31728"/>
                  </a:lnTo>
                  <a:lnTo>
                    <a:pt x="146" y="30156"/>
                  </a:lnTo>
                  <a:lnTo>
                    <a:pt x="183" y="28621"/>
                  </a:lnTo>
                  <a:lnTo>
                    <a:pt x="293" y="27122"/>
                  </a:lnTo>
                  <a:lnTo>
                    <a:pt x="475" y="25624"/>
                  </a:lnTo>
                  <a:lnTo>
                    <a:pt x="731" y="24125"/>
                  </a:lnTo>
                  <a:lnTo>
                    <a:pt x="1060" y="22663"/>
                  </a:lnTo>
                  <a:lnTo>
                    <a:pt x="1462" y="21274"/>
                  </a:lnTo>
                  <a:lnTo>
                    <a:pt x="1937" y="19848"/>
                  </a:lnTo>
                  <a:lnTo>
                    <a:pt x="2486" y="18496"/>
                  </a:lnTo>
                  <a:lnTo>
                    <a:pt x="3107" y="17180"/>
                  </a:lnTo>
                  <a:lnTo>
                    <a:pt x="3765" y="15864"/>
                  </a:lnTo>
                  <a:lnTo>
                    <a:pt x="4496" y="14621"/>
                  </a:lnTo>
                  <a:lnTo>
                    <a:pt x="5264" y="13415"/>
                  </a:lnTo>
                  <a:lnTo>
                    <a:pt x="6104" y="12209"/>
                  </a:lnTo>
                  <a:lnTo>
                    <a:pt x="6981" y="11076"/>
                  </a:lnTo>
                  <a:lnTo>
                    <a:pt x="7932" y="10016"/>
                  </a:lnTo>
                  <a:lnTo>
                    <a:pt x="8919" y="8956"/>
                  </a:lnTo>
                  <a:lnTo>
                    <a:pt x="9979" y="7969"/>
                  </a:lnTo>
                  <a:lnTo>
                    <a:pt x="11075" y="7019"/>
                  </a:lnTo>
                  <a:lnTo>
                    <a:pt x="12208" y="6142"/>
                  </a:lnTo>
                  <a:lnTo>
                    <a:pt x="13378" y="5301"/>
                  </a:lnTo>
                  <a:lnTo>
                    <a:pt x="14584" y="4497"/>
                  </a:lnTo>
                  <a:lnTo>
                    <a:pt x="15863" y="3802"/>
                  </a:lnTo>
                  <a:lnTo>
                    <a:pt x="17143" y="3108"/>
                  </a:lnTo>
                  <a:lnTo>
                    <a:pt x="18459" y="2523"/>
                  </a:lnTo>
                  <a:lnTo>
                    <a:pt x="19848" y="1975"/>
                  </a:lnTo>
                  <a:lnTo>
                    <a:pt x="21237" y="1499"/>
                  </a:lnTo>
                  <a:lnTo>
                    <a:pt x="22662" y="1097"/>
                  </a:lnTo>
                  <a:lnTo>
                    <a:pt x="24088" y="768"/>
                  </a:lnTo>
                  <a:lnTo>
                    <a:pt x="25586" y="513"/>
                  </a:lnTo>
                  <a:lnTo>
                    <a:pt x="27085" y="330"/>
                  </a:lnTo>
                  <a:lnTo>
                    <a:pt x="28583" y="184"/>
                  </a:lnTo>
                  <a:lnTo>
                    <a:pt x="30155" y="147"/>
                  </a:lnTo>
                  <a:close/>
                  <a:moveTo>
                    <a:pt x="30155" y="1"/>
                  </a:moveTo>
                  <a:lnTo>
                    <a:pt x="28620" y="37"/>
                  </a:lnTo>
                  <a:lnTo>
                    <a:pt x="27158" y="147"/>
                  </a:lnTo>
                  <a:lnTo>
                    <a:pt x="25659" y="330"/>
                  </a:lnTo>
                  <a:lnTo>
                    <a:pt x="24197" y="586"/>
                  </a:lnTo>
                  <a:lnTo>
                    <a:pt x="22772" y="915"/>
                  </a:lnTo>
                  <a:lnTo>
                    <a:pt x="21346" y="1317"/>
                  </a:lnTo>
                  <a:lnTo>
                    <a:pt x="19957" y="1755"/>
                  </a:lnTo>
                  <a:lnTo>
                    <a:pt x="18605" y="2304"/>
                  </a:lnTo>
                  <a:lnTo>
                    <a:pt x="17252" y="2888"/>
                  </a:lnTo>
                  <a:lnTo>
                    <a:pt x="15937" y="3546"/>
                  </a:lnTo>
                  <a:lnTo>
                    <a:pt x="14657" y="4277"/>
                  </a:lnTo>
                  <a:lnTo>
                    <a:pt x="13415" y="5082"/>
                  </a:lnTo>
                  <a:lnTo>
                    <a:pt x="12208" y="5922"/>
                  </a:lnTo>
                  <a:lnTo>
                    <a:pt x="11039" y="6836"/>
                  </a:lnTo>
                  <a:lnTo>
                    <a:pt x="9906" y="7823"/>
                  </a:lnTo>
                  <a:lnTo>
                    <a:pt x="8809" y="8846"/>
                  </a:lnTo>
                  <a:lnTo>
                    <a:pt x="7786" y="9943"/>
                  </a:lnTo>
                  <a:lnTo>
                    <a:pt x="6799" y="11076"/>
                  </a:lnTo>
                  <a:lnTo>
                    <a:pt x="5885" y="12246"/>
                  </a:lnTo>
                  <a:lnTo>
                    <a:pt x="5044" y="13452"/>
                  </a:lnTo>
                  <a:lnTo>
                    <a:pt x="4240" y="14695"/>
                  </a:lnTo>
                  <a:lnTo>
                    <a:pt x="3509" y="15974"/>
                  </a:lnTo>
                  <a:lnTo>
                    <a:pt x="2851" y="17290"/>
                  </a:lnTo>
                  <a:lnTo>
                    <a:pt x="2266" y="18606"/>
                  </a:lnTo>
                  <a:lnTo>
                    <a:pt x="1755" y="19995"/>
                  </a:lnTo>
                  <a:lnTo>
                    <a:pt x="1279" y="21384"/>
                  </a:lnTo>
                  <a:lnTo>
                    <a:pt x="877" y="22809"/>
                  </a:lnTo>
                  <a:lnTo>
                    <a:pt x="548" y="24235"/>
                  </a:lnTo>
                  <a:lnTo>
                    <a:pt x="329" y="25697"/>
                  </a:lnTo>
                  <a:lnTo>
                    <a:pt x="146" y="27159"/>
                  </a:lnTo>
                  <a:lnTo>
                    <a:pt x="37" y="28657"/>
                  </a:lnTo>
                  <a:lnTo>
                    <a:pt x="0" y="30156"/>
                  </a:lnTo>
                  <a:lnTo>
                    <a:pt x="37" y="31691"/>
                  </a:lnTo>
                  <a:lnTo>
                    <a:pt x="146" y="33153"/>
                  </a:lnTo>
                  <a:lnTo>
                    <a:pt x="329" y="34652"/>
                  </a:lnTo>
                  <a:lnTo>
                    <a:pt x="548" y="36114"/>
                  </a:lnTo>
                  <a:lnTo>
                    <a:pt x="877" y="37539"/>
                  </a:lnTo>
                  <a:lnTo>
                    <a:pt x="1279" y="38965"/>
                  </a:lnTo>
                  <a:lnTo>
                    <a:pt x="1755" y="40354"/>
                  </a:lnTo>
                  <a:lnTo>
                    <a:pt x="2266" y="41706"/>
                  </a:lnTo>
                  <a:lnTo>
                    <a:pt x="2851" y="43059"/>
                  </a:lnTo>
                  <a:lnTo>
                    <a:pt x="3509" y="44374"/>
                  </a:lnTo>
                  <a:lnTo>
                    <a:pt x="4240" y="45654"/>
                  </a:lnTo>
                  <a:lnTo>
                    <a:pt x="5044" y="46897"/>
                  </a:lnTo>
                  <a:lnTo>
                    <a:pt x="5885" y="48103"/>
                  </a:lnTo>
                  <a:lnTo>
                    <a:pt x="6799" y="49272"/>
                  </a:lnTo>
                  <a:lnTo>
                    <a:pt x="7786" y="50405"/>
                  </a:lnTo>
                  <a:lnTo>
                    <a:pt x="8809" y="51502"/>
                  </a:lnTo>
                  <a:lnTo>
                    <a:pt x="9906" y="52525"/>
                  </a:lnTo>
                  <a:lnTo>
                    <a:pt x="11039" y="53512"/>
                  </a:lnTo>
                  <a:lnTo>
                    <a:pt x="12208" y="54426"/>
                  </a:lnTo>
                  <a:lnTo>
                    <a:pt x="13415" y="55267"/>
                  </a:lnTo>
                  <a:lnTo>
                    <a:pt x="14657" y="56071"/>
                  </a:lnTo>
                  <a:lnTo>
                    <a:pt x="15937" y="56802"/>
                  </a:lnTo>
                  <a:lnTo>
                    <a:pt x="17252" y="57460"/>
                  </a:lnTo>
                  <a:lnTo>
                    <a:pt x="18605" y="58045"/>
                  </a:lnTo>
                  <a:lnTo>
                    <a:pt x="19957" y="58556"/>
                  </a:lnTo>
                  <a:lnTo>
                    <a:pt x="21346" y="59032"/>
                  </a:lnTo>
                  <a:lnTo>
                    <a:pt x="22772" y="59434"/>
                  </a:lnTo>
                  <a:lnTo>
                    <a:pt x="24197" y="59763"/>
                  </a:lnTo>
                  <a:lnTo>
                    <a:pt x="25659" y="59982"/>
                  </a:lnTo>
                  <a:lnTo>
                    <a:pt x="27158" y="60165"/>
                  </a:lnTo>
                  <a:lnTo>
                    <a:pt x="28620" y="60274"/>
                  </a:lnTo>
                  <a:lnTo>
                    <a:pt x="30155" y="60311"/>
                  </a:lnTo>
                  <a:lnTo>
                    <a:pt x="31654" y="60274"/>
                  </a:lnTo>
                  <a:lnTo>
                    <a:pt x="33152" y="60165"/>
                  </a:lnTo>
                  <a:lnTo>
                    <a:pt x="34614" y="59982"/>
                  </a:lnTo>
                  <a:lnTo>
                    <a:pt x="36076" y="59763"/>
                  </a:lnTo>
                  <a:lnTo>
                    <a:pt x="37502" y="59434"/>
                  </a:lnTo>
                  <a:lnTo>
                    <a:pt x="38927" y="59032"/>
                  </a:lnTo>
                  <a:lnTo>
                    <a:pt x="40316" y="58556"/>
                  </a:lnTo>
                  <a:lnTo>
                    <a:pt x="41705" y="58045"/>
                  </a:lnTo>
                  <a:lnTo>
                    <a:pt x="43021" y="57460"/>
                  </a:lnTo>
                  <a:lnTo>
                    <a:pt x="44337" y="56802"/>
                  </a:lnTo>
                  <a:lnTo>
                    <a:pt x="45616" y="56071"/>
                  </a:lnTo>
                  <a:lnTo>
                    <a:pt x="46859" y="55267"/>
                  </a:lnTo>
                  <a:lnTo>
                    <a:pt x="48065" y="54426"/>
                  </a:lnTo>
                  <a:lnTo>
                    <a:pt x="49235" y="53512"/>
                  </a:lnTo>
                  <a:lnTo>
                    <a:pt x="50368" y="52525"/>
                  </a:lnTo>
                  <a:lnTo>
                    <a:pt x="51465" y="51502"/>
                  </a:lnTo>
                  <a:lnTo>
                    <a:pt x="52488" y="50405"/>
                  </a:lnTo>
                  <a:lnTo>
                    <a:pt x="53475" y="49272"/>
                  </a:lnTo>
                  <a:lnTo>
                    <a:pt x="54389" y="48103"/>
                  </a:lnTo>
                  <a:lnTo>
                    <a:pt x="55266" y="46897"/>
                  </a:lnTo>
                  <a:lnTo>
                    <a:pt x="56033" y="45654"/>
                  </a:lnTo>
                  <a:lnTo>
                    <a:pt x="56765" y="44374"/>
                  </a:lnTo>
                  <a:lnTo>
                    <a:pt x="57422" y="43059"/>
                  </a:lnTo>
                  <a:lnTo>
                    <a:pt x="58007" y="41706"/>
                  </a:lnTo>
                  <a:lnTo>
                    <a:pt x="58556" y="40354"/>
                  </a:lnTo>
                  <a:lnTo>
                    <a:pt x="58994" y="38965"/>
                  </a:lnTo>
                  <a:lnTo>
                    <a:pt x="59396" y="37539"/>
                  </a:lnTo>
                  <a:lnTo>
                    <a:pt x="59725" y="36114"/>
                  </a:lnTo>
                  <a:lnTo>
                    <a:pt x="59981" y="34652"/>
                  </a:lnTo>
                  <a:lnTo>
                    <a:pt x="60164" y="33153"/>
                  </a:lnTo>
                  <a:lnTo>
                    <a:pt x="60273" y="31691"/>
                  </a:lnTo>
                  <a:lnTo>
                    <a:pt x="60310" y="30156"/>
                  </a:lnTo>
                  <a:lnTo>
                    <a:pt x="60273" y="28657"/>
                  </a:lnTo>
                  <a:lnTo>
                    <a:pt x="60164" y="27159"/>
                  </a:lnTo>
                  <a:lnTo>
                    <a:pt x="59981" y="25697"/>
                  </a:lnTo>
                  <a:lnTo>
                    <a:pt x="59725" y="24235"/>
                  </a:lnTo>
                  <a:lnTo>
                    <a:pt x="59396" y="22809"/>
                  </a:lnTo>
                  <a:lnTo>
                    <a:pt x="58994" y="21384"/>
                  </a:lnTo>
                  <a:lnTo>
                    <a:pt x="58556" y="19995"/>
                  </a:lnTo>
                  <a:lnTo>
                    <a:pt x="58007" y="18606"/>
                  </a:lnTo>
                  <a:lnTo>
                    <a:pt x="57422" y="17290"/>
                  </a:lnTo>
                  <a:lnTo>
                    <a:pt x="56765" y="15974"/>
                  </a:lnTo>
                  <a:lnTo>
                    <a:pt x="56033" y="14695"/>
                  </a:lnTo>
                  <a:lnTo>
                    <a:pt x="55266" y="13452"/>
                  </a:lnTo>
                  <a:lnTo>
                    <a:pt x="54389" y="12246"/>
                  </a:lnTo>
                  <a:lnTo>
                    <a:pt x="53475" y="11076"/>
                  </a:lnTo>
                  <a:lnTo>
                    <a:pt x="52488" y="9943"/>
                  </a:lnTo>
                  <a:lnTo>
                    <a:pt x="51465" y="8846"/>
                  </a:lnTo>
                  <a:lnTo>
                    <a:pt x="50368" y="7823"/>
                  </a:lnTo>
                  <a:lnTo>
                    <a:pt x="49235" y="6836"/>
                  </a:lnTo>
                  <a:lnTo>
                    <a:pt x="48065" y="5922"/>
                  </a:lnTo>
                  <a:lnTo>
                    <a:pt x="46859" y="5082"/>
                  </a:lnTo>
                  <a:lnTo>
                    <a:pt x="45616" y="4277"/>
                  </a:lnTo>
                  <a:lnTo>
                    <a:pt x="44337" y="3546"/>
                  </a:lnTo>
                  <a:lnTo>
                    <a:pt x="43021" y="2888"/>
                  </a:lnTo>
                  <a:lnTo>
                    <a:pt x="41705" y="2304"/>
                  </a:lnTo>
                  <a:lnTo>
                    <a:pt x="40316" y="1755"/>
                  </a:lnTo>
                  <a:lnTo>
                    <a:pt x="38927" y="1317"/>
                  </a:lnTo>
                  <a:lnTo>
                    <a:pt x="37502" y="915"/>
                  </a:lnTo>
                  <a:lnTo>
                    <a:pt x="36076" y="586"/>
                  </a:lnTo>
                  <a:lnTo>
                    <a:pt x="34614" y="330"/>
                  </a:lnTo>
                  <a:lnTo>
                    <a:pt x="33152" y="147"/>
                  </a:lnTo>
                  <a:lnTo>
                    <a:pt x="31654" y="37"/>
                  </a:lnTo>
                  <a:lnTo>
                    <a:pt x="30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1258250" y="1035850"/>
              <a:ext cx="1132200" cy="1132200"/>
            </a:xfrm>
            <a:custGeom>
              <a:avLst/>
              <a:gdLst/>
              <a:ahLst/>
              <a:cxnLst/>
              <a:rect l="l" t="t" r="r" b="b"/>
              <a:pathLst>
                <a:path w="45288" h="45288" extrusionOk="0">
                  <a:moveTo>
                    <a:pt x="22662" y="147"/>
                  </a:moveTo>
                  <a:lnTo>
                    <a:pt x="23795" y="183"/>
                  </a:lnTo>
                  <a:lnTo>
                    <a:pt x="24928" y="256"/>
                  </a:lnTo>
                  <a:lnTo>
                    <a:pt x="26061" y="403"/>
                  </a:lnTo>
                  <a:lnTo>
                    <a:pt x="27158" y="622"/>
                  </a:lnTo>
                  <a:lnTo>
                    <a:pt x="28254" y="878"/>
                  </a:lnTo>
                  <a:lnTo>
                    <a:pt x="29314" y="1170"/>
                  </a:lnTo>
                  <a:lnTo>
                    <a:pt x="30374" y="1536"/>
                  </a:lnTo>
                  <a:lnTo>
                    <a:pt x="31398" y="1938"/>
                  </a:lnTo>
                  <a:lnTo>
                    <a:pt x="32385" y="2376"/>
                  </a:lnTo>
                  <a:lnTo>
                    <a:pt x="33372" y="2852"/>
                  </a:lnTo>
                  <a:lnTo>
                    <a:pt x="34285" y="3400"/>
                  </a:lnTo>
                  <a:lnTo>
                    <a:pt x="35199" y="3985"/>
                  </a:lnTo>
                  <a:lnTo>
                    <a:pt x="36113" y="4643"/>
                  </a:lnTo>
                  <a:lnTo>
                    <a:pt x="36954" y="5300"/>
                  </a:lnTo>
                  <a:lnTo>
                    <a:pt x="37758" y="5995"/>
                  </a:lnTo>
                  <a:lnTo>
                    <a:pt x="38525" y="6763"/>
                  </a:lnTo>
                  <a:lnTo>
                    <a:pt x="39293" y="7530"/>
                  </a:lnTo>
                  <a:lnTo>
                    <a:pt x="39987" y="8334"/>
                  </a:lnTo>
                  <a:lnTo>
                    <a:pt x="40682" y="9211"/>
                  </a:lnTo>
                  <a:lnTo>
                    <a:pt x="41303" y="10089"/>
                  </a:lnTo>
                  <a:lnTo>
                    <a:pt x="41888" y="11003"/>
                  </a:lnTo>
                  <a:lnTo>
                    <a:pt x="42436" y="11916"/>
                  </a:lnTo>
                  <a:lnTo>
                    <a:pt x="42912" y="12903"/>
                  </a:lnTo>
                  <a:lnTo>
                    <a:pt x="43350" y="13890"/>
                  </a:lnTo>
                  <a:lnTo>
                    <a:pt x="43789" y="14914"/>
                  </a:lnTo>
                  <a:lnTo>
                    <a:pt x="44118" y="15974"/>
                  </a:lnTo>
                  <a:lnTo>
                    <a:pt x="44447" y="17034"/>
                  </a:lnTo>
                  <a:lnTo>
                    <a:pt x="44666" y="18130"/>
                  </a:lnTo>
                  <a:lnTo>
                    <a:pt x="44885" y="19227"/>
                  </a:lnTo>
                  <a:lnTo>
                    <a:pt x="45032" y="20360"/>
                  </a:lnTo>
                  <a:lnTo>
                    <a:pt x="45105" y="21493"/>
                  </a:lnTo>
                  <a:lnTo>
                    <a:pt x="45141" y="22626"/>
                  </a:lnTo>
                  <a:lnTo>
                    <a:pt x="45105" y="23796"/>
                  </a:lnTo>
                  <a:lnTo>
                    <a:pt x="45032" y="24929"/>
                  </a:lnTo>
                  <a:lnTo>
                    <a:pt x="44885" y="26062"/>
                  </a:lnTo>
                  <a:lnTo>
                    <a:pt x="44666" y="27158"/>
                  </a:lnTo>
                  <a:lnTo>
                    <a:pt x="44447" y="28255"/>
                  </a:lnTo>
                  <a:lnTo>
                    <a:pt x="44118" y="29315"/>
                  </a:lnTo>
                  <a:lnTo>
                    <a:pt x="43789" y="30375"/>
                  </a:lnTo>
                  <a:lnTo>
                    <a:pt x="43350" y="31398"/>
                  </a:lnTo>
                  <a:lnTo>
                    <a:pt x="42912" y="32385"/>
                  </a:lnTo>
                  <a:lnTo>
                    <a:pt x="42436" y="33336"/>
                  </a:lnTo>
                  <a:lnTo>
                    <a:pt x="41888" y="34286"/>
                  </a:lnTo>
                  <a:lnTo>
                    <a:pt x="41303" y="35200"/>
                  </a:lnTo>
                  <a:lnTo>
                    <a:pt x="40682" y="36077"/>
                  </a:lnTo>
                  <a:lnTo>
                    <a:pt x="39987" y="36954"/>
                  </a:lnTo>
                  <a:lnTo>
                    <a:pt x="39293" y="37758"/>
                  </a:lnTo>
                  <a:lnTo>
                    <a:pt x="38525" y="38526"/>
                  </a:lnTo>
                  <a:lnTo>
                    <a:pt x="37758" y="39293"/>
                  </a:lnTo>
                  <a:lnTo>
                    <a:pt x="36954" y="39988"/>
                  </a:lnTo>
                  <a:lnTo>
                    <a:pt x="36113" y="40646"/>
                  </a:lnTo>
                  <a:lnTo>
                    <a:pt x="35199" y="41304"/>
                  </a:lnTo>
                  <a:lnTo>
                    <a:pt x="34285" y="41889"/>
                  </a:lnTo>
                  <a:lnTo>
                    <a:pt x="33372" y="42400"/>
                  </a:lnTo>
                  <a:lnTo>
                    <a:pt x="32385" y="42912"/>
                  </a:lnTo>
                  <a:lnTo>
                    <a:pt x="31398" y="43351"/>
                  </a:lnTo>
                  <a:lnTo>
                    <a:pt x="30374" y="43753"/>
                  </a:lnTo>
                  <a:lnTo>
                    <a:pt x="29314" y="44118"/>
                  </a:lnTo>
                  <a:lnTo>
                    <a:pt x="28254" y="44411"/>
                  </a:lnTo>
                  <a:lnTo>
                    <a:pt x="27158" y="44666"/>
                  </a:lnTo>
                  <a:lnTo>
                    <a:pt x="26061" y="44886"/>
                  </a:lnTo>
                  <a:lnTo>
                    <a:pt x="24928" y="45032"/>
                  </a:lnTo>
                  <a:lnTo>
                    <a:pt x="23795" y="45105"/>
                  </a:lnTo>
                  <a:lnTo>
                    <a:pt x="22662" y="45142"/>
                  </a:lnTo>
                  <a:lnTo>
                    <a:pt x="21492" y="45105"/>
                  </a:lnTo>
                  <a:lnTo>
                    <a:pt x="20359" y="45032"/>
                  </a:lnTo>
                  <a:lnTo>
                    <a:pt x="19226" y="44886"/>
                  </a:lnTo>
                  <a:lnTo>
                    <a:pt x="18130" y="44666"/>
                  </a:lnTo>
                  <a:lnTo>
                    <a:pt x="17033" y="44411"/>
                  </a:lnTo>
                  <a:lnTo>
                    <a:pt x="15973" y="44118"/>
                  </a:lnTo>
                  <a:lnTo>
                    <a:pt x="14913" y="43753"/>
                  </a:lnTo>
                  <a:lnTo>
                    <a:pt x="13890" y="43351"/>
                  </a:lnTo>
                  <a:lnTo>
                    <a:pt x="12903" y="42912"/>
                  </a:lnTo>
                  <a:lnTo>
                    <a:pt x="11953" y="42400"/>
                  </a:lnTo>
                  <a:lnTo>
                    <a:pt x="11002" y="41889"/>
                  </a:lnTo>
                  <a:lnTo>
                    <a:pt x="10088" y="41304"/>
                  </a:lnTo>
                  <a:lnTo>
                    <a:pt x="9211" y="40646"/>
                  </a:lnTo>
                  <a:lnTo>
                    <a:pt x="8334" y="39988"/>
                  </a:lnTo>
                  <a:lnTo>
                    <a:pt x="7530" y="39293"/>
                  </a:lnTo>
                  <a:lnTo>
                    <a:pt x="6762" y="38526"/>
                  </a:lnTo>
                  <a:lnTo>
                    <a:pt x="5995" y="37758"/>
                  </a:lnTo>
                  <a:lnTo>
                    <a:pt x="5300" y="36954"/>
                  </a:lnTo>
                  <a:lnTo>
                    <a:pt x="4642" y="36077"/>
                  </a:lnTo>
                  <a:lnTo>
                    <a:pt x="3984" y="35200"/>
                  </a:lnTo>
                  <a:lnTo>
                    <a:pt x="3399" y="34286"/>
                  </a:lnTo>
                  <a:lnTo>
                    <a:pt x="2888" y="33336"/>
                  </a:lnTo>
                  <a:lnTo>
                    <a:pt x="2376" y="32385"/>
                  </a:lnTo>
                  <a:lnTo>
                    <a:pt x="1937" y="31398"/>
                  </a:lnTo>
                  <a:lnTo>
                    <a:pt x="1535" y="30375"/>
                  </a:lnTo>
                  <a:lnTo>
                    <a:pt x="1170" y="29315"/>
                  </a:lnTo>
                  <a:lnTo>
                    <a:pt x="877" y="28255"/>
                  </a:lnTo>
                  <a:lnTo>
                    <a:pt x="622" y="27158"/>
                  </a:lnTo>
                  <a:lnTo>
                    <a:pt x="402" y="26062"/>
                  </a:lnTo>
                  <a:lnTo>
                    <a:pt x="256" y="24929"/>
                  </a:lnTo>
                  <a:lnTo>
                    <a:pt x="183" y="23796"/>
                  </a:lnTo>
                  <a:lnTo>
                    <a:pt x="146" y="22626"/>
                  </a:lnTo>
                  <a:lnTo>
                    <a:pt x="183" y="21493"/>
                  </a:lnTo>
                  <a:lnTo>
                    <a:pt x="256" y="20360"/>
                  </a:lnTo>
                  <a:lnTo>
                    <a:pt x="402" y="19227"/>
                  </a:lnTo>
                  <a:lnTo>
                    <a:pt x="622" y="18130"/>
                  </a:lnTo>
                  <a:lnTo>
                    <a:pt x="877" y="17034"/>
                  </a:lnTo>
                  <a:lnTo>
                    <a:pt x="1170" y="15974"/>
                  </a:lnTo>
                  <a:lnTo>
                    <a:pt x="1535" y="14914"/>
                  </a:lnTo>
                  <a:lnTo>
                    <a:pt x="1937" y="13890"/>
                  </a:lnTo>
                  <a:lnTo>
                    <a:pt x="2376" y="12903"/>
                  </a:lnTo>
                  <a:lnTo>
                    <a:pt x="2888" y="11916"/>
                  </a:lnTo>
                  <a:lnTo>
                    <a:pt x="3399" y="11003"/>
                  </a:lnTo>
                  <a:lnTo>
                    <a:pt x="3984" y="10089"/>
                  </a:lnTo>
                  <a:lnTo>
                    <a:pt x="4642" y="9211"/>
                  </a:lnTo>
                  <a:lnTo>
                    <a:pt x="5300" y="8334"/>
                  </a:lnTo>
                  <a:lnTo>
                    <a:pt x="5995" y="7530"/>
                  </a:lnTo>
                  <a:lnTo>
                    <a:pt x="6762" y="6763"/>
                  </a:lnTo>
                  <a:lnTo>
                    <a:pt x="7530" y="5995"/>
                  </a:lnTo>
                  <a:lnTo>
                    <a:pt x="8334" y="5300"/>
                  </a:lnTo>
                  <a:lnTo>
                    <a:pt x="9211" y="4643"/>
                  </a:lnTo>
                  <a:lnTo>
                    <a:pt x="10088" y="3985"/>
                  </a:lnTo>
                  <a:lnTo>
                    <a:pt x="11002" y="3400"/>
                  </a:lnTo>
                  <a:lnTo>
                    <a:pt x="11953" y="2852"/>
                  </a:lnTo>
                  <a:lnTo>
                    <a:pt x="12903" y="2376"/>
                  </a:lnTo>
                  <a:lnTo>
                    <a:pt x="13890" y="1938"/>
                  </a:lnTo>
                  <a:lnTo>
                    <a:pt x="14913" y="1536"/>
                  </a:lnTo>
                  <a:lnTo>
                    <a:pt x="15973" y="1170"/>
                  </a:lnTo>
                  <a:lnTo>
                    <a:pt x="17033" y="878"/>
                  </a:lnTo>
                  <a:lnTo>
                    <a:pt x="18130" y="622"/>
                  </a:lnTo>
                  <a:lnTo>
                    <a:pt x="19226" y="403"/>
                  </a:lnTo>
                  <a:lnTo>
                    <a:pt x="20359" y="256"/>
                  </a:lnTo>
                  <a:lnTo>
                    <a:pt x="21492" y="183"/>
                  </a:lnTo>
                  <a:lnTo>
                    <a:pt x="22662" y="147"/>
                  </a:lnTo>
                  <a:close/>
                  <a:moveTo>
                    <a:pt x="22662" y="0"/>
                  </a:moveTo>
                  <a:lnTo>
                    <a:pt x="21492" y="37"/>
                  </a:lnTo>
                  <a:lnTo>
                    <a:pt x="20323" y="110"/>
                  </a:lnTo>
                  <a:lnTo>
                    <a:pt x="19190" y="256"/>
                  </a:lnTo>
                  <a:lnTo>
                    <a:pt x="18093" y="476"/>
                  </a:lnTo>
                  <a:lnTo>
                    <a:pt x="16997" y="732"/>
                  </a:lnTo>
                  <a:lnTo>
                    <a:pt x="15937" y="1024"/>
                  </a:lnTo>
                  <a:lnTo>
                    <a:pt x="14877" y="1389"/>
                  </a:lnTo>
                  <a:lnTo>
                    <a:pt x="13853" y="1792"/>
                  </a:lnTo>
                  <a:lnTo>
                    <a:pt x="12830" y="2230"/>
                  </a:lnTo>
                  <a:lnTo>
                    <a:pt x="11879" y="2742"/>
                  </a:lnTo>
                  <a:lnTo>
                    <a:pt x="10929" y="3290"/>
                  </a:lnTo>
                  <a:lnTo>
                    <a:pt x="10015" y="3875"/>
                  </a:lnTo>
                  <a:lnTo>
                    <a:pt x="9102" y="4496"/>
                  </a:lnTo>
                  <a:lnTo>
                    <a:pt x="8261" y="5191"/>
                  </a:lnTo>
                  <a:lnTo>
                    <a:pt x="7420" y="5885"/>
                  </a:lnTo>
                  <a:lnTo>
                    <a:pt x="6653" y="6653"/>
                  </a:lnTo>
                  <a:lnTo>
                    <a:pt x="5885" y="7420"/>
                  </a:lnTo>
                  <a:lnTo>
                    <a:pt x="5191" y="8261"/>
                  </a:lnTo>
                  <a:lnTo>
                    <a:pt x="4533" y="9102"/>
                  </a:lnTo>
                  <a:lnTo>
                    <a:pt x="3875" y="9979"/>
                  </a:lnTo>
                  <a:lnTo>
                    <a:pt x="3290" y="10929"/>
                  </a:lnTo>
                  <a:lnTo>
                    <a:pt x="2742" y="11880"/>
                  </a:lnTo>
                  <a:lnTo>
                    <a:pt x="2266" y="12830"/>
                  </a:lnTo>
                  <a:lnTo>
                    <a:pt x="1791" y="13854"/>
                  </a:lnTo>
                  <a:lnTo>
                    <a:pt x="1389" y="14877"/>
                  </a:lnTo>
                  <a:lnTo>
                    <a:pt x="1024" y="15900"/>
                  </a:lnTo>
                  <a:lnTo>
                    <a:pt x="731" y="16997"/>
                  </a:lnTo>
                  <a:lnTo>
                    <a:pt x="475" y="18094"/>
                  </a:lnTo>
                  <a:lnTo>
                    <a:pt x="293" y="19190"/>
                  </a:lnTo>
                  <a:lnTo>
                    <a:pt x="146" y="20323"/>
                  </a:lnTo>
                  <a:lnTo>
                    <a:pt x="37" y="21493"/>
                  </a:lnTo>
                  <a:lnTo>
                    <a:pt x="0" y="22626"/>
                  </a:lnTo>
                  <a:lnTo>
                    <a:pt x="37" y="23796"/>
                  </a:lnTo>
                  <a:lnTo>
                    <a:pt x="146" y="24965"/>
                  </a:lnTo>
                  <a:lnTo>
                    <a:pt x="293" y="26098"/>
                  </a:lnTo>
                  <a:lnTo>
                    <a:pt x="475" y="27195"/>
                  </a:lnTo>
                  <a:lnTo>
                    <a:pt x="731" y="28291"/>
                  </a:lnTo>
                  <a:lnTo>
                    <a:pt x="1024" y="29351"/>
                  </a:lnTo>
                  <a:lnTo>
                    <a:pt x="1389" y="30411"/>
                  </a:lnTo>
                  <a:lnTo>
                    <a:pt x="1791" y="31435"/>
                  </a:lnTo>
                  <a:lnTo>
                    <a:pt x="2266" y="32458"/>
                  </a:lnTo>
                  <a:lnTo>
                    <a:pt x="2742" y="33409"/>
                  </a:lnTo>
                  <a:lnTo>
                    <a:pt x="3290" y="34359"/>
                  </a:lnTo>
                  <a:lnTo>
                    <a:pt x="3875" y="35273"/>
                  </a:lnTo>
                  <a:lnTo>
                    <a:pt x="4533" y="36187"/>
                  </a:lnTo>
                  <a:lnTo>
                    <a:pt x="5191" y="37027"/>
                  </a:lnTo>
                  <a:lnTo>
                    <a:pt x="5885" y="37868"/>
                  </a:lnTo>
                  <a:lnTo>
                    <a:pt x="6653" y="38635"/>
                  </a:lnTo>
                  <a:lnTo>
                    <a:pt x="7420" y="39403"/>
                  </a:lnTo>
                  <a:lnTo>
                    <a:pt x="8261" y="40098"/>
                  </a:lnTo>
                  <a:lnTo>
                    <a:pt x="9102" y="40755"/>
                  </a:lnTo>
                  <a:lnTo>
                    <a:pt x="10015" y="41413"/>
                  </a:lnTo>
                  <a:lnTo>
                    <a:pt x="10929" y="41998"/>
                  </a:lnTo>
                  <a:lnTo>
                    <a:pt x="11879" y="42546"/>
                  </a:lnTo>
                  <a:lnTo>
                    <a:pt x="12830" y="43058"/>
                  </a:lnTo>
                  <a:lnTo>
                    <a:pt x="13853" y="43497"/>
                  </a:lnTo>
                  <a:lnTo>
                    <a:pt x="14877" y="43899"/>
                  </a:lnTo>
                  <a:lnTo>
                    <a:pt x="15937" y="44264"/>
                  </a:lnTo>
                  <a:lnTo>
                    <a:pt x="16997" y="44557"/>
                  </a:lnTo>
                  <a:lnTo>
                    <a:pt x="18093" y="44813"/>
                  </a:lnTo>
                  <a:lnTo>
                    <a:pt x="19190" y="45032"/>
                  </a:lnTo>
                  <a:lnTo>
                    <a:pt x="20323" y="45142"/>
                  </a:lnTo>
                  <a:lnTo>
                    <a:pt x="21492" y="45251"/>
                  </a:lnTo>
                  <a:lnTo>
                    <a:pt x="22662" y="45288"/>
                  </a:lnTo>
                  <a:lnTo>
                    <a:pt x="23795" y="45251"/>
                  </a:lnTo>
                  <a:lnTo>
                    <a:pt x="24965" y="45142"/>
                  </a:lnTo>
                  <a:lnTo>
                    <a:pt x="26098" y="45032"/>
                  </a:lnTo>
                  <a:lnTo>
                    <a:pt x="27194" y="44813"/>
                  </a:lnTo>
                  <a:lnTo>
                    <a:pt x="28291" y="44557"/>
                  </a:lnTo>
                  <a:lnTo>
                    <a:pt x="29388" y="44264"/>
                  </a:lnTo>
                  <a:lnTo>
                    <a:pt x="30411" y="43899"/>
                  </a:lnTo>
                  <a:lnTo>
                    <a:pt x="31434" y="43497"/>
                  </a:lnTo>
                  <a:lnTo>
                    <a:pt x="32458" y="43058"/>
                  </a:lnTo>
                  <a:lnTo>
                    <a:pt x="33445" y="42546"/>
                  </a:lnTo>
                  <a:lnTo>
                    <a:pt x="34359" y="41998"/>
                  </a:lnTo>
                  <a:lnTo>
                    <a:pt x="35309" y="41413"/>
                  </a:lnTo>
                  <a:lnTo>
                    <a:pt x="36186" y="40755"/>
                  </a:lnTo>
                  <a:lnTo>
                    <a:pt x="37027" y="40098"/>
                  </a:lnTo>
                  <a:lnTo>
                    <a:pt x="37867" y="39403"/>
                  </a:lnTo>
                  <a:lnTo>
                    <a:pt x="38635" y="38635"/>
                  </a:lnTo>
                  <a:lnTo>
                    <a:pt x="39403" y="37868"/>
                  </a:lnTo>
                  <a:lnTo>
                    <a:pt x="40097" y="37027"/>
                  </a:lnTo>
                  <a:lnTo>
                    <a:pt x="40792" y="36187"/>
                  </a:lnTo>
                  <a:lnTo>
                    <a:pt x="41413" y="35273"/>
                  </a:lnTo>
                  <a:lnTo>
                    <a:pt x="41998" y="34359"/>
                  </a:lnTo>
                  <a:lnTo>
                    <a:pt x="42546" y="33409"/>
                  </a:lnTo>
                  <a:lnTo>
                    <a:pt x="43058" y="32458"/>
                  </a:lnTo>
                  <a:lnTo>
                    <a:pt x="43496" y="31435"/>
                  </a:lnTo>
                  <a:lnTo>
                    <a:pt x="43898" y="30411"/>
                  </a:lnTo>
                  <a:lnTo>
                    <a:pt x="44264" y="29351"/>
                  </a:lnTo>
                  <a:lnTo>
                    <a:pt x="44556" y="28291"/>
                  </a:lnTo>
                  <a:lnTo>
                    <a:pt x="44812" y="27195"/>
                  </a:lnTo>
                  <a:lnTo>
                    <a:pt x="45032" y="26098"/>
                  </a:lnTo>
                  <a:lnTo>
                    <a:pt x="45178" y="24965"/>
                  </a:lnTo>
                  <a:lnTo>
                    <a:pt x="45251" y="23796"/>
                  </a:lnTo>
                  <a:lnTo>
                    <a:pt x="45287" y="22626"/>
                  </a:lnTo>
                  <a:lnTo>
                    <a:pt x="45251" y="21493"/>
                  </a:lnTo>
                  <a:lnTo>
                    <a:pt x="45178" y="20323"/>
                  </a:lnTo>
                  <a:lnTo>
                    <a:pt x="45032" y="19190"/>
                  </a:lnTo>
                  <a:lnTo>
                    <a:pt x="44812" y="18094"/>
                  </a:lnTo>
                  <a:lnTo>
                    <a:pt x="44556" y="16997"/>
                  </a:lnTo>
                  <a:lnTo>
                    <a:pt x="44264" y="15900"/>
                  </a:lnTo>
                  <a:lnTo>
                    <a:pt x="43898" y="14877"/>
                  </a:lnTo>
                  <a:lnTo>
                    <a:pt x="43496" y="13854"/>
                  </a:lnTo>
                  <a:lnTo>
                    <a:pt x="43058" y="12830"/>
                  </a:lnTo>
                  <a:lnTo>
                    <a:pt x="42546" y="11880"/>
                  </a:lnTo>
                  <a:lnTo>
                    <a:pt x="41998" y="10929"/>
                  </a:lnTo>
                  <a:lnTo>
                    <a:pt x="41413" y="9979"/>
                  </a:lnTo>
                  <a:lnTo>
                    <a:pt x="40792" y="9102"/>
                  </a:lnTo>
                  <a:lnTo>
                    <a:pt x="40097" y="8261"/>
                  </a:lnTo>
                  <a:lnTo>
                    <a:pt x="39403" y="7420"/>
                  </a:lnTo>
                  <a:lnTo>
                    <a:pt x="38635" y="6653"/>
                  </a:lnTo>
                  <a:lnTo>
                    <a:pt x="37867" y="5885"/>
                  </a:lnTo>
                  <a:lnTo>
                    <a:pt x="37027" y="5191"/>
                  </a:lnTo>
                  <a:lnTo>
                    <a:pt x="36186" y="4496"/>
                  </a:lnTo>
                  <a:lnTo>
                    <a:pt x="35309" y="3875"/>
                  </a:lnTo>
                  <a:lnTo>
                    <a:pt x="34359" y="3290"/>
                  </a:lnTo>
                  <a:lnTo>
                    <a:pt x="33445" y="2742"/>
                  </a:lnTo>
                  <a:lnTo>
                    <a:pt x="32458" y="2230"/>
                  </a:lnTo>
                  <a:lnTo>
                    <a:pt x="31434" y="1792"/>
                  </a:lnTo>
                  <a:lnTo>
                    <a:pt x="30411" y="1389"/>
                  </a:lnTo>
                  <a:lnTo>
                    <a:pt x="29388" y="1024"/>
                  </a:lnTo>
                  <a:lnTo>
                    <a:pt x="28291" y="732"/>
                  </a:lnTo>
                  <a:lnTo>
                    <a:pt x="27194" y="476"/>
                  </a:lnTo>
                  <a:lnTo>
                    <a:pt x="26098" y="256"/>
                  </a:lnTo>
                  <a:lnTo>
                    <a:pt x="24965" y="110"/>
                  </a:lnTo>
                  <a:lnTo>
                    <a:pt x="23795" y="37"/>
                  </a:lnTo>
                  <a:lnTo>
                    <a:pt x="22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1446475" y="1224100"/>
              <a:ext cx="755725" cy="755725"/>
            </a:xfrm>
            <a:custGeom>
              <a:avLst/>
              <a:gdLst/>
              <a:ahLst/>
              <a:cxnLst/>
              <a:rect l="l" t="t" r="r" b="b"/>
              <a:pathLst>
                <a:path w="30229" h="30229" extrusionOk="0">
                  <a:moveTo>
                    <a:pt x="15901" y="146"/>
                  </a:moveTo>
                  <a:lnTo>
                    <a:pt x="16632" y="219"/>
                  </a:lnTo>
                  <a:lnTo>
                    <a:pt x="17399" y="329"/>
                  </a:lnTo>
                  <a:lnTo>
                    <a:pt x="18130" y="439"/>
                  </a:lnTo>
                  <a:lnTo>
                    <a:pt x="18861" y="621"/>
                  </a:lnTo>
                  <a:lnTo>
                    <a:pt x="19556" y="804"/>
                  </a:lnTo>
                  <a:lnTo>
                    <a:pt x="20250" y="1060"/>
                  </a:lnTo>
                  <a:lnTo>
                    <a:pt x="20945" y="1316"/>
                  </a:lnTo>
                  <a:lnTo>
                    <a:pt x="21603" y="1608"/>
                  </a:lnTo>
                  <a:lnTo>
                    <a:pt x="22261" y="1937"/>
                  </a:lnTo>
                  <a:lnTo>
                    <a:pt x="22882" y="2303"/>
                  </a:lnTo>
                  <a:lnTo>
                    <a:pt x="23467" y="2705"/>
                  </a:lnTo>
                  <a:lnTo>
                    <a:pt x="24052" y="3107"/>
                  </a:lnTo>
                  <a:lnTo>
                    <a:pt x="24636" y="3582"/>
                  </a:lnTo>
                  <a:lnTo>
                    <a:pt x="25185" y="4021"/>
                  </a:lnTo>
                  <a:lnTo>
                    <a:pt x="25696" y="4533"/>
                  </a:lnTo>
                  <a:lnTo>
                    <a:pt x="26208" y="5044"/>
                  </a:lnTo>
                  <a:lnTo>
                    <a:pt x="26683" y="5593"/>
                  </a:lnTo>
                  <a:lnTo>
                    <a:pt x="27122" y="6177"/>
                  </a:lnTo>
                  <a:lnTo>
                    <a:pt x="27524" y="6762"/>
                  </a:lnTo>
                  <a:lnTo>
                    <a:pt x="27926" y="7347"/>
                  </a:lnTo>
                  <a:lnTo>
                    <a:pt x="28292" y="7968"/>
                  </a:lnTo>
                  <a:lnTo>
                    <a:pt x="28621" y="8626"/>
                  </a:lnTo>
                  <a:lnTo>
                    <a:pt x="28913" y="9284"/>
                  </a:lnTo>
                  <a:lnTo>
                    <a:pt x="29169" y="9979"/>
                  </a:lnTo>
                  <a:lnTo>
                    <a:pt x="29425" y="10673"/>
                  </a:lnTo>
                  <a:lnTo>
                    <a:pt x="29607" y="11368"/>
                  </a:lnTo>
                  <a:lnTo>
                    <a:pt x="29790" y="12099"/>
                  </a:lnTo>
                  <a:lnTo>
                    <a:pt x="29900" y="12830"/>
                  </a:lnTo>
                  <a:lnTo>
                    <a:pt x="30010" y="13597"/>
                  </a:lnTo>
                  <a:lnTo>
                    <a:pt x="30083" y="14328"/>
                  </a:lnTo>
                  <a:lnTo>
                    <a:pt x="30083" y="15096"/>
                  </a:lnTo>
                  <a:lnTo>
                    <a:pt x="30083" y="15863"/>
                  </a:lnTo>
                  <a:lnTo>
                    <a:pt x="30010" y="16631"/>
                  </a:lnTo>
                  <a:lnTo>
                    <a:pt x="29900" y="17399"/>
                  </a:lnTo>
                  <a:lnTo>
                    <a:pt x="29790" y="18130"/>
                  </a:lnTo>
                  <a:lnTo>
                    <a:pt x="29607" y="18861"/>
                  </a:lnTo>
                  <a:lnTo>
                    <a:pt x="29425" y="19555"/>
                  </a:lnTo>
                  <a:lnTo>
                    <a:pt x="29169" y="20250"/>
                  </a:lnTo>
                  <a:lnTo>
                    <a:pt x="28913" y="20944"/>
                  </a:lnTo>
                  <a:lnTo>
                    <a:pt x="28621" y="21602"/>
                  </a:lnTo>
                  <a:lnTo>
                    <a:pt x="28292" y="22223"/>
                  </a:lnTo>
                  <a:lnTo>
                    <a:pt x="27926" y="22881"/>
                  </a:lnTo>
                  <a:lnTo>
                    <a:pt x="27524" y="23466"/>
                  </a:lnTo>
                  <a:lnTo>
                    <a:pt x="27122" y="24051"/>
                  </a:lnTo>
                  <a:lnTo>
                    <a:pt x="26683" y="24636"/>
                  </a:lnTo>
                  <a:lnTo>
                    <a:pt x="26208" y="25184"/>
                  </a:lnTo>
                  <a:lnTo>
                    <a:pt x="25696" y="25696"/>
                  </a:lnTo>
                  <a:lnTo>
                    <a:pt x="25185" y="26171"/>
                  </a:lnTo>
                  <a:lnTo>
                    <a:pt x="24636" y="26646"/>
                  </a:lnTo>
                  <a:lnTo>
                    <a:pt x="24052" y="27121"/>
                  </a:lnTo>
                  <a:lnTo>
                    <a:pt x="23467" y="27523"/>
                  </a:lnTo>
                  <a:lnTo>
                    <a:pt x="22882" y="27925"/>
                  </a:lnTo>
                  <a:lnTo>
                    <a:pt x="22261" y="28254"/>
                  </a:lnTo>
                  <a:lnTo>
                    <a:pt x="21603" y="28620"/>
                  </a:lnTo>
                  <a:lnTo>
                    <a:pt x="20945" y="28912"/>
                  </a:lnTo>
                  <a:lnTo>
                    <a:pt x="20250" y="29168"/>
                  </a:lnTo>
                  <a:lnTo>
                    <a:pt x="19556" y="29424"/>
                  </a:lnTo>
                  <a:lnTo>
                    <a:pt x="18861" y="29607"/>
                  </a:lnTo>
                  <a:lnTo>
                    <a:pt x="18130" y="29790"/>
                  </a:lnTo>
                  <a:lnTo>
                    <a:pt x="17399" y="29899"/>
                  </a:lnTo>
                  <a:lnTo>
                    <a:pt x="16632" y="30009"/>
                  </a:lnTo>
                  <a:lnTo>
                    <a:pt x="15901" y="30045"/>
                  </a:lnTo>
                  <a:lnTo>
                    <a:pt x="15133" y="30082"/>
                  </a:lnTo>
                  <a:lnTo>
                    <a:pt x="14366" y="30045"/>
                  </a:lnTo>
                  <a:lnTo>
                    <a:pt x="13598" y="30009"/>
                  </a:lnTo>
                  <a:lnTo>
                    <a:pt x="12830" y="29899"/>
                  </a:lnTo>
                  <a:lnTo>
                    <a:pt x="12099" y="29790"/>
                  </a:lnTo>
                  <a:lnTo>
                    <a:pt x="11368" y="29607"/>
                  </a:lnTo>
                  <a:lnTo>
                    <a:pt x="10674" y="29424"/>
                  </a:lnTo>
                  <a:lnTo>
                    <a:pt x="9979" y="29168"/>
                  </a:lnTo>
                  <a:lnTo>
                    <a:pt x="9285" y="28912"/>
                  </a:lnTo>
                  <a:lnTo>
                    <a:pt x="8627" y="28620"/>
                  </a:lnTo>
                  <a:lnTo>
                    <a:pt x="8006" y="28254"/>
                  </a:lnTo>
                  <a:lnTo>
                    <a:pt x="7348" y="27925"/>
                  </a:lnTo>
                  <a:lnTo>
                    <a:pt x="6763" y="27523"/>
                  </a:lnTo>
                  <a:lnTo>
                    <a:pt x="6178" y="27121"/>
                  </a:lnTo>
                  <a:lnTo>
                    <a:pt x="5593" y="26646"/>
                  </a:lnTo>
                  <a:lnTo>
                    <a:pt x="5045" y="26171"/>
                  </a:lnTo>
                  <a:lnTo>
                    <a:pt x="4533" y="25696"/>
                  </a:lnTo>
                  <a:lnTo>
                    <a:pt x="4058" y="25184"/>
                  </a:lnTo>
                  <a:lnTo>
                    <a:pt x="3583" y="24636"/>
                  </a:lnTo>
                  <a:lnTo>
                    <a:pt x="3108" y="24051"/>
                  </a:lnTo>
                  <a:lnTo>
                    <a:pt x="2706" y="23466"/>
                  </a:lnTo>
                  <a:lnTo>
                    <a:pt x="2304" y="22881"/>
                  </a:lnTo>
                  <a:lnTo>
                    <a:pt x="1975" y="22223"/>
                  </a:lnTo>
                  <a:lnTo>
                    <a:pt x="1609" y="21602"/>
                  </a:lnTo>
                  <a:lnTo>
                    <a:pt x="1317" y="20944"/>
                  </a:lnTo>
                  <a:lnTo>
                    <a:pt x="1061" y="20250"/>
                  </a:lnTo>
                  <a:lnTo>
                    <a:pt x="805" y="19555"/>
                  </a:lnTo>
                  <a:lnTo>
                    <a:pt x="622" y="18861"/>
                  </a:lnTo>
                  <a:lnTo>
                    <a:pt x="439" y="18130"/>
                  </a:lnTo>
                  <a:lnTo>
                    <a:pt x="330" y="17399"/>
                  </a:lnTo>
                  <a:lnTo>
                    <a:pt x="220" y="16631"/>
                  </a:lnTo>
                  <a:lnTo>
                    <a:pt x="184" y="15863"/>
                  </a:lnTo>
                  <a:lnTo>
                    <a:pt x="147" y="15096"/>
                  </a:lnTo>
                  <a:lnTo>
                    <a:pt x="184" y="14328"/>
                  </a:lnTo>
                  <a:lnTo>
                    <a:pt x="220" y="13597"/>
                  </a:lnTo>
                  <a:lnTo>
                    <a:pt x="330" y="12830"/>
                  </a:lnTo>
                  <a:lnTo>
                    <a:pt x="439" y="12099"/>
                  </a:lnTo>
                  <a:lnTo>
                    <a:pt x="622" y="11368"/>
                  </a:lnTo>
                  <a:lnTo>
                    <a:pt x="805" y="10673"/>
                  </a:lnTo>
                  <a:lnTo>
                    <a:pt x="1061" y="9979"/>
                  </a:lnTo>
                  <a:lnTo>
                    <a:pt x="1317" y="9284"/>
                  </a:lnTo>
                  <a:lnTo>
                    <a:pt x="1609" y="8626"/>
                  </a:lnTo>
                  <a:lnTo>
                    <a:pt x="1975" y="7968"/>
                  </a:lnTo>
                  <a:lnTo>
                    <a:pt x="2304" y="7347"/>
                  </a:lnTo>
                  <a:lnTo>
                    <a:pt x="2706" y="6762"/>
                  </a:lnTo>
                  <a:lnTo>
                    <a:pt x="3108" y="6177"/>
                  </a:lnTo>
                  <a:lnTo>
                    <a:pt x="3583" y="5593"/>
                  </a:lnTo>
                  <a:lnTo>
                    <a:pt x="4058" y="5044"/>
                  </a:lnTo>
                  <a:lnTo>
                    <a:pt x="4533" y="4533"/>
                  </a:lnTo>
                  <a:lnTo>
                    <a:pt x="5045" y="4021"/>
                  </a:lnTo>
                  <a:lnTo>
                    <a:pt x="5593" y="3582"/>
                  </a:lnTo>
                  <a:lnTo>
                    <a:pt x="6178" y="3107"/>
                  </a:lnTo>
                  <a:lnTo>
                    <a:pt x="6763" y="2705"/>
                  </a:lnTo>
                  <a:lnTo>
                    <a:pt x="7348" y="2303"/>
                  </a:lnTo>
                  <a:lnTo>
                    <a:pt x="8006" y="1937"/>
                  </a:lnTo>
                  <a:lnTo>
                    <a:pt x="8627" y="1608"/>
                  </a:lnTo>
                  <a:lnTo>
                    <a:pt x="9285" y="1316"/>
                  </a:lnTo>
                  <a:lnTo>
                    <a:pt x="9979" y="1060"/>
                  </a:lnTo>
                  <a:lnTo>
                    <a:pt x="10674" y="804"/>
                  </a:lnTo>
                  <a:lnTo>
                    <a:pt x="11368" y="621"/>
                  </a:lnTo>
                  <a:lnTo>
                    <a:pt x="12099" y="439"/>
                  </a:lnTo>
                  <a:lnTo>
                    <a:pt x="12830" y="329"/>
                  </a:lnTo>
                  <a:lnTo>
                    <a:pt x="13598" y="219"/>
                  </a:lnTo>
                  <a:lnTo>
                    <a:pt x="14366" y="146"/>
                  </a:lnTo>
                  <a:close/>
                  <a:moveTo>
                    <a:pt x="15133" y="0"/>
                  </a:moveTo>
                  <a:lnTo>
                    <a:pt x="14329" y="37"/>
                  </a:lnTo>
                  <a:lnTo>
                    <a:pt x="13561" y="73"/>
                  </a:lnTo>
                  <a:lnTo>
                    <a:pt x="12830" y="183"/>
                  </a:lnTo>
                  <a:lnTo>
                    <a:pt x="12063" y="293"/>
                  </a:lnTo>
                  <a:lnTo>
                    <a:pt x="11332" y="475"/>
                  </a:lnTo>
                  <a:lnTo>
                    <a:pt x="10637" y="695"/>
                  </a:lnTo>
                  <a:lnTo>
                    <a:pt x="9943" y="914"/>
                  </a:lnTo>
                  <a:lnTo>
                    <a:pt x="9248" y="1206"/>
                  </a:lnTo>
                  <a:lnTo>
                    <a:pt x="8554" y="1499"/>
                  </a:lnTo>
                  <a:lnTo>
                    <a:pt x="7932" y="1828"/>
                  </a:lnTo>
                  <a:lnTo>
                    <a:pt x="7275" y="2193"/>
                  </a:lnTo>
                  <a:lnTo>
                    <a:pt x="6690" y="2595"/>
                  </a:lnTo>
                  <a:lnTo>
                    <a:pt x="6068" y="2997"/>
                  </a:lnTo>
                  <a:lnTo>
                    <a:pt x="5520" y="3473"/>
                  </a:lnTo>
                  <a:lnTo>
                    <a:pt x="4972" y="3948"/>
                  </a:lnTo>
                  <a:lnTo>
                    <a:pt x="4424" y="4423"/>
                  </a:lnTo>
                  <a:lnTo>
                    <a:pt x="3948" y="4971"/>
                  </a:lnTo>
                  <a:lnTo>
                    <a:pt x="3473" y="5519"/>
                  </a:lnTo>
                  <a:lnTo>
                    <a:pt x="2998" y="6068"/>
                  </a:lnTo>
                  <a:lnTo>
                    <a:pt x="2596" y="6652"/>
                  </a:lnTo>
                  <a:lnTo>
                    <a:pt x="2194" y="7274"/>
                  </a:lnTo>
                  <a:lnTo>
                    <a:pt x="1828" y="7932"/>
                  </a:lnTo>
                  <a:lnTo>
                    <a:pt x="1499" y="8553"/>
                  </a:lnTo>
                  <a:lnTo>
                    <a:pt x="1207" y="9248"/>
                  </a:lnTo>
                  <a:lnTo>
                    <a:pt x="915" y="9906"/>
                  </a:lnTo>
                  <a:lnTo>
                    <a:pt x="695" y="10637"/>
                  </a:lnTo>
                  <a:lnTo>
                    <a:pt x="476" y="11331"/>
                  </a:lnTo>
                  <a:lnTo>
                    <a:pt x="330" y="12062"/>
                  </a:lnTo>
                  <a:lnTo>
                    <a:pt x="184" y="12830"/>
                  </a:lnTo>
                  <a:lnTo>
                    <a:pt x="74" y="13561"/>
                  </a:lnTo>
                  <a:lnTo>
                    <a:pt x="37" y="14328"/>
                  </a:lnTo>
                  <a:lnTo>
                    <a:pt x="1" y="15096"/>
                  </a:lnTo>
                  <a:lnTo>
                    <a:pt x="37" y="15900"/>
                  </a:lnTo>
                  <a:lnTo>
                    <a:pt x="74" y="16668"/>
                  </a:lnTo>
                  <a:lnTo>
                    <a:pt x="184" y="17399"/>
                  </a:lnTo>
                  <a:lnTo>
                    <a:pt x="330" y="18166"/>
                  </a:lnTo>
                  <a:lnTo>
                    <a:pt x="476" y="18897"/>
                  </a:lnTo>
                  <a:lnTo>
                    <a:pt x="695" y="19592"/>
                  </a:lnTo>
                  <a:lnTo>
                    <a:pt x="915" y="20286"/>
                  </a:lnTo>
                  <a:lnTo>
                    <a:pt x="1207" y="20981"/>
                  </a:lnTo>
                  <a:lnTo>
                    <a:pt x="1499" y="21675"/>
                  </a:lnTo>
                  <a:lnTo>
                    <a:pt x="1828" y="22297"/>
                  </a:lnTo>
                  <a:lnTo>
                    <a:pt x="2194" y="22954"/>
                  </a:lnTo>
                  <a:lnTo>
                    <a:pt x="2596" y="23539"/>
                  </a:lnTo>
                  <a:lnTo>
                    <a:pt x="2998" y="24161"/>
                  </a:lnTo>
                  <a:lnTo>
                    <a:pt x="3473" y="24709"/>
                  </a:lnTo>
                  <a:lnTo>
                    <a:pt x="3948" y="25257"/>
                  </a:lnTo>
                  <a:lnTo>
                    <a:pt x="4424" y="25806"/>
                  </a:lnTo>
                  <a:lnTo>
                    <a:pt x="4972" y="26281"/>
                  </a:lnTo>
                  <a:lnTo>
                    <a:pt x="5520" y="26756"/>
                  </a:lnTo>
                  <a:lnTo>
                    <a:pt x="6068" y="27231"/>
                  </a:lnTo>
                  <a:lnTo>
                    <a:pt x="6690" y="27633"/>
                  </a:lnTo>
                  <a:lnTo>
                    <a:pt x="7275" y="28035"/>
                  </a:lnTo>
                  <a:lnTo>
                    <a:pt x="7932" y="28401"/>
                  </a:lnTo>
                  <a:lnTo>
                    <a:pt x="8554" y="28730"/>
                  </a:lnTo>
                  <a:lnTo>
                    <a:pt x="9248" y="29022"/>
                  </a:lnTo>
                  <a:lnTo>
                    <a:pt x="9943" y="29314"/>
                  </a:lnTo>
                  <a:lnTo>
                    <a:pt x="10637" y="29534"/>
                  </a:lnTo>
                  <a:lnTo>
                    <a:pt x="11332" y="29753"/>
                  </a:lnTo>
                  <a:lnTo>
                    <a:pt x="12063" y="29899"/>
                  </a:lnTo>
                  <a:lnTo>
                    <a:pt x="12830" y="30045"/>
                  </a:lnTo>
                  <a:lnTo>
                    <a:pt x="13561" y="30155"/>
                  </a:lnTo>
                  <a:lnTo>
                    <a:pt x="14329" y="30192"/>
                  </a:lnTo>
                  <a:lnTo>
                    <a:pt x="15133" y="30228"/>
                  </a:lnTo>
                  <a:lnTo>
                    <a:pt x="15901" y="30192"/>
                  </a:lnTo>
                  <a:lnTo>
                    <a:pt x="16668" y="30155"/>
                  </a:lnTo>
                  <a:lnTo>
                    <a:pt x="17399" y="30045"/>
                  </a:lnTo>
                  <a:lnTo>
                    <a:pt x="18167" y="29899"/>
                  </a:lnTo>
                  <a:lnTo>
                    <a:pt x="18898" y="29753"/>
                  </a:lnTo>
                  <a:lnTo>
                    <a:pt x="19592" y="29534"/>
                  </a:lnTo>
                  <a:lnTo>
                    <a:pt x="20323" y="29314"/>
                  </a:lnTo>
                  <a:lnTo>
                    <a:pt x="20981" y="29022"/>
                  </a:lnTo>
                  <a:lnTo>
                    <a:pt x="21676" y="28730"/>
                  </a:lnTo>
                  <a:lnTo>
                    <a:pt x="22334" y="28401"/>
                  </a:lnTo>
                  <a:lnTo>
                    <a:pt x="22955" y="28035"/>
                  </a:lnTo>
                  <a:lnTo>
                    <a:pt x="23576" y="27633"/>
                  </a:lnTo>
                  <a:lnTo>
                    <a:pt x="24161" y="27231"/>
                  </a:lnTo>
                  <a:lnTo>
                    <a:pt x="24710" y="26756"/>
                  </a:lnTo>
                  <a:lnTo>
                    <a:pt x="25258" y="26281"/>
                  </a:lnTo>
                  <a:lnTo>
                    <a:pt x="25806" y="25806"/>
                  </a:lnTo>
                  <a:lnTo>
                    <a:pt x="26318" y="25257"/>
                  </a:lnTo>
                  <a:lnTo>
                    <a:pt x="26793" y="24709"/>
                  </a:lnTo>
                  <a:lnTo>
                    <a:pt x="27232" y="24161"/>
                  </a:lnTo>
                  <a:lnTo>
                    <a:pt x="27634" y="23539"/>
                  </a:lnTo>
                  <a:lnTo>
                    <a:pt x="28036" y="22954"/>
                  </a:lnTo>
                  <a:lnTo>
                    <a:pt x="28401" y="22297"/>
                  </a:lnTo>
                  <a:lnTo>
                    <a:pt x="28730" y="21675"/>
                  </a:lnTo>
                  <a:lnTo>
                    <a:pt x="29059" y="20981"/>
                  </a:lnTo>
                  <a:lnTo>
                    <a:pt x="29315" y="20286"/>
                  </a:lnTo>
                  <a:lnTo>
                    <a:pt x="29534" y="19592"/>
                  </a:lnTo>
                  <a:lnTo>
                    <a:pt x="29754" y="18897"/>
                  </a:lnTo>
                  <a:lnTo>
                    <a:pt x="29936" y="18166"/>
                  </a:lnTo>
                  <a:lnTo>
                    <a:pt x="30046" y="17399"/>
                  </a:lnTo>
                  <a:lnTo>
                    <a:pt x="30156" y="16668"/>
                  </a:lnTo>
                  <a:lnTo>
                    <a:pt x="30229" y="15900"/>
                  </a:lnTo>
                  <a:lnTo>
                    <a:pt x="30229" y="15096"/>
                  </a:lnTo>
                  <a:lnTo>
                    <a:pt x="30229" y="14328"/>
                  </a:lnTo>
                  <a:lnTo>
                    <a:pt x="30156" y="13561"/>
                  </a:lnTo>
                  <a:lnTo>
                    <a:pt x="30046" y="12830"/>
                  </a:lnTo>
                  <a:lnTo>
                    <a:pt x="29936" y="12062"/>
                  </a:lnTo>
                  <a:lnTo>
                    <a:pt x="29754" y="11331"/>
                  </a:lnTo>
                  <a:lnTo>
                    <a:pt x="29534" y="10637"/>
                  </a:lnTo>
                  <a:lnTo>
                    <a:pt x="29315" y="9906"/>
                  </a:lnTo>
                  <a:lnTo>
                    <a:pt x="29059" y="9248"/>
                  </a:lnTo>
                  <a:lnTo>
                    <a:pt x="28730" y="8553"/>
                  </a:lnTo>
                  <a:lnTo>
                    <a:pt x="28401" y="7932"/>
                  </a:lnTo>
                  <a:lnTo>
                    <a:pt x="28036" y="7274"/>
                  </a:lnTo>
                  <a:lnTo>
                    <a:pt x="27634" y="6652"/>
                  </a:lnTo>
                  <a:lnTo>
                    <a:pt x="27232" y="6068"/>
                  </a:lnTo>
                  <a:lnTo>
                    <a:pt x="26793" y="5519"/>
                  </a:lnTo>
                  <a:lnTo>
                    <a:pt x="26318" y="4971"/>
                  </a:lnTo>
                  <a:lnTo>
                    <a:pt x="25806" y="4423"/>
                  </a:lnTo>
                  <a:lnTo>
                    <a:pt x="25258" y="3948"/>
                  </a:lnTo>
                  <a:lnTo>
                    <a:pt x="24710" y="3473"/>
                  </a:lnTo>
                  <a:lnTo>
                    <a:pt x="24161" y="2997"/>
                  </a:lnTo>
                  <a:lnTo>
                    <a:pt x="23576" y="2595"/>
                  </a:lnTo>
                  <a:lnTo>
                    <a:pt x="22955" y="2193"/>
                  </a:lnTo>
                  <a:lnTo>
                    <a:pt x="22334" y="1828"/>
                  </a:lnTo>
                  <a:lnTo>
                    <a:pt x="21676" y="1499"/>
                  </a:lnTo>
                  <a:lnTo>
                    <a:pt x="20981" y="1206"/>
                  </a:lnTo>
                  <a:lnTo>
                    <a:pt x="20323" y="914"/>
                  </a:lnTo>
                  <a:lnTo>
                    <a:pt x="19592" y="695"/>
                  </a:lnTo>
                  <a:lnTo>
                    <a:pt x="18898" y="475"/>
                  </a:lnTo>
                  <a:lnTo>
                    <a:pt x="18167" y="293"/>
                  </a:lnTo>
                  <a:lnTo>
                    <a:pt x="17399" y="183"/>
                  </a:lnTo>
                  <a:lnTo>
                    <a:pt x="16668" y="73"/>
                  </a:lnTo>
                  <a:lnTo>
                    <a:pt x="15901" y="37"/>
                  </a:lnTo>
                  <a:lnTo>
                    <a:pt x="15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1634725" y="1412325"/>
              <a:ext cx="379250" cy="379250"/>
            </a:xfrm>
            <a:custGeom>
              <a:avLst/>
              <a:gdLst/>
              <a:ahLst/>
              <a:cxnLst/>
              <a:rect l="l" t="t" r="r" b="b"/>
              <a:pathLst>
                <a:path w="15170" h="15170" extrusionOk="0">
                  <a:moveTo>
                    <a:pt x="7603" y="147"/>
                  </a:moveTo>
                  <a:lnTo>
                    <a:pt x="8334" y="183"/>
                  </a:lnTo>
                  <a:lnTo>
                    <a:pt x="9102" y="293"/>
                  </a:lnTo>
                  <a:lnTo>
                    <a:pt x="9796" y="476"/>
                  </a:lnTo>
                  <a:lnTo>
                    <a:pt x="10491" y="732"/>
                  </a:lnTo>
                  <a:lnTo>
                    <a:pt x="11149" y="1024"/>
                  </a:lnTo>
                  <a:lnTo>
                    <a:pt x="11733" y="1390"/>
                  </a:lnTo>
                  <a:lnTo>
                    <a:pt x="12318" y="1828"/>
                  </a:lnTo>
                  <a:lnTo>
                    <a:pt x="12866" y="2303"/>
                  </a:lnTo>
                  <a:lnTo>
                    <a:pt x="13342" y="2852"/>
                  </a:lnTo>
                  <a:lnTo>
                    <a:pt x="13780" y="3437"/>
                  </a:lnTo>
                  <a:lnTo>
                    <a:pt x="14146" y="4021"/>
                  </a:lnTo>
                  <a:lnTo>
                    <a:pt x="14438" y="4679"/>
                  </a:lnTo>
                  <a:lnTo>
                    <a:pt x="14694" y="5374"/>
                  </a:lnTo>
                  <a:lnTo>
                    <a:pt x="14877" y="6068"/>
                  </a:lnTo>
                  <a:lnTo>
                    <a:pt x="14986" y="6836"/>
                  </a:lnTo>
                  <a:lnTo>
                    <a:pt x="15023" y="7567"/>
                  </a:lnTo>
                  <a:lnTo>
                    <a:pt x="14986" y="8334"/>
                  </a:lnTo>
                  <a:lnTo>
                    <a:pt x="14877" y="9066"/>
                  </a:lnTo>
                  <a:lnTo>
                    <a:pt x="14694" y="9797"/>
                  </a:lnTo>
                  <a:lnTo>
                    <a:pt x="14438" y="10491"/>
                  </a:lnTo>
                  <a:lnTo>
                    <a:pt x="14146" y="11149"/>
                  </a:lnTo>
                  <a:lnTo>
                    <a:pt x="13780" y="11734"/>
                  </a:lnTo>
                  <a:lnTo>
                    <a:pt x="13342" y="12319"/>
                  </a:lnTo>
                  <a:lnTo>
                    <a:pt x="12866" y="12830"/>
                  </a:lnTo>
                  <a:lnTo>
                    <a:pt x="12318" y="13342"/>
                  </a:lnTo>
                  <a:lnTo>
                    <a:pt x="11733" y="13744"/>
                  </a:lnTo>
                  <a:lnTo>
                    <a:pt x="11149" y="14146"/>
                  </a:lnTo>
                  <a:lnTo>
                    <a:pt x="10491" y="14439"/>
                  </a:lnTo>
                  <a:lnTo>
                    <a:pt x="9796" y="14694"/>
                  </a:lnTo>
                  <a:lnTo>
                    <a:pt x="9102" y="14877"/>
                  </a:lnTo>
                  <a:lnTo>
                    <a:pt x="8334" y="14987"/>
                  </a:lnTo>
                  <a:lnTo>
                    <a:pt x="7603" y="15023"/>
                  </a:lnTo>
                  <a:lnTo>
                    <a:pt x="6836" y="14987"/>
                  </a:lnTo>
                  <a:lnTo>
                    <a:pt x="6104" y="14877"/>
                  </a:lnTo>
                  <a:lnTo>
                    <a:pt x="5373" y="14694"/>
                  </a:lnTo>
                  <a:lnTo>
                    <a:pt x="4679" y="14439"/>
                  </a:lnTo>
                  <a:lnTo>
                    <a:pt x="4058" y="14146"/>
                  </a:lnTo>
                  <a:lnTo>
                    <a:pt x="3436" y="13744"/>
                  </a:lnTo>
                  <a:lnTo>
                    <a:pt x="2851" y="13342"/>
                  </a:lnTo>
                  <a:lnTo>
                    <a:pt x="2340" y="12830"/>
                  </a:lnTo>
                  <a:lnTo>
                    <a:pt x="1828" y="12319"/>
                  </a:lnTo>
                  <a:lnTo>
                    <a:pt x="1426" y="11734"/>
                  </a:lnTo>
                  <a:lnTo>
                    <a:pt x="1024" y="11149"/>
                  </a:lnTo>
                  <a:lnTo>
                    <a:pt x="731" y="10491"/>
                  </a:lnTo>
                  <a:lnTo>
                    <a:pt x="476" y="9797"/>
                  </a:lnTo>
                  <a:lnTo>
                    <a:pt x="293" y="9066"/>
                  </a:lnTo>
                  <a:lnTo>
                    <a:pt x="183" y="8334"/>
                  </a:lnTo>
                  <a:lnTo>
                    <a:pt x="147" y="7567"/>
                  </a:lnTo>
                  <a:lnTo>
                    <a:pt x="183" y="6836"/>
                  </a:lnTo>
                  <a:lnTo>
                    <a:pt x="293" y="6068"/>
                  </a:lnTo>
                  <a:lnTo>
                    <a:pt x="476" y="5374"/>
                  </a:lnTo>
                  <a:lnTo>
                    <a:pt x="731" y="4679"/>
                  </a:lnTo>
                  <a:lnTo>
                    <a:pt x="1024" y="4021"/>
                  </a:lnTo>
                  <a:lnTo>
                    <a:pt x="1426" y="3437"/>
                  </a:lnTo>
                  <a:lnTo>
                    <a:pt x="1828" y="2852"/>
                  </a:lnTo>
                  <a:lnTo>
                    <a:pt x="2340" y="2303"/>
                  </a:lnTo>
                  <a:lnTo>
                    <a:pt x="2851" y="1828"/>
                  </a:lnTo>
                  <a:lnTo>
                    <a:pt x="3436" y="1390"/>
                  </a:lnTo>
                  <a:lnTo>
                    <a:pt x="4058" y="1024"/>
                  </a:lnTo>
                  <a:lnTo>
                    <a:pt x="4679" y="732"/>
                  </a:lnTo>
                  <a:lnTo>
                    <a:pt x="5373" y="476"/>
                  </a:lnTo>
                  <a:lnTo>
                    <a:pt x="6104" y="293"/>
                  </a:lnTo>
                  <a:lnTo>
                    <a:pt x="6836" y="183"/>
                  </a:lnTo>
                  <a:lnTo>
                    <a:pt x="7603" y="147"/>
                  </a:lnTo>
                  <a:close/>
                  <a:moveTo>
                    <a:pt x="7603" y="1"/>
                  </a:moveTo>
                  <a:lnTo>
                    <a:pt x="6799" y="37"/>
                  </a:lnTo>
                  <a:lnTo>
                    <a:pt x="6068" y="147"/>
                  </a:lnTo>
                  <a:lnTo>
                    <a:pt x="5337" y="330"/>
                  </a:lnTo>
                  <a:lnTo>
                    <a:pt x="4642" y="586"/>
                  </a:lnTo>
                  <a:lnTo>
                    <a:pt x="3984" y="915"/>
                  </a:lnTo>
                  <a:lnTo>
                    <a:pt x="3363" y="1280"/>
                  </a:lnTo>
                  <a:lnTo>
                    <a:pt x="2778" y="1719"/>
                  </a:lnTo>
                  <a:lnTo>
                    <a:pt x="2230" y="2230"/>
                  </a:lnTo>
                  <a:lnTo>
                    <a:pt x="1718" y="2742"/>
                  </a:lnTo>
                  <a:lnTo>
                    <a:pt x="1280" y="3327"/>
                  </a:lnTo>
                  <a:lnTo>
                    <a:pt x="914" y="3985"/>
                  </a:lnTo>
                  <a:lnTo>
                    <a:pt x="585" y="4643"/>
                  </a:lnTo>
                  <a:lnTo>
                    <a:pt x="329" y="5337"/>
                  </a:lnTo>
                  <a:lnTo>
                    <a:pt x="147" y="6068"/>
                  </a:lnTo>
                  <a:lnTo>
                    <a:pt x="37" y="6799"/>
                  </a:lnTo>
                  <a:lnTo>
                    <a:pt x="0" y="7567"/>
                  </a:lnTo>
                  <a:lnTo>
                    <a:pt x="37" y="8371"/>
                  </a:lnTo>
                  <a:lnTo>
                    <a:pt x="147" y="9102"/>
                  </a:lnTo>
                  <a:lnTo>
                    <a:pt x="329" y="9833"/>
                  </a:lnTo>
                  <a:lnTo>
                    <a:pt x="585" y="10528"/>
                  </a:lnTo>
                  <a:lnTo>
                    <a:pt x="914" y="11186"/>
                  </a:lnTo>
                  <a:lnTo>
                    <a:pt x="1280" y="11807"/>
                  </a:lnTo>
                  <a:lnTo>
                    <a:pt x="1718" y="12392"/>
                  </a:lnTo>
                  <a:lnTo>
                    <a:pt x="2230" y="12940"/>
                  </a:lnTo>
                  <a:lnTo>
                    <a:pt x="2778" y="13452"/>
                  </a:lnTo>
                  <a:lnTo>
                    <a:pt x="3363" y="13890"/>
                  </a:lnTo>
                  <a:lnTo>
                    <a:pt x="3984" y="14256"/>
                  </a:lnTo>
                  <a:lnTo>
                    <a:pt x="4642" y="14585"/>
                  </a:lnTo>
                  <a:lnTo>
                    <a:pt x="5337" y="14841"/>
                  </a:lnTo>
                  <a:lnTo>
                    <a:pt x="6068" y="15023"/>
                  </a:lnTo>
                  <a:lnTo>
                    <a:pt x="6799" y="15133"/>
                  </a:lnTo>
                  <a:lnTo>
                    <a:pt x="7603" y="15170"/>
                  </a:lnTo>
                  <a:lnTo>
                    <a:pt x="8371" y="15133"/>
                  </a:lnTo>
                  <a:lnTo>
                    <a:pt x="9102" y="15023"/>
                  </a:lnTo>
                  <a:lnTo>
                    <a:pt x="9833" y="14841"/>
                  </a:lnTo>
                  <a:lnTo>
                    <a:pt x="10527" y="14585"/>
                  </a:lnTo>
                  <a:lnTo>
                    <a:pt x="11222" y="14256"/>
                  </a:lnTo>
                  <a:lnTo>
                    <a:pt x="11843" y="13890"/>
                  </a:lnTo>
                  <a:lnTo>
                    <a:pt x="12428" y="13452"/>
                  </a:lnTo>
                  <a:lnTo>
                    <a:pt x="12940" y="12940"/>
                  </a:lnTo>
                  <a:lnTo>
                    <a:pt x="13451" y="12392"/>
                  </a:lnTo>
                  <a:lnTo>
                    <a:pt x="13890" y="11807"/>
                  </a:lnTo>
                  <a:lnTo>
                    <a:pt x="14255" y="11186"/>
                  </a:lnTo>
                  <a:lnTo>
                    <a:pt x="14584" y="10528"/>
                  </a:lnTo>
                  <a:lnTo>
                    <a:pt x="14840" y="9833"/>
                  </a:lnTo>
                  <a:lnTo>
                    <a:pt x="15023" y="9102"/>
                  </a:lnTo>
                  <a:lnTo>
                    <a:pt x="15133" y="8371"/>
                  </a:lnTo>
                  <a:lnTo>
                    <a:pt x="15169" y="7567"/>
                  </a:lnTo>
                  <a:lnTo>
                    <a:pt x="15133" y="6799"/>
                  </a:lnTo>
                  <a:lnTo>
                    <a:pt x="15023" y="6068"/>
                  </a:lnTo>
                  <a:lnTo>
                    <a:pt x="14840" y="5337"/>
                  </a:lnTo>
                  <a:lnTo>
                    <a:pt x="14584" y="4643"/>
                  </a:lnTo>
                  <a:lnTo>
                    <a:pt x="14255" y="3985"/>
                  </a:lnTo>
                  <a:lnTo>
                    <a:pt x="13890" y="3327"/>
                  </a:lnTo>
                  <a:lnTo>
                    <a:pt x="13451" y="2742"/>
                  </a:lnTo>
                  <a:lnTo>
                    <a:pt x="12940" y="2230"/>
                  </a:lnTo>
                  <a:lnTo>
                    <a:pt x="12428" y="1719"/>
                  </a:lnTo>
                  <a:lnTo>
                    <a:pt x="11843" y="1280"/>
                  </a:lnTo>
                  <a:lnTo>
                    <a:pt x="11222" y="915"/>
                  </a:lnTo>
                  <a:lnTo>
                    <a:pt x="10527" y="586"/>
                  </a:lnTo>
                  <a:lnTo>
                    <a:pt x="9833" y="330"/>
                  </a:lnTo>
                  <a:lnTo>
                    <a:pt x="9102" y="147"/>
                  </a:lnTo>
                  <a:lnTo>
                    <a:pt x="8371" y="37"/>
                  </a:lnTo>
                  <a:lnTo>
                    <a:pt x="7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1822950" y="1601475"/>
              <a:ext cx="3700" cy="1128575"/>
            </a:xfrm>
            <a:custGeom>
              <a:avLst/>
              <a:gdLst/>
              <a:ahLst/>
              <a:cxnLst/>
              <a:rect l="l" t="t" r="r" b="b"/>
              <a:pathLst>
                <a:path w="148" h="45143" extrusionOk="0">
                  <a:moveTo>
                    <a:pt x="1" y="1"/>
                  </a:moveTo>
                  <a:lnTo>
                    <a:pt x="1" y="45142"/>
                  </a:lnTo>
                  <a:lnTo>
                    <a:pt x="147" y="4514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1823875" y="1600575"/>
              <a:ext cx="1073725" cy="351825"/>
            </a:xfrm>
            <a:custGeom>
              <a:avLst/>
              <a:gdLst/>
              <a:ahLst/>
              <a:cxnLst/>
              <a:rect l="l" t="t" r="r" b="b"/>
              <a:pathLst>
                <a:path w="42949" h="14073" extrusionOk="0">
                  <a:moveTo>
                    <a:pt x="37" y="0"/>
                  </a:moveTo>
                  <a:lnTo>
                    <a:pt x="1" y="110"/>
                  </a:lnTo>
                  <a:lnTo>
                    <a:pt x="42912" y="14073"/>
                  </a:lnTo>
                  <a:lnTo>
                    <a:pt x="42948" y="139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822950" y="688600"/>
              <a:ext cx="666175" cy="914750"/>
            </a:xfrm>
            <a:custGeom>
              <a:avLst/>
              <a:gdLst/>
              <a:ahLst/>
              <a:cxnLst/>
              <a:rect l="l" t="t" r="r" b="b"/>
              <a:pathLst>
                <a:path w="26647" h="36590" extrusionOk="0">
                  <a:moveTo>
                    <a:pt x="26537" y="1"/>
                  </a:moveTo>
                  <a:lnTo>
                    <a:pt x="1" y="36479"/>
                  </a:lnTo>
                  <a:lnTo>
                    <a:pt x="111" y="36589"/>
                  </a:lnTo>
                  <a:lnTo>
                    <a:pt x="26647" y="74"/>
                  </a:lnTo>
                  <a:lnTo>
                    <a:pt x="26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1159550" y="688600"/>
              <a:ext cx="666175" cy="914750"/>
            </a:xfrm>
            <a:custGeom>
              <a:avLst/>
              <a:gdLst/>
              <a:ahLst/>
              <a:cxnLst/>
              <a:rect l="l" t="t" r="r" b="b"/>
              <a:pathLst>
                <a:path w="26647" h="36590" extrusionOk="0">
                  <a:moveTo>
                    <a:pt x="147" y="1"/>
                  </a:moveTo>
                  <a:lnTo>
                    <a:pt x="1" y="74"/>
                  </a:lnTo>
                  <a:lnTo>
                    <a:pt x="26537" y="36589"/>
                  </a:lnTo>
                  <a:lnTo>
                    <a:pt x="26647" y="36479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751100" y="1600575"/>
              <a:ext cx="1073725" cy="351825"/>
            </a:xfrm>
            <a:custGeom>
              <a:avLst/>
              <a:gdLst/>
              <a:ahLst/>
              <a:cxnLst/>
              <a:rect l="l" t="t" r="r" b="b"/>
              <a:pathLst>
                <a:path w="42949" h="14073" extrusionOk="0">
                  <a:moveTo>
                    <a:pt x="42912" y="0"/>
                  </a:moveTo>
                  <a:lnTo>
                    <a:pt x="0" y="13926"/>
                  </a:lnTo>
                  <a:lnTo>
                    <a:pt x="37" y="14073"/>
                  </a:lnTo>
                  <a:lnTo>
                    <a:pt x="42948" y="110"/>
                  </a:lnTo>
                  <a:lnTo>
                    <a:pt x="42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6" name="Google Shape;716;p37"/>
          <p:cNvGrpSpPr/>
          <p:nvPr/>
        </p:nvGrpSpPr>
        <p:grpSpPr>
          <a:xfrm>
            <a:off x="6592596" y="5592817"/>
            <a:ext cx="4770889" cy="4770943"/>
            <a:chOff x="694450" y="472050"/>
            <a:chExt cx="2259800" cy="2259825"/>
          </a:xfrm>
        </p:grpSpPr>
        <p:sp>
          <p:nvSpPr>
            <p:cNvPr id="717" name="Google Shape;717;p37"/>
            <p:cNvSpPr/>
            <p:nvPr/>
          </p:nvSpPr>
          <p:spPr>
            <a:xfrm>
              <a:off x="694450" y="472050"/>
              <a:ext cx="2259800" cy="2259825"/>
            </a:xfrm>
            <a:custGeom>
              <a:avLst/>
              <a:gdLst/>
              <a:ahLst/>
              <a:cxnLst/>
              <a:rect l="l" t="t" r="r" b="b"/>
              <a:pathLst>
                <a:path w="90392" h="90393" extrusionOk="0">
                  <a:moveTo>
                    <a:pt x="46347" y="146"/>
                  </a:moveTo>
                  <a:lnTo>
                    <a:pt x="47517" y="183"/>
                  </a:lnTo>
                  <a:lnTo>
                    <a:pt x="48650" y="256"/>
                  </a:lnTo>
                  <a:lnTo>
                    <a:pt x="49783" y="366"/>
                  </a:lnTo>
                  <a:lnTo>
                    <a:pt x="50916" y="512"/>
                  </a:lnTo>
                  <a:lnTo>
                    <a:pt x="52049" y="658"/>
                  </a:lnTo>
                  <a:lnTo>
                    <a:pt x="53182" y="841"/>
                  </a:lnTo>
                  <a:lnTo>
                    <a:pt x="54279" y="1060"/>
                  </a:lnTo>
                  <a:lnTo>
                    <a:pt x="55375" y="1280"/>
                  </a:lnTo>
                  <a:lnTo>
                    <a:pt x="56435" y="1572"/>
                  </a:lnTo>
                  <a:lnTo>
                    <a:pt x="57532" y="1864"/>
                  </a:lnTo>
                  <a:lnTo>
                    <a:pt x="58592" y="2157"/>
                  </a:lnTo>
                  <a:lnTo>
                    <a:pt x="59652" y="2522"/>
                  </a:lnTo>
                  <a:lnTo>
                    <a:pt x="60675" y="2888"/>
                  </a:lnTo>
                  <a:lnTo>
                    <a:pt x="61699" y="3253"/>
                  </a:lnTo>
                  <a:lnTo>
                    <a:pt x="62722" y="3692"/>
                  </a:lnTo>
                  <a:lnTo>
                    <a:pt x="63709" y="4131"/>
                  </a:lnTo>
                  <a:lnTo>
                    <a:pt x="64733" y="4606"/>
                  </a:lnTo>
                  <a:lnTo>
                    <a:pt x="65683" y="5081"/>
                  </a:lnTo>
                  <a:lnTo>
                    <a:pt x="66670" y="5593"/>
                  </a:lnTo>
                  <a:lnTo>
                    <a:pt x="67620" y="6104"/>
                  </a:lnTo>
                  <a:lnTo>
                    <a:pt x="68534" y="6689"/>
                  </a:lnTo>
                  <a:lnTo>
                    <a:pt x="69448" y="7237"/>
                  </a:lnTo>
                  <a:lnTo>
                    <a:pt x="70361" y="7859"/>
                  </a:lnTo>
                  <a:lnTo>
                    <a:pt x="71275" y="8480"/>
                  </a:lnTo>
                  <a:lnTo>
                    <a:pt x="72152" y="9102"/>
                  </a:lnTo>
                  <a:lnTo>
                    <a:pt x="72993" y="9759"/>
                  </a:lnTo>
                  <a:lnTo>
                    <a:pt x="73834" y="10454"/>
                  </a:lnTo>
                  <a:lnTo>
                    <a:pt x="74675" y="11148"/>
                  </a:lnTo>
                  <a:lnTo>
                    <a:pt x="75479" y="11843"/>
                  </a:lnTo>
                  <a:lnTo>
                    <a:pt x="76283" y="12610"/>
                  </a:lnTo>
                  <a:lnTo>
                    <a:pt x="77050" y="13342"/>
                  </a:lnTo>
                  <a:lnTo>
                    <a:pt x="77781" y="14109"/>
                  </a:lnTo>
                  <a:lnTo>
                    <a:pt x="78549" y="14913"/>
                  </a:lnTo>
                  <a:lnTo>
                    <a:pt x="79243" y="15717"/>
                  </a:lnTo>
                  <a:lnTo>
                    <a:pt x="79938" y="16558"/>
                  </a:lnTo>
                  <a:lnTo>
                    <a:pt x="80632" y="17399"/>
                  </a:lnTo>
                  <a:lnTo>
                    <a:pt x="81290" y="18239"/>
                  </a:lnTo>
                  <a:lnTo>
                    <a:pt x="81912" y="19117"/>
                  </a:lnTo>
                  <a:lnTo>
                    <a:pt x="82533" y="20030"/>
                  </a:lnTo>
                  <a:lnTo>
                    <a:pt x="83154" y="20944"/>
                  </a:lnTo>
                  <a:lnTo>
                    <a:pt x="83703" y="21858"/>
                  </a:lnTo>
                  <a:lnTo>
                    <a:pt x="84288" y="22772"/>
                  </a:lnTo>
                  <a:lnTo>
                    <a:pt x="84799" y="23722"/>
                  </a:lnTo>
                  <a:lnTo>
                    <a:pt x="85311" y="24709"/>
                  </a:lnTo>
                  <a:lnTo>
                    <a:pt x="85786" y="25696"/>
                  </a:lnTo>
                  <a:lnTo>
                    <a:pt x="86261" y="26683"/>
                  </a:lnTo>
                  <a:lnTo>
                    <a:pt x="86700" y="27670"/>
                  </a:lnTo>
                  <a:lnTo>
                    <a:pt x="87139" y="28693"/>
                  </a:lnTo>
                  <a:lnTo>
                    <a:pt x="87504" y="29717"/>
                  </a:lnTo>
                  <a:lnTo>
                    <a:pt x="87870" y="30777"/>
                  </a:lnTo>
                  <a:lnTo>
                    <a:pt x="88235" y="31800"/>
                  </a:lnTo>
                  <a:lnTo>
                    <a:pt x="88527" y="32860"/>
                  </a:lnTo>
                  <a:lnTo>
                    <a:pt x="88820" y="33957"/>
                  </a:lnTo>
                  <a:lnTo>
                    <a:pt x="89112" y="35017"/>
                  </a:lnTo>
                  <a:lnTo>
                    <a:pt x="89332" y="36113"/>
                  </a:lnTo>
                  <a:lnTo>
                    <a:pt x="89551" y="37246"/>
                  </a:lnTo>
                  <a:lnTo>
                    <a:pt x="89734" y="38343"/>
                  </a:lnTo>
                  <a:lnTo>
                    <a:pt x="89880" y="39476"/>
                  </a:lnTo>
                  <a:lnTo>
                    <a:pt x="90026" y="40609"/>
                  </a:lnTo>
                  <a:lnTo>
                    <a:pt x="90136" y="41742"/>
                  </a:lnTo>
                  <a:lnTo>
                    <a:pt x="90209" y="42875"/>
                  </a:lnTo>
                  <a:lnTo>
                    <a:pt x="90245" y="44045"/>
                  </a:lnTo>
                  <a:lnTo>
                    <a:pt x="90245" y="45178"/>
                  </a:lnTo>
                  <a:lnTo>
                    <a:pt x="90245" y="46348"/>
                  </a:lnTo>
                  <a:lnTo>
                    <a:pt x="90209" y="47517"/>
                  </a:lnTo>
                  <a:lnTo>
                    <a:pt x="90136" y="48650"/>
                  </a:lnTo>
                  <a:lnTo>
                    <a:pt x="90026" y="49783"/>
                  </a:lnTo>
                  <a:lnTo>
                    <a:pt x="89880" y="50916"/>
                  </a:lnTo>
                  <a:lnTo>
                    <a:pt x="89734" y="52050"/>
                  </a:lnTo>
                  <a:lnTo>
                    <a:pt x="89551" y="53146"/>
                  </a:lnTo>
                  <a:lnTo>
                    <a:pt x="89332" y="54279"/>
                  </a:lnTo>
                  <a:lnTo>
                    <a:pt x="89112" y="55339"/>
                  </a:lnTo>
                  <a:lnTo>
                    <a:pt x="88820" y="56436"/>
                  </a:lnTo>
                  <a:lnTo>
                    <a:pt x="88527" y="57496"/>
                  </a:lnTo>
                  <a:lnTo>
                    <a:pt x="88235" y="58592"/>
                  </a:lnTo>
                  <a:lnTo>
                    <a:pt x="87870" y="59616"/>
                  </a:lnTo>
                  <a:lnTo>
                    <a:pt x="87504" y="60676"/>
                  </a:lnTo>
                  <a:lnTo>
                    <a:pt x="87139" y="61699"/>
                  </a:lnTo>
                  <a:lnTo>
                    <a:pt x="86700" y="62723"/>
                  </a:lnTo>
                  <a:lnTo>
                    <a:pt x="86261" y="63710"/>
                  </a:lnTo>
                  <a:lnTo>
                    <a:pt x="85786" y="64696"/>
                  </a:lnTo>
                  <a:lnTo>
                    <a:pt x="85311" y="65683"/>
                  </a:lnTo>
                  <a:lnTo>
                    <a:pt x="84799" y="66634"/>
                  </a:lnTo>
                  <a:lnTo>
                    <a:pt x="84288" y="67584"/>
                  </a:lnTo>
                  <a:lnTo>
                    <a:pt x="83703" y="68534"/>
                  </a:lnTo>
                  <a:lnTo>
                    <a:pt x="83154" y="69448"/>
                  </a:lnTo>
                  <a:lnTo>
                    <a:pt x="82533" y="70362"/>
                  </a:lnTo>
                  <a:lnTo>
                    <a:pt x="81912" y="71276"/>
                  </a:lnTo>
                  <a:lnTo>
                    <a:pt x="81290" y="72116"/>
                  </a:lnTo>
                  <a:lnTo>
                    <a:pt x="80632" y="72994"/>
                  </a:lnTo>
                  <a:lnTo>
                    <a:pt x="79938" y="73834"/>
                  </a:lnTo>
                  <a:lnTo>
                    <a:pt x="79243" y="74675"/>
                  </a:lnTo>
                  <a:lnTo>
                    <a:pt x="78549" y="75479"/>
                  </a:lnTo>
                  <a:lnTo>
                    <a:pt x="77781" y="76247"/>
                  </a:lnTo>
                  <a:lnTo>
                    <a:pt x="77050" y="77051"/>
                  </a:lnTo>
                  <a:lnTo>
                    <a:pt x="76283" y="77782"/>
                  </a:lnTo>
                  <a:lnTo>
                    <a:pt x="75479" y="78513"/>
                  </a:lnTo>
                  <a:lnTo>
                    <a:pt x="74675" y="79244"/>
                  </a:lnTo>
                  <a:lnTo>
                    <a:pt x="73834" y="79938"/>
                  </a:lnTo>
                  <a:lnTo>
                    <a:pt x="72993" y="80633"/>
                  </a:lnTo>
                  <a:lnTo>
                    <a:pt x="72152" y="81291"/>
                  </a:lnTo>
                  <a:lnTo>
                    <a:pt x="71275" y="81912"/>
                  </a:lnTo>
                  <a:lnTo>
                    <a:pt x="70361" y="82534"/>
                  </a:lnTo>
                  <a:lnTo>
                    <a:pt x="69448" y="83155"/>
                  </a:lnTo>
                  <a:lnTo>
                    <a:pt x="68534" y="83703"/>
                  </a:lnTo>
                  <a:lnTo>
                    <a:pt x="67620" y="84252"/>
                  </a:lnTo>
                  <a:lnTo>
                    <a:pt x="66670" y="84800"/>
                  </a:lnTo>
                  <a:lnTo>
                    <a:pt x="65683" y="85312"/>
                  </a:lnTo>
                  <a:lnTo>
                    <a:pt x="64733" y="85787"/>
                  </a:lnTo>
                  <a:lnTo>
                    <a:pt x="63709" y="86262"/>
                  </a:lnTo>
                  <a:lnTo>
                    <a:pt x="62722" y="86700"/>
                  </a:lnTo>
                  <a:lnTo>
                    <a:pt x="61699" y="87103"/>
                  </a:lnTo>
                  <a:lnTo>
                    <a:pt x="60675" y="87505"/>
                  </a:lnTo>
                  <a:lnTo>
                    <a:pt x="59652" y="87870"/>
                  </a:lnTo>
                  <a:lnTo>
                    <a:pt x="58592" y="88236"/>
                  </a:lnTo>
                  <a:lnTo>
                    <a:pt x="57532" y="88528"/>
                  </a:lnTo>
                  <a:lnTo>
                    <a:pt x="56435" y="88820"/>
                  </a:lnTo>
                  <a:lnTo>
                    <a:pt x="55375" y="89076"/>
                  </a:lnTo>
                  <a:lnTo>
                    <a:pt x="54279" y="89332"/>
                  </a:lnTo>
                  <a:lnTo>
                    <a:pt x="53182" y="89551"/>
                  </a:lnTo>
                  <a:lnTo>
                    <a:pt x="52049" y="89734"/>
                  </a:lnTo>
                  <a:lnTo>
                    <a:pt x="50916" y="89880"/>
                  </a:lnTo>
                  <a:lnTo>
                    <a:pt x="49783" y="90027"/>
                  </a:lnTo>
                  <a:lnTo>
                    <a:pt x="48650" y="90100"/>
                  </a:lnTo>
                  <a:lnTo>
                    <a:pt x="47517" y="90173"/>
                  </a:lnTo>
                  <a:lnTo>
                    <a:pt x="46347" y="90246"/>
                  </a:lnTo>
                  <a:lnTo>
                    <a:pt x="44044" y="90246"/>
                  </a:lnTo>
                  <a:lnTo>
                    <a:pt x="42875" y="90173"/>
                  </a:lnTo>
                  <a:lnTo>
                    <a:pt x="41742" y="90100"/>
                  </a:lnTo>
                  <a:lnTo>
                    <a:pt x="40609" y="90027"/>
                  </a:lnTo>
                  <a:lnTo>
                    <a:pt x="39476" y="89880"/>
                  </a:lnTo>
                  <a:lnTo>
                    <a:pt x="38342" y="89734"/>
                  </a:lnTo>
                  <a:lnTo>
                    <a:pt x="37246" y="89551"/>
                  </a:lnTo>
                  <a:lnTo>
                    <a:pt x="36113" y="89332"/>
                  </a:lnTo>
                  <a:lnTo>
                    <a:pt x="35053" y="89076"/>
                  </a:lnTo>
                  <a:lnTo>
                    <a:pt x="33956" y="88820"/>
                  </a:lnTo>
                  <a:lnTo>
                    <a:pt x="32896" y="88528"/>
                  </a:lnTo>
                  <a:lnTo>
                    <a:pt x="31800" y="88236"/>
                  </a:lnTo>
                  <a:lnTo>
                    <a:pt x="30776" y="87870"/>
                  </a:lnTo>
                  <a:lnTo>
                    <a:pt x="29716" y="87505"/>
                  </a:lnTo>
                  <a:lnTo>
                    <a:pt x="28693" y="87103"/>
                  </a:lnTo>
                  <a:lnTo>
                    <a:pt x="27669" y="86700"/>
                  </a:lnTo>
                  <a:lnTo>
                    <a:pt x="26683" y="86262"/>
                  </a:lnTo>
                  <a:lnTo>
                    <a:pt x="25696" y="85787"/>
                  </a:lnTo>
                  <a:lnTo>
                    <a:pt x="24709" y="85312"/>
                  </a:lnTo>
                  <a:lnTo>
                    <a:pt x="23758" y="84800"/>
                  </a:lnTo>
                  <a:lnTo>
                    <a:pt x="22808" y="84252"/>
                  </a:lnTo>
                  <a:lnTo>
                    <a:pt x="21858" y="83703"/>
                  </a:lnTo>
                  <a:lnTo>
                    <a:pt x="20944" y="83155"/>
                  </a:lnTo>
                  <a:lnTo>
                    <a:pt x="20030" y="82534"/>
                  </a:lnTo>
                  <a:lnTo>
                    <a:pt x="19153" y="81912"/>
                  </a:lnTo>
                  <a:lnTo>
                    <a:pt x="18276" y="81291"/>
                  </a:lnTo>
                  <a:lnTo>
                    <a:pt x="17398" y="80633"/>
                  </a:lnTo>
                  <a:lnTo>
                    <a:pt x="16558" y="79938"/>
                  </a:lnTo>
                  <a:lnTo>
                    <a:pt x="15717" y="79244"/>
                  </a:lnTo>
                  <a:lnTo>
                    <a:pt x="14913" y="78513"/>
                  </a:lnTo>
                  <a:lnTo>
                    <a:pt x="14145" y="77782"/>
                  </a:lnTo>
                  <a:lnTo>
                    <a:pt x="13341" y="77051"/>
                  </a:lnTo>
                  <a:lnTo>
                    <a:pt x="12610" y="76247"/>
                  </a:lnTo>
                  <a:lnTo>
                    <a:pt x="11879" y="75479"/>
                  </a:lnTo>
                  <a:lnTo>
                    <a:pt x="11148" y="74675"/>
                  </a:lnTo>
                  <a:lnTo>
                    <a:pt x="10454" y="73834"/>
                  </a:lnTo>
                  <a:lnTo>
                    <a:pt x="9759" y="72994"/>
                  </a:lnTo>
                  <a:lnTo>
                    <a:pt x="9101" y="72116"/>
                  </a:lnTo>
                  <a:lnTo>
                    <a:pt x="8480" y="71276"/>
                  </a:lnTo>
                  <a:lnTo>
                    <a:pt x="7859" y="70362"/>
                  </a:lnTo>
                  <a:lnTo>
                    <a:pt x="7237" y="69448"/>
                  </a:lnTo>
                  <a:lnTo>
                    <a:pt x="6689" y="68534"/>
                  </a:lnTo>
                  <a:lnTo>
                    <a:pt x="6141" y="67584"/>
                  </a:lnTo>
                  <a:lnTo>
                    <a:pt x="5592" y="66634"/>
                  </a:lnTo>
                  <a:lnTo>
                    <a:pt x="5081" y="65683"/>
                  </a:lnTo>
                  <a:lnTo>
                    <a:pt x="4605" y="64696"/>
                  </a:lnTo>
                  <a:lnTo>
                    <a:pt x="4130" y="63710"/>
                  </a:lnTo>
                  <a:lnTo>
                    <a:pt x="3692" y="62723"/>
                  </a:lnTo>
                  <a:lnTo>
                    <a:pt x="3290" y="61699"/>
                  </a:lnTo>
                  <a:lnTo>
                    <a:pt x="2888" y="60676"/>
                  </a:lnTo>
                  <a:lnTo>
                    <a:pt x="2522" y="59616"/>
                  </a:lnTo>
                  <a:lnTo>
                    <a:pt x="2157" y="58592"/>
                  </a:lnTo>
                  <a:lnTo>
                    <a:pt x="1864" y="57496"/>
                  </a:lnTo>
                  <a:lnTo>
                    <a:pt x="1572" y="56436"/>
                  </a:lnTo>
                  <a:lnTo>
                    <a:pt x="1316" y="55339"/>
                  </a:lnTo>
                  <a:lnTo>
                    <a:pt x="1060" y="54279"/>
                  </a:lnTo>
                  <a:lnTo>
                    <a:pt x="841" y="53146"/>
                  </a:lnTo>
                  <a:lnTo>
                    <a:pt x="658" y="52050"/>
                  </a:lnTo>
                  <a:lnTo>
                    <a:pt x="512" y="50916"/>
                  </a:lnTo>
                  <a:lnTo>
                    <a:pt x="366" y="49783"/>
                  </a:lnTo>
                  <a:lnTo>
                    <a:pt x="292" y="48650"/>
                  </a:lnTo>
                  <a:lnTo>
                    <a:pt x="219" y="47517"/>
                  </a:lnTo>
                  <a:lnTo>
                    <a:pt x="146" y="46348"/>
                  </a:lnTo>
                  <a:lnTo>
                    <a:pt x="146" y="45178"/>
                  </a:lnTo>
                  <a:lnTo>
                    <a:pt x="146" y="44045"/>
                  </a:lnTo>
                  <a:lnTo>
                    <a:pt x="219" y="42875"/>
                  </a:lnTo>
                  <a:lnTo>
                    <a:pt x="292" y="41742"/>
                  </a:lnTo>
                  <a:lnTo>
                    <a:pt x="366" y="40609"/>
                  </a:lnTo>
                  <a:lnTo>
                    <a:pt x="512" y="39476"/>
                  </a:lnTo>
                  <a:lnTo>
                    <a:pt x="658" y="38343"/>
                  </a:lnTo>
                  <a:lnTo>
                    <a:pt x="841" y="37246"/>
                  </a:lnTo>
                  <a:lnTo>
                    <a:pt x="1060" y="36113"/>
                  </a:lnTo>
                  <a:lnTo>
                    <a:pt x="1316" y="35017"/>
                  </a:lnTo>
                  <a:lnTo>
                    <a:pt x="1572" y="33957"/>
                  </a:lnTo>
                  <a:lnTo>
                    <a:pt x="1864" y="32860"/>
                  </a:lnTo>
                  <a:lnTo>
                    <a:pt x="2157" y="31800"/>
                  </a:lnTo>
                  <a:lnTo>
                    <a:pt x="2522" y="30777"/>
                  </a:lnTo>
                  <a:lnTo>
                    <a:pt x="2888" y="29717"/>
                  </a:lnTo>
                  <a:lnTo>
                    <a:pt x="3290" y="28693"/>
                  </a:lnTo>
                  <a:lnTo>
                    <a:pt x="3692" y="27670"/>
                  </a:lnTo>
                  <a:lnTo>
                    <a:pt x="4130" y="26683"/>
                  </a:lnTo>
                  <a:lnTo>
                    <a:pt x="4605" y="25696"/>
                  </a:lnTo>
                  <a:lnTo>
                    <a:pt x="5081" y="24709"/>
                  </a:lnTo>
                  <a:lnTo>
                    <a:pt x="5592" y="23722"/>
                  </a:lnTo>
                  <a:lnTo>
                    <a:pt x="6141" y="22772"/>
                  </a:lnTo>
                  <a:lnTo>
                    <a:pt x="6689" y="21858"/>
                  </a:lnTo>
                  <a:lnTo>
                    <a:pt x="7237" y="20944"/>
                  </a:lnTo>
                  <a:lnTo>
                    <a:pt x="7859" y="20030"/>
                  </a:lnTo>
                  <a:lnTo>
                    <a:pt x="8480" y="19117"/>
                  </a:lnTo>
                  <a:lnTo>
                    <a:pt x="9101" y="18239"/>
                  </a:lnTo>
                  <a:lnTo>
                    <a:pt x="9759" y="17399"/>
                  </a:lnTo>
                  <a:lnTo>
                    <a:pt x="10454" y="16558"/>
                  </a:lnTo>
                  <a:lnTo>
                    <a:pt x="11148" y="15717"/>
                  </a:lnTo>
                  <a:lnTo>
                    <a:pt x="11879" y="14913"/>
                  </a:lnTo>
                  <a:lnTo>
                    <a:pt x="12610" y="14109"/>
                  </a:lnTo>
                  <a:lnTo>
                    <a:pt x="13341" y="13342"/>
                  </a:lnTo>
                  <a:lnTo>
                    <a:pt x="14145" y="12610"/>
                  </a:lnTo>
                  <a:lnTo>
                    <a:pt x="14913" y="11843"/>
                  </a:lnTo>
                  <a:lnTo>
                    <a:pt x="15717" y="11148"/>
                  </a:lnTo>
                  <a:lnTo>
                    <a:pt x="16558" y="10454"/>
                  </a:lnTo>
                  <a:lnTo>
                    <a:pt x="17398" y="9759"/>
                  </a:lnTo>
                  <a:lnTo>
                    <a:pt x="18276" y="9102"/>
                  </a:lnTo>
                  <a:lnTo>
                    <a:pt x="19153" y="8480"/>
                  </a:lnTo>
                  <a:lnTo>
                    <a:pt x="20030" y="7859"/>
                  </a:lnTo>
                  <a:lnTo>
                    <a:pt x="20944" y="7237"/>
                  </a:lnTo>
                  <a:lnTo>
                    <a:pt x="21858" y="6689"/>
                  </a:lnTo>
                  <a:lnTo>
                    <a:pt x="22808" y="6104"/>
                  </a:lnTo>
                  <a:lnTo>
                    <a:pt x="23758" y="5593"/>
                  </a:lnTo>
                  <a:lnTo>
                    <a:pt x="24709" y="5081"/>
                  </a:lnTo>
                  <a:lnTo>
                    <a:pt x="25696" y="4606"/>
                  </a:lnTo>
                  <a:lnTo>
                    <a:pt x="26683" y="4131"/>
                  </a:lnTo>
                  <a:lnTo>
                    <a:pt x="27669" y="3692"/>
                  </a:lnTo>
                  <a:lnTo>
                    <a:pt x="28693" y="3253"/>
                  </a:lnTo>
                  <a:lnTo>
                    <a:pt x="29716" y="2888"/>
                  </a:lnTo>
                  <a:lnTo>
                    <a:pt x="30776" y="2522"/>
                  </a:lnTo>
                  <a:lnTo>
                    <a:pt x="31800" y="2157"/>
                  </a:lnTo>
                  <a:lnTo>
                    <a:pt x="32896" y="1864"/>
                  </a:lnTo>
                  <a:lnTo>
                    <a:pt x="33956" y="1572"/>
                  </a:lnTo>
                  <a:lnTo>
                    <a:pt x="35053" y="1280"/>
                  </a:lnTo>
                  <a:lnTo>
                    <a:pt x="36113" y="1060"/>
                  </a:lnTo>
                  <a:lnTo>
                    <a:pt x="37246" y="841"/>
                  </a:lnTo>
                  <a:lnTo>
                    <a:pt x="38342" y="658"/>
                  </a:lnTo>
                  <a:lnTo>
                    <a:pt x="39476" y="512"/>
                  </a:lnTo>
                  <a:lnTo>
                    <a:pt x="40609" y="366"/>
                  </a:lnTo>
                  <a:lnTo>
                    <a:pt x="41742" y="256"/>
                  </a:lnTo>
                  <a:lnTo>
                    <a:pt x="42875" y="183"/>
                  </a:lnTo>
                  <a:lnTo>
                    <a:pt x="44044" y="146"/>
                  </a:lnTo>
                  <a:close/>
                  <a:moveTo>
                    <a:pt x="44081" y="0"/>
                  </a:moveTo>
                  <a:lnTo>
                    <a:pt x="42948" y="37"/>
                  </a:lnTo>
                  <a:lnTo>
                    <a:pt x="41815" y="110"/>
                  </a:lnTo>
                  <a:lnTo>
                    <a:pt x="40718" y="220"/>
                  </a:lnTo>
                  <a:lnTo>
                    <a:pt x="39585" y="329"/>
                  </a:lnTo>
                  <a:lnTo>
                    <a:pt x="38489" y="475"/>
                  </a:lnTo>
                  <a:lnTo>
                    <a:pt x="37392" y="658"/>
                  </a:lnTo>
                  <a:lnTo>
                    <a:pt x="36296" y="877"/>
                  </a:lnTo>
                  <a:lnTo>
                    <a:pt x="35236" y="1097"/>
                  </a:lnTo>
                  <a:lnTo>
                    <a:pt x="34139" y="1353"/>
                  </a:lnTo>
                  <a:lnTo>
                    <a:pt x="33079" y="1645"/>
                  </a:lnTo>
                  <a:lnTo>
                    <a:pt x="32019" y="1937"/>
                  </a:lnTo>
                  <a:lnTo>
                    <a:pt x="30959" y="2266"/>
                  </a:lnTo>
                  <a:lnTo>
                    <a:pt x="29936" y="2632"/>
                  </a:lnTo>
                  <a:lnTo>
                    <a:pt x="28912" y="2997"/>
                  </a:lnTo>
                  <a:lnTo>
                    <a:pt x="27889" y="3399"/>
                  </a:lnTo>
                  <a:lnTo>
                    <a:pt x="26865" y="3838"/>
                  </a:lnTo>
                  <a:lnTo>
                    <a:pt x="25878" y="4313"/>
                  </a:lnTo>
                  <a:lnTo>
                    <a:pt x="24892" y="4788"/>
                  </a:lnTo>
                  <a:lnTo>
                    <a:pt x="23905" y="5300"/>
                  </a:lnTo>
                  <a:lnTo>
                    <a:pt x="22954" y="5812"/>
                  </a:lnTo>
                  <a:lnTo>
                    <a:pt x="22004" y="6397"/>
                  </a:lnTo>
                  <a:lnTo>
                    <a:pt x="21054" y="6945"/>
                  </a:lnTo>
                  <a:lnTo>
                    <a:pt x="20140" y="7566"/>
                  </a:lnTo>
                  <a:lnTo>
                    <a:pt x="19226" y="8188"/>
                  </a:lnTo>
                  <a:lnTo>
                    <a:pt x="18312" y="8846"/>
                  </a:lnTo>
                  <a:lnTo>
                    <a:pt x="17435" y="9504"/>
                  </a:lnTo>
                  <a:lnTo>
                    <a:pt x="16558" y="10198"/>
                  </a:lnTo>
                  <a:lnTo>
                    <a:pt x="15717" y="10929"/>
                  </a:lnTo>
                  <a:lnTo>
                    <a:pt x="14876" y="11660"/>
                  </a:lnTo>
                  <a:lnTo>
                    <a:pt x="14036" y="12428"/>
                  </a:lnTo>
                  <a:lnTo>
                    <a:pt x="13232" y="13232"/>
                  </a:lnTo>
                  <a:lnTo>
                    <a:pt x="12427" y="14036"/>
                  </a:lnTo>
                  <a:lnTo>
                    <a:pt x="11696" y="14877"/>
                  </a:lnTo>
                  <a:lnTo>
                    <a:pt x="10929" y="15717"/>
                  </a:lnTo>
                  <a:lnTo>
                    <a:pt x="10198" y="16558"/>
                  </a:lnTo>
                  <a:lnTo>
                    <a:pt x="9503" y="17435"/>
                  </a:lnTo>
                  <a:lnTo>
                    <a:pt x="8845" y="18313"/>
                  </a:lnTo>
                  <a:lnTo>
                    <a:pt x="8188" y="19226"/>
                  </a:lnTo>
                  <a:lnTo>
                    <a:pt x="7566" y="20140"/>
                  </a:lnTo>
                  <a:lnTo>
                    <a:pt x="6981" y="21054"/>
                  </a:lnTo>
                  <a:lnTo>
                    <a:pt x="6396" y="22004"/>
                  </a:lnTo>
                  <a:lnTo>
                    <a:pt x="5812" y="22955"/>
                  </a:lnTo>
                  <a:lnTo>
                    <a:pt x="5300" y="23905"/>
                  </a:lnTo>
                  <a:lnTo>
                    <a:pt x="4788" y="24892"/>
                  </a:lnTo>
                  <a:lnTo>
                    <a:pt x="4313" y="25879"/>
                  </a:lnTo>
                  <a:lnTo>
                    <a:pt x="3838" y="26866"/>
                  </a:lnTo>
                  <a:lnTo>
                    <a:pt x="3436" y="27889"/>
                  </a:lnTo>
                  <a:lnTo>
                    <a:pt x="2997" y="28912"/>
                  </a:lnTo>
                  <a:lnTo>
                    <a:pt x="2632" y="29936"/>
                  </a:lnTo>
                  <a:lnTo>
                    <a:pt x="2266" y="30959"/>
                  </a:lnTo>
                  <a:lnTo>
                    <a:pt x="1937" y="32019"/>
                  </a:lnTo>
                  <a:lnTo>
                    <a:pt x="1645" y="33079"/>
                  </a:lnTo>
                  <a:lnTo>
                    <a:pt x="1352" y="34139"/>
                  </a:lnTo>
                  <a:lnTo>
                    <a:pt x="1097" y="35236"/>
                  </a:lnTo>
                  <a:lnTo>
                    <a:pt x="877" y="36296"/>
                  </a:lnTo>
                  <a:lnTo>
                    <a:pt x="658" y="37392"/>
                  </a:lnTo>
                  <a:lnTo>
                    <a:pt x="475" y="38489"/>
                  </a:lnTo>
                  <a:lnTo>
                    <a:pt x="329" y="39586"/>
                  </a:lnTo>
                  <a:lnTo>
                    <a:pt x="219" y="40719"/>
                  </a:lnTo>
                  <a:lnTo>
                    <a:pt x="110" y="41815"/>
                  </a:lnTo>
                  <a:lnTo>
                    <a:pt x="73" y="42948"/>
                  </a:lnTo>
                  <a:lnTo>
                    <a:pt x="0" y="44081"/>
                  </a:lnTo>
                  <a:lnTo>
                    <a:pt x="0" y="45178"/>
                  </a:lnTo>
                  <a:lnTo>
                    <a:pt x="0" y="46311"/>
                  </a:lnTo>
                  <a:lnTo>
                    <a:pt x="73" y="47444"/>
                  </a:lnTo>
                  <a:lnTo>
                    <a:pt x="110" y="48577"/>
                  </a:lnTo>
                  <a:lnTo>
                    <a:pt x="219" y="49674"/>
                  </a:lnTo>
                  <a:lnTo>
                    <a:pt x="329" y="50807"/>
                  </a:lnTo>
                  <a:lnTo>
                    <a:pt x="475" y="51903"/>
                  </a:lnTo>
                  <a:lnTo>
                    <a:pt x="658" y="53000"/>
                  </a:lnTo>
                  <a:lnTo>
                    <a:pt x="877" y="54096"/>
                  </a:lnTo>
                  <a:lnTo>
                    <a:pt x="1097" y="55156"/>
                  </a:lnTo>
                  <a:lnTo>
                    <a:pt x="1352" y="56253"/>
                  </a:lnTo>
                  <a:lnTo>
                    <a:pt x="1645" y="57313"/>
                  </a:lnTo>
                  <a:lnTo>
                    <a:pt x="1937" y="58373"/>
                  </a:lnTo>
                  <a:lnTo>
                    <a:pt x="2266" y="59433"/>
                  </a:lnTo>
                  <a:lnTo>
                    <a:pt x="2632" y="60456"/>
                  </a:lnTo>
                  <a:lnTo>
                    <a:pt x="2997" y="61480"/>
                  </a:lnTo>
                  <a:lnTo>
                    <a:pt x="3436" y="62503"/>
                  </a:lnTo>
                  <a:lnTo>
                    <a:pt x="3838" y="63527"/>
                  </a:lnTo>
                  <a:lnTo>
                    <a:pt x="4313" y="64514"/>
                  </a:lnTo>
                  <a:lnTo>
                    <a:pt x="4788" y="65501"/>
                  </a:lnTo>
                  <a:lnTo>
                    <a:pt x="5300" y="66487"/>
                  </a:lnTo>
                  <a:lnTo>
                    <a:pt x="5812" y="67438"/>
                  </a:lnTo>
                  <a:lnTo>
                    <a:pt x="6396" y="68388"/>
                  </a:lnTo>
                  <a:lnTo>
                    <a:pt x="6981" y="69338"/>
                  </a:lnTo>
                  <a:lnTo>
                    <a:pt x="7566" y="70252"/>
                  </a:lnTo>
                  <a:lnTo>
                    <a:pt x="8188" y="71166"/>
                  </a:lnTo>
                  <a:lnTo>
                    <a:pt x="8845" y="72080"/>
                  </a:lnTo>
                  <a:lnTo>
                    <a:pt x="9503" y="72957"/>
                  </a:lnTo>
                  <a:lnTo>
                    <a:pt x="10198" y="73834"/>
                  </a:lnTo>
                  <a:lnTo>
                    <a:pt x="10929" y="74675"/>
                  </a:lnTo>
                  <a:lnTo>
                    <a:pt x="11696" y="75516"/>
                  </a:lnTo>
                  <a:lnTo>
                    <a:pt x="12427" y="76356"/>
                  </a:lnTo>
                  <a:lnTo>
                    <a:pt x="13232" y="77161"/>
                  </a:lnTo>
                  <a:lnTo>
                    <a:pt x="14036" y="77965"/>
                  </a:lnTo>
                  <a:lnTo>
                    <a:pt x="14876" y="78732"/>
                  </a:lnTo>
                  <a:lnTo>
                    <a:pt x="15717" y="79463"/>
                  </a:lnTo>
                  <a:lnTo>
                    <a:pt x="16558" y="80194"/>
                  </a:lnTo>
                  <a:lnTo>
                    <a:pt x="17435" y="80889"/>
                  </a:lnTo>
                  <a:lnTo>
                    <a:pt x="18312" y="81547"/>
                  </a:lnTo>
                  <a:lnTo>
                    <a:pt x="19226" y="82205"/>
                  </a:lnTo>
                  <a:lnTo>
                    <a:pt x="20140" y="82826"/>
                  </a:lnTo>
                  <a:lnTo>
                    <a:pt x="21054" y="83447"/>
                  </a:lnTo>
                  <a:lnTo>
                    <a:pt x="22004" y="83996"/>
                  </a:lnTo>
                  <a:lnTo>
                    <a:pt x="22954" y="84580"/>
                  </a:lnTo>
                  <a:lnTo>
                    <a:pt x="23905" y="85092"/>
                  </a:lnTo>
                  <a:lnTo>
                    <a:pt x="24892" y="85604"/>
                  </a:lnTo>
                  <a:lnTo>
                    <a:pt x="25878" y="86079"/>
                  </a:lnTo>
                  <a:lnTo>
                    <a:pt x="26865" y="86554"/>
                  </a:lnTo>
                  <a:lnTo>
                    <a:pt x="27889" y="86956"/>
                  </a:lnTo>
                  <a:lnTo>
                    <a:pt x="28912" y="87395"/>
                  </a:lnTo>
                  <a:lnTo>
                    <a:pt x="29936" y="87760"/>
                  </a:lnTo>
                  <a:lnTo>
                    <a:pt x="30959" y="88126"/>
                  </a:lnTo>
                  <a:lnTo>
                    <a:pt x="32019" y="88455"/>
                  </a:lnTo>
                  <a:lnTo>
                    <a:pt x="33079" y="88747"/>
                  </a:lnTo>
                  <a:lnTo>
                    <a:pt x="34139" y="89040"/>
                  </a:lnTo>
                  <a:lnTo>
                    <a:pt x="35236" y="89296"/>
                  </a:lnTo>
                  <a:lnTo>
                    <a:pt x="36296" y="89515"/>
                  </a:lnTo>
                  <a:lnTo>
                    <a:pt x="37392" y="89734"/>
                  </a:lnTo>
                  <a:lnTo>
                    <a:pt x="38489" y="89917"/>
                  </a:lnTo>
                  <a:lnTo>
                    <a:pt x="39585" y="90063"/>
                  </a:lnTo>
                  <a:lnTo>
                    <a:pt x="40718" y="90173"/>
                  </a:lnTo>
                  <a:lnTo>
                    <a:pt x="41815" y="90283"/>
                  </a:lnTo>
                  <a:lnTo>
                    <a:pt x="42948" y="90319"/>
                  </a:lnTo>
                  <a:lnTo>
                    <a:pt x="44081" y="90392"/>
                  </a:lnTo>
                  <a:lnTo>
                    <a:pt x="46347" y="90392"/>
                  </a:lnTo>
                  <a:lnTo>
                    <a:pt x="47444" y="90319"/>
                  </a:lnTo>
                  <a:lnTo>
                    <a:pt x="48577" y="90283"/>
                  </a:lnTo>
                  <a:lnTo>
                    <a:pt x="49710" y="90173"/>
                  </a:lnTo>
                  <a:lnTo>
                    <a:pt x="50806" y="90063"/>
                  </a:lnTo>
                  <a:lnTo>
                    <a:pt x="51903" y="89917"/>
                  </a:lnTo>
                  <a:lnTo>
                    <a:pt x="53000" y="89734"/>
                  </a:lnTo>
                  <a:lnTo>
                    <a:pt x="54096" y="89515"/>
                  </a:lnTo>
                  <a:lnTo>
                    <a:pt x="55156" y="89296"/>
                  </a:lnTo>
                  <a:lnTo>
                    <a:pt x="56253" y="89040"/>
                  </a:lnTo>
                  <a:lnTo>
                    <a:pt x="57313" y="88747"/>
                  </a:lnTo>
                  <a:lnTo>
                    <a:pt x="58373" y="88455"/>
                  </a:lnTo>
                  <a:lnTo>
                    <a:pt x="59433" y="88126"/>
                  </a:lnTo>
                  <a:lnTo>
                    <a:pt x="60456" y="87760"/>
                  </a:lnTo>
                  <a:lnTo>
                    <a:pt x="61479" y="87395"/>
                  </a:lnTo>
                  <a:lnTo>
                    <a:pt x="62503" y="86956"/>
                  </a:lnTo>
                  <a:lnTo>
                    <a:pt x="63526" y="86554"/>
                  </a:lnTo>
                  <a:lnTo>
                    <a:pt x="64513" y="86079"/>
                  </a:lnTo>
                  <a:lnTo>
                    <a:pt x="65500" y="85604"/>
                  </a:lnTo>
                  <a:lnTo>
                    <a:pt x="66487" y="85092"/>
                  </a:lnTo>
                  <a:lnTo>
                    <a:pt x="67437" y="84580"/>
                  </a:lnTo>
                  <a:lnTo>
                    <a:pt x="68388" y="83996"/>
                  </a:lnTo>
                  <a:lnTo>
                    <a:pt x="69338" y="83447"/>
                  </a:lnTo>
                  <a:lnTo>
                    <a:pt x="70288" y="82826"/>
                  </a:lnTo>
                  <a:lnTo>
                    <a:pt x="71166" y="82205"/>
                  </a:lnTo>
                  <a:lnTo>
                    <a:pt x="72079" y="81547"/>
                  </a:lnTo>
                  <a:lnTo>
                    <a:pt x="72957" y="80889"/>
                  </a:lnTo>
                  <a:lnTo>
                    <a:pt x="73834" y="80194"/>
                  </a:lnTo>
                  <a:lnTo>
                    <a:pt x="74711" y="79463"/>
                  </a:lnTo>
                  <a:lnTo>
                    <a:pt x="75515" y="78732"/>
                  </a:lnTo>
                  <a:lnTo>
                    <a:pt x="76356" y="77965"/>
                  </a:lnTo>
                  <a:lnTo>
                    <a:pt x="77160" y="77161"/>
                  </a:lnTo>
                  <a:lnTo>
                    <a:pt x="77964" y="76356"/>
                  </a:lnTo>
                  <a:lnTo>
                    <a:pt x="78732" y="75516"/>
                  </a:lnTo>
                  <a:lnTo>
                    <a:pt x="79463" y="74675"/>
                  </a:lnTo>
                  <a:lnTo>
                    <a:pt x="80194" y="73834"/>
                  </a:lnTo>
                  <a:lnTo>
                    <a:pt x="80888" y="72957"/>
                  </a:lnTo>
                  <a:lnTo>
                    <a:pt x="81546" y="72080"/>
                  </a:lnTo>
                  <a:lnTo>
                    <a:pt x="82204" y="71166"/>
                  </a:lnTo>
                  <a:lnTo>
                    <a:pt x="82825" y="70252"/>
                  </a:lnTo>
                  <a:lnTo>
                    <a:pt x="83447" y="69338"/>
                  </a:lnTo>
                  <a:lnTo>
                    <a:pt x="84032" y="68388"/>
                  </a:lnTo>
                  <a:lnTo>
                    <a:pt x="84580" y="67438"/>
                  </a:lnTo>
                  <a:lnTo>
                    <a:pt x="85092" y="66487"/>
                  </a:lnTo>
                  <a:lnTo>
                    <a:pt x="85603" y="65501"/>
                  </a:lnTo>
                  <a:lnTo>
                    <a:pt x="86079" y="64514"/>
                  </a:lnTo>
                  <a:lnTo>
                    <a:pt x="86554" y="63527"/>
                  </a:lnTo>
                  <a:lnTo>
                    <a:pt x="86992" y="62503"/>
                  </a:lnTo>
                  <a:lnTo>
                    <a:pt x="87394" y="61480"/>
                  </a:lnTo>
                  <a:lnTo>
                    <a:pt x="87760" y="60456"/>
                  </a:lnTo>
                  <a:lnTo>
                    <a:pt x="88125" y="59433"/>
                  </a:lnTo>
                  <a:lnTo>
                    <a:pt x="88454" y="58373"/>
                  </a:lnTo>
                  <a:lnTo>
                    <a:pt x="88747" y="57313"/>
                  </a:lnTo>
                  <a:lnTo>
                    <a:pt x="89039" y="56253"/>
                  </a:lnTo>
                  <a:lnTo>
                    <a:pt x="89295" y="55156"/>
                  </a:lnTo>
                  <a:lnTo>
                    <a:pt x="89514" y="54096"/>
                  </a:lnTo>
                  <a:lnTo>
                    <a:pt x="89734" y="53000"/>
                  </a:lnTo>
                  <a:lnTo>
                    <a:pt x="89916" y="51903"/>
                  </a:lnTo>
                  <a:lnTo>
                    <a:pt x="90063" y="50807"/>
                  </a:lnTo>
                  <a:lnTo>
                    <a:pt x="90172" y="49674"/>
                  </a:lnTo>
                  <a:lnTo>
                    <a:pt x="90282" y="48577"/>
                  </a:lnTo>
                  <a:lnTo>
                    <a:pt x="90355" y="47444"/>
                  </a:lnTo>
                  <a:lnTo>
                    <a:pt x="90392" y="46311"/>
                  </a:lnTo>
                  <a:lnTo>
                    <a:pt x="90392" y="45178"/>
                  </a:lnTo>
                  <a:lnTo>
                    <a:pt x="90392" y="44081"/>
                  </a:lnTo>
                  <a:lnTo>
                    <a:pt x="90355" y="42948"/>
                  </a:lnTo>
                  <a:lnTo>
                    <a:pt x="90282" y="41815"/>
                  </a:lnTo>
                  <a:lnTo>
                    <a:pt x="90172" y="40719"/>
                  </a:lnTo>
                  <a:lnTo>
                    <a:pt x="90063" y="39586"/>
                  </a:lnTo>
                  <a:lnTo>
                    <a:pt x="89916" y="38489"/>
                  </a:lnTo>
                  <a:lnTo>
                    <a:pt x="89734" y="37392"/>
                  </a:lnTo>
                  <a:lnTo>
                    <a:pt x="89514" y="36296"/>
                  </a:lnTo>
                  <a:lnTo>
                    <a:pt x="89295" y="35236"/>
                  </a:lnTo>
                  <a:lnTo>
                    <a:pt x="89039" y="34139"/>
                  </a:lnTo>
                  <a:lnTo>
                    <a:pt x="88747" y="33079"/>
                  </a:lnTo>
                  <a:lnTo>
                    <a:pt x="88454" y="32019"/>
                  </a:lnTo>
                  <a:lnTo>
                    <a:pt x="88125" y="30959"/>
                  </a:lnTo>
                  <a:lnTo>
                    <a:pt x="87760" y="29936"/>
                  </a:lnTo>
                  <a:lnTo>
                    <a:pt x="87394" y="28912"/>
                  </a:lnTo>
                  <a:lnTo>
                    <a:pt x="86992" y="27889"/>
                  </a:lnTo>
                  <a:lnTo>
                    <a:pt x="86554" y="26866"/>
                  </a:lnTo>
                  <a:lnTo>
                    <a:pt x="86079" y="25879"/>
                  </a:lnTo>
                  <a:lnTo>
                    <a:pt x="85603" y="24892"/>
                  </a:lnTo>
                  <a:lnTo>
                    <a:pt x="85092" y="23905"/>
                  </a:lnTo>
                  <a:lnTo>
                    <a:pt x="84580" y="22955"/>
                  </a:lnTo>
                  <a:lnTo>
                    <a:pt x="84032" y="22004"/>
                  </a:lnTo>
                  <a:lnTo>
                    <a:pt x="83447" y="21054"/>
                  </a:lnTo>
                  <a:lnTo>
                    <a:pt x="82825" y="20140"/>
                  </a:lnTo>
                  <a:lnTo>
                    <a:pt x="82204" y="19226"/>
                  </a:lnTo>
                  <a:lnTo>
                    <a:pt x="81546" y="18313"/>
                  </a:lnTo>
                  <a:lnTo>
                    <a:pt x="80888" y="17435"/>
                  </a:lnTo>
                  <a:lnTo>
                    <a:pt x="80194" y="16558"/>
                  </a:lnTo>
                  <a:lnTo>
                    <a:pt x="79463" y="15717"/>
                  </a:lnTo>
                  <a:lnTo>
                    <a:pt x="78732" y="14877"/>
                  </a:lnTo>
                  <a:lnTo>
                    <a:pt x="77964" y="14036"/>
                  </a:lnTo>
                  <a:lnTo>
                    <a:pt x="77160" y="13232"/>
                  </a:lnTo>
                  <a:lnTo>
                    <a:pt x="76356" y="12428"/>
                  </a:lnTo>
                  <a:lnTo>
                    <a:pt x="75515" y="11660"/>
                  </a:lnTo>
                  <a:lnTo>
                    <a:pt x="74711" y="10929"/>
                  </a:lnTo>
                  <a:lnTo>
                    <a:pt x="73834" y="10198"/>
                  </a:lnTo>
                  <a:lnTo>
                    <a:pt x="72957" y="9504"/>
                  </a:lnTo>
                  <a:lnTo>
                    <a:pt x="72079" y="8846"/>
                  </a:lnTo>
                  <a:lnTo>
                    <a:pt x="71166" y="8188"/>
                  </a:lnTo>
                  <a:lnTo>
                    <a:pt x="70288" y="7566"/>
                  </a:lnTo>
                  <a:lnTo>
                    <a:pt x="69338" y="6945"/>
                  </a:lnTo>
                  <a:lnTo>
                    <a:pt x="68388" y="6397"/>
                  </a:lnTo>
                  <a:lnTo>
                    <a:pt x="67437" y="5812"/>
                  </a:lnTo>
                  <a:lnTo>
                    <a:pt x="66487" y="5300"/>
                  </a:lnTo>
                  <a:lnTo>
                    <a:pt x="65500" y="4788"/>
                  </a:lnTo>
                  <a:lnTo>
                    <a:pt x="64513" y="4313"/>
                  </a:lnTo>
                  <a:lnTo>
                    <a:pt x="63526" y="3838"/>
                  </a:lnTo>
                  <a:lnTo>
                    <a:pt x="62503" y="3399"/>
                  </a:lnTo>
                  <a:lnTo>
                    <a:pt x="61479" y="2997"/>
                  </a:lnTo>
                  <a:lnTo>
                    <a:pt x="60456" y="2632"/>
                  </a:lnTo>
                  <a:lnTo>
                    <a:pt x="59433" y="2266"/>
                  </a:lnTo>
                  <a:lnTo>
                    <a:pt x="58373" y="1937"/>
                  </a:lnTo>
                  <a:lnTo>
                    <a:pt x="57313" y="1645"/>
                  </a:lnTo>
                  <a:lnTo>
                    <a:pt x="56253" y="1353"/>
                  </a:lnTo>
                  <a:lnTo>
                    <a:pt x="55156" y="1097"/>
                  </a:lnTo>
                  <a:lnTo>
                    <a:pt x="54096" y="877"/>
                  </a:lnTo>
                  <a:lnTo>
                    <a:pt x="53000" y="658"/>
                  </a:lnTo>
                  <a:lnTo>
                    <a:pt x="51903" y="475"/>
                  </a:lnTo>
                  <a:lnTo>
                    <a:pt x="50806" y="329"/>
                  </a:lnTo>
                  <a:lnTo>
                    <a:pt x="49710" y="220"/>
                  </a:lnTo>
                  <a:lnTo>
                    <a:pt x="48577" y="110"/>
                  </a:lnTo>
                  <a:lnTo>
                    <a:pt x="47444" y="37"/>
                  </a:lnTo>
                  <a:lnTo>
                    <a:pt x="46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882675" y="660275"/>
              <a:ext cx="1883350" cy="1883350"/>
            </a:xfrm>
            <a:custGeom>
              <a:avLst/>
              <a:gdLst/>
              <a:ahLst/>
              <a:cxnLst/>
              <a:rect l="l" t="t" r="r" b="b"/>
              <a:pathLst>
                <a:path w="75334" h="75334" extrusionOk="0">
                  <a:moveTo>
                    <a:pt x="38635" y="147"/>
                  </a:moveTo>
                  <a:lnTo>
                    <a:pt x="39586" y="184"/>
                  </a:lnTo>
                  <a:lnTo>
                    <a:pt x="40536" y="257"/>
                  </a:lnTo>
                  <a:lnTo>
                    <a:pt x="41486" y="330"/>
                  </a:lnTo>
                  <a:lnTo>
                    <a:pt x="42437" y="439"/>
                  </a:lnTo>
                  <a:lnTo>
                    <a:pt x="43387" y="549"/>
                  </a:lnTo>
                  <a:lnTo>
                    <a:pt x="44301" y="732"/>
                  </a:lnTo>
                  <a:lnTo>
                    <a:pt x="45215" y="878"/>
                  </a:lnTo>
                  <a:lnTo>
                    <a:pt x="46128" y="1097"/>
                  </a:lnTo>
                  <a:lnTo>
                    <a:pt x="47042" y="1317"/>
                  </a:lnTo>
                  <a:lnTo>
                    <a:pt x="47919" y="1573"/>
                  </a:lnTo>
                  <a:lnTo>
                    <a:pt x="48833" y="1828"/>
                  </a:lnTo>
                  <a:lnTo>
                    <a:pt x="49710" y="2121"/>
                  </a:lnTo>
                  <a:lnTo>
                    <a:pt x="50551" y="2413"/>
                  </a:lnTo>
                  <a:lnTo>
                    <a:pt x="51428" y="2742"/>
                  </a:lnTo>
                  <a:lnTo>
                    <a:pt x="52269" y="3071"/>
                  </a:lnTo>
                  <a:lnTo>
                    <a:pt x="53110" y="3437"/>
                  </a:lnTo>
                  <a:lnTo>
                    <a:pt x="53914" y="3839"/>
                  </a:lnTo>
                  <a:lnTo>
                    <a:pt x="54755" y="4241"/>
                  </a:lnTo>
                  <a:lnTo>
                    <a:pt x="55559" y="4679"/>
                  </a:lnTo>
                  <a:lnTo>
                    <a:pt x="56326" y="5118"/>
                  </a:lnTo>
                  <a:lnTo>
                    <a:pt x="57130" y="5557"/>
                  </a:lnTo>
                  <a:lnTo>
                    <a:pt x="58629" y="6544"/>
                  </a:lnTo>
                  <a:lnTo>
                    <a:pt x="60128" y="7604"/>
                  </a:lnTo>
                  <a:lnTo>
                    <a:pt x="61517" y="8700"/>
                  </a:lnTo>
                  <a:lnTo>
                    <a:pt x="62906" y="9906"/>
                  </a:lnTo>
                  <a:lnTo>
                    <a:pt x="64185" y="11149"/>
                  </a:lnTo>
                  <a:lnTo>
                    <a:pt x="65428" y="12428"/>
                  </a:lnTo>
                  <a:lnTo>
                    <a:pt x="66634" y="13817"/>
                  </a:lnTo>
                  <a:lnTo>
                    <a:pt x="67730" y="15206"/>
                  </a:lnTo>
                  <a:lnTo>
                    <a:pt x="68790" y="16705"/>
                  </a:lnTo>
                  <a:lnTo>
                    <a:pt x="69777" y="18203"/>
                  </a:lnTo>
                  <a:lnTo>
                    <a:pt x="70216" y="19008"/>
                  </a:lnTo>
                  <a:lnTo>
                    <a:pt x="70654" y="19775"/>
                  </a:lnTo>
                  <a:lnTo>
                    <a:pt x="71093" y="20579"/>
                  </a:lnTo>
                  <a:lnTo>
                    <a:pt x="71495" y="21420"/>
                  </a:lnTo>
                  <a:lnTo>
                    <a:pt x="71897" y="22224"/>
                  </a:lnTo>
                  <a:lnTo>
                    <a:pt x="72263" y="23065"/>
                  </a:lnTo>
                  <a:lnTo>
                    <a:pt x="72592" y="23906"/>
                  </a:lnTo>
                  <a:lnTo>
                    <a:pt x="72921" y="24783"/>
                  </a:lnTo>
                  <a:lnTo>
                    <a:pt x="73213" y="25623"/>
                  </a:lnTo>
                  <a:lnTo>
                    <a:pt x="73505" y="26501"/>
                  </a:lnTo>
                  <a:lnTo>
                    <a:pt x="73761" y="27414"/>
                  </a:lnTo>
                  <a:lnTo>
                    <a:pt x="74017" y="28292"/>
                  </a:lnTo>
                  <a:lnTo>
                    <a:pt x="74236" y="29205"/>
                  </a:lnTo>
                  <a:lnTo>
                    <a:pt x="74456" y="30119"/>
                  </a:lnTo>
                  <a:lnTo>
                    <a:pt x="74602" y="31033"/>
                  </a:lnTo>
                  <a:lnTo>
                    <a:pt x="74785" y="31947"/>
                  </a:lnTo>
                  <a:lnTo>
                    <a:pt x="74894" y="32897"/>
                  </a:lnTo>
                  <a:lnTo>
                    <a:pt x="75004" y="33848"/>
                  </a:lnTo>
                  <a:lnTo>
                    <a:pt x="75077" y="34798"/>
                  </a:lnTo>
                  <a:lnTo>
                    <a:pt x="75150" y="35748"/>
                  </a:lnTo>
                  <a:lnTo>
                    <a:pt x="75187" y="36699"/>
                  </a:lnTo>
                  <a:lnTo>
                    <a:pt x="75187" y="37649"/>
                  </a:lnTo>
                  <a:lnTo>
                    <a:pt x="75187" y="38636"/>
                  </a:lnTo>
                  <a:lnTo>
                    <a:pt x="75150" y="39586"/>
                  </a:lnTo>
                  <a:lnTo>
                    <a:pt x="75077" y="40536"/>
                  </a:lnTo>
                  <a:lnTo>
                    <a:pt x="75004" y="41487"/>
                  </a:lnTo>
                  <a:lnTo>
                    <a:pt x="74894" y="42437"/>
                  </a:lnTo>
                  <a:lnTo>
                    <a:pt x="74785" y="43387"/>
                  </a:lnTo>
                  <a:lnTo>
                    <a:pt x="74602" y="44301"/>
                  </a:lnTo>
                  <a:lnTo>
                    <a:pt x="74456" y="45215"/>
                  </a:lnTo>
                  <a:lnTo>
                    <a:pt x="74236" y="46129"/>
                  </a:lnTo>
                  <a:lnTo>
                    <a:pt x="74017" y="47043"/>
                  </a:lnTo>
                  <a:lnTo>
                    <a:pt x="73761" y="47920"/>
                  </a:lnTo>
                  <a:lnTo>
                    <a:pt x="73505" y="48797"/>
                  </a:lnTo>
                  <a:lnTo>
                    <a:pt x="73213" y="49674"/>
                  </a:lnTo>
                  <a:lnTo>
                    <a:pt x="72921" y="50552"/>
                  </a:lnTo>
                  <a:lnTo>
                    <a:pt x="72592" y="51429"/>
                  </a:lnTo>
                  <a:lnTo>
                    <a:pt x="72263" y="52270"/>
                  </a:lnTo>
                  <a:lnTo>
                    <a:pt x="71897" y="53110"/>
                  </a:lnTo>
                  <a:lnTo>
                    <a:pt x="71495" y="53914"/>
                  </a:lnTo>
                  <a:lnTo>
                    <a:pt x="71093" y="54755"/>
                  </a:lnTo>
                  <a:lnTo>
                    <a:pt x="70654" y="55523"/>
                  </a:lnTo>
                  <a:lnTo>
                    <a:pt x="70216" y="56327"/>
                  </a:lnTo>
                  <a:lnTo>
                    <a:pt x="69777" y="57094"/>
                  </a:lnTo>
                  <a:lnTo>
                    <a:pt x="68790" y="58629"/>
                  </a:lnTo>
                  <a:lnTo>
                    <a:pt x="67730" y="60092"/>
                  </a:lnTo>
                  <a:lnTo>
                    <a:pt x="66634" y="61517"/>
                  </a:lnTo>
                  <a:lnTo>
                    <a:pt x="65428" y="62906"/>
                  </a:lnTo>
                  <a:lnTo>
                    <a:pt x="64185" y="64185"/>
                  </a:lnTo>
                  <a:lnTo>
                    <a:pt x="62906" y="65428"/>
                  </a:lnTo>
                  <a:lnTo>
                    <a:pt x="61517" y="66634"/>
                  </a:lnTo>
                  <a:lnTo>
                    <a:pt x="60128" y="67731"/>
                  </a:lnTo>
                  <a:lnTo>
                    <a:pt x="58629" y="68791"/>
                  </a:lnTo>
                  <a:lnTo>
                    <a:pt x="57130" y="69741"/>
                  </a:lnTo>
                  <a:lnTo>
                    <a:pt x="56326" y="70216"/>
                  </a:lnTo>
                  <a:lnTo>
                    <a:pt x="55559" y="70655"/>
                  </a:lnTo>
                  <a:lnTo>
                    <a:pt x="54755" y="71094"/>
                  </a:lnTo>
                  <a:lnTo>
                    <a:pt x="53914" y="71496"/>
                  </a:lnTo>
                  <a:lnTo>
                    <a:pt x="53110" y="71861"/>
                  </a:lnTo>
                  <a:lnTo>
                    <a:pt x="52269" y="72227"/>
                  </a:lnTo>
                  <a:lnTo>
                    <a:pt x="51428" y="72592"/>
                  </a:lnTo>
                  <a:lnTo>
                    <a:pt x="50551" y="72921"/>
                  </a:lnTo>
                  <a:lnTo>
                    <a:pt x="49710" y="73214"/>
                  </a:lnTo>
                  <a:lnTo>
                    <a:pt x="48833" y="73506"/>
                  </a:lnTo>
                  <a:lnTo>
                    <a:pt x="47919" y="73762"/>
                  </a:lnTo>
                  <a:lnTo>
                    <a:pt x="47042" y="74018"/>
                  </a:lnTo>
                  <a:lnTo>
                    <a:pt x="46128" y="74237"/>
                  </a:lnTo>
                  <a:lnTo>
                    <a:pt x="45215" y="74420"/>
                  </a:lnTo>
                  <a:lnTo>
                    <a:pt x="44301" y="74603"/>
                  </a:lnTo>
                  <a:lnTo>
                    <a:pt x="43387" y="74749"/>
                  </a:lnTo>
                  <a:lnTo>
                    <a:pt x="42437" y="74895"/>
                  </a:lnTo>
                  <a:lnTo>
                    <a:pt x="41486" y="75005"/>
                  </a:lnTo>
                  <a:lnTo>
                    <a:pt x="40536" y="75078"/>
                  </a:lnTo>
                  <a:lnTo>
                    <a:pt x="39586" y="75151"/>
                  </a:lnTo>
                  <a:lnTo>
                    <a:pt x="38635" y="75187"/>
                  </a:lnTo>
                  <a:lnTo>
                    <a:pt x="36698" y="75187"/>
                  </a:lnTo>
                  <a:lnTo>
                    <a:pt x="35748" y="75151"/>
                  </a:lnTo>
                  <a:lnTo>
                    <a:pt x="34798" y="75078"/>
                  </a:lnTo>
                  <a:lnTo>
                    <a:pt x="33847" y="75005"/>
                  </a:lnTo>
                  <a:lnTo>
                    <a:pt x="32897" y="74895"/>
                  </a:lnTo>
                  <a:lnTo>
                    <a:pt x="31947" y="74749"/>
                  </a:lnTo>
                  <a:lnTo>
                    <a:pt x="31033" y="74603"/>
                  </a:lnTo>
                  <a:lnTo>
                    <a:pt x="30119" y="74420"/>
                  </a:lnTo>
                  <a:lnTo>
                    <a:pt x="29205" y="74237"/>
                  </a:lnTo>
                  <a:lnTo>
                    <a:pt x="28291" y="74018"/>
                  </a:lnTo>
                  <a:lnTo>
                    <a:pt x="27414" y="73762"/>
                  </a:lnTo>
                  <a:lnTo>
                    <a:pt x="26537" y="73506"/>
                  </a:lnTo>
                  <a:lnTo>
                    <a:pt x="25660" y="73214"/>
                  </a:lnTo>
                  <a:lnTo>
                    <a:pt x="24782" y="72921"/>
                  </a:lnTo>
                  <a:lnTo>
                    <a:pt x="23905" y="72592"/>
                  </a:lnTo>
                  <a:lnTo>
                    <a:pt x="23065" y="72227"/>
                  </a:lnTo>
                  <a:lnTo>
                    <a:pt x="22224" y="71861"/>
                  </a:lnTo>
                  <a:lnTo>
                    <a:pt x="21420" y="71496"/>
                  </a:lnTo>
                  <a:lnTo>
                    <a:pt x="20616" y="71094"/>
                  </a:lnTo>
                  <a:lnTo>
                    <a:pt x="19811" y="70655"/>
                  </a:lnTo>
                  <a:lnTo>
                    <a:pt x="19007" y="70216"/>
                  </a:lnTo>
                  <a:lnTo>
                    <a:pt x="18240" y="69741"/>
                  </a:lnTo>
                  <a:lnTo>
                    <a:pt x="16705" y="68791"/>
                  </a:lnTo>
                  <a:lnTo>
                    <a:pt x="15243" y="67731"/>
                  </a:lnTo>
                  <a:lnTo>
                    <a:pt x="13817" y="66634"/>
                  </a:lnTo>
                  <a:lnTo>
                    <a:pt x="12465" y="65428"/>
                  </a:lnTo>
                  <a:lnTo>
                    <a:pt x="11149" y="64185"/>
                  </a:lnTo>
                  <a:lnTo>
                    <a:pt x="9906" y="62906"/>
                  </a:lnTo>
                  <a:lnTo>
                    <a:pt x="8736" y="61517"/>
                  </a:lnTo>
                  <a:lnTo>
                    <a:pt x="7603" y="60092"/>
                  </a:lnTo>
                  <a:lnTo>
                    <a:pt x="6543" y="58629"/>
                  </a:lnTo>
                  <a:lnTo>
                    <a:pt x="5593" y="57094"/>
                  </a:lnTo>
                  <a:lnTo>
                    <a:pt x="5118" y="56327"/>
                  </a:lnTo>
                  <a:lnTo>
                    <a:pt x="4679" y="55523"/>
                  </a:lnTo>
                  <a:lnTo>
                    <a:pt x="4241" y="54755"/>
                  </a:lnTo>
                  <a:lnTo>
                    <a:pt x="3838" y="53914"/>
                  </a:lnTo>
                  <a:lnTo>
                    <a:pt x="3473" y="53110"/>
                  </a:lnTo>
                  <a:lnTo>
                    <a:pt x="3107" y="52270"/>
                  </a:lnTo>
                  <a:lnTo>
                    <a:pt x="2742" y="51429"/>
                  </a:lnTo>
                  <a:lnTo>
                    <a:pt x="2413" y="50552"/>
                  </a:lnTo>
                  <a:lnTo>
                    <a:pt x="2121" y="49674"/>
                  </a:lnTo>
                  <a:lnTo>
                    <a:pt x="1828" y="48797"/>
                  </a:lnTo>
                  <a:lnTo>
                    <a:pt x="1572" y="47920"/>
                  </a:lnTo>
                  <a:lnTo>
                    <a:pt x="1316" y="47043"/>
                  </a:lnTo>
                  <a:lnTo>
                    <a:pt x="1097" y="46129"/>
                  </a:lnTo>
                  <a:lnTo>
                    <a:pt x="914" y="45215"/>
                  </a:lnTo>
                  <a:lnTo>
                    <a:pt x="732" y="44301"/>
                  </a:lnTo>
                  <a:lnTo>
                    <a:pt x="585" y="43387"/>
                  </a:lnTo>
                  <a:lnTo>
                    <a:pt x="439" y="42437"/>
                  </a:lnTo>
                  <a:lnTo>
                    <a:pt x="330" y="41487"/>
                  </a:lnTo>
                  <a:lnTo>
                    <a:pt x="256" y="40536"/>
                  </a:lnTo>
                  <a:lnTo>
                    <a:pt x="183" y="39586"/>
                  </a:lnTo>
                  <a:lnTo>
                    <a:pt x="147" y="38636"/>
                  </a:lnTo>
                  <a:lnTo>
                    <a:pt x="147" y="37649"/>
                  </a:lnTo>
                  <a:lnTo>
                    <a:pt x="147" y="36699"/>
                  </a:lnTo>
                  <a:lnTo>
                    <a:pt x="183" y="35748"/>
                  </a:lnTo>
                  <a:lnTo>
                    <a:pt x="256" y="34798"/>
                  </a:lnTo>
                  <a:lnTo>
                    <a:pt x="330" y="33848"/>
                  </a:lnTo>
                  <a:lnTo>
                    <a:pt x="439" y="32897"/>
                  </a:lnTo>
                  <a:lnTo>
                    <a:pt x="585" y="31947"/>
                  </a:lnTo>
                  <a:lnTo>
                    <a:pt x="732" y="31033"/>
                  </a:lnTo>
                  <a:lnTo>
                    <a:pt x="914" y="30119"/>
                  </a:lnTo>
                  <a:lnTo>
                    <a:pt x="1097" y="29205"/>
                  </a:lnTo>
                  <a:lnTo>
                    <a:pt x="1316" y="28292"/>
                  </a:lnTo>
                  <a:lnTo>
                    <a:pt x="1572" y="27414"/>
                  </a:lnTo>
                  <a:lnTo>
                    <a:pt x="1828" y="26501"/>
                  </a:lnTo>
                  <a:lnTo>
                    <a:pt x="2121" y="25623"/>
                  </a:lnTo>
                  <a:lnTo>
                    <a:pt x="2413" y="24783"/>
                  </a:lnTo>
                  <a:lnTo>
                    <a:pt x="2742" y="23906"/>
                  </a:lnTo>
                  <a:lnTo>
                    <a:pt x="3107" y="23065"/>
                  </a:lnTo>
                  <a:lnTo>
                    <a:pt x="3473" y="22224"/>
                  </a:lnTo>
                  <a:lnTo>
                    <a:pt x="3838" y="21420"/>
                  </a:lnTo>
                  <a:lnTo>
                    <a:pt x="4241" y="20579"/>
                  </a:lnTo>
                  <a:lnTo>
                    <a:pt x="4679" y="19775"/>
                  </a:lnTo>
                  <a:lnTo>
                    <a:pt x="5118" y="19008"/>
                  </a:lnTo>
                  <a:lnTo>
                    <a:pt x="5593" y="18203"/>
                  </a:lnTo>
                  <a:lnTo>
                    <a:pt x="6543" y="16705"/>
                  </a:lnTo>
                  <a:lnTo>
                    <a:pt x="7603" y="15206"/>
                  </a:lnTo>
                  <a:lnTo>
                    <a:pt x="8736" y="13817"/>
                  </a:lnTo>
                  <a:lnTo>
                    <a:pt x="9906" y="12428"/>
                  </a:lnTo>
                  <a:lnTo>
                    <a:pt x="11149" y="11149"/>
                  </a:lnTo>
                  <a:lnTo>
                    <a:pt x="12465" y="9906"/>
                  </a:lnTo>
                  <a:lnTo>
                    <a:pt x="13817" y="8700"/>
                  </a:lnTo>
                  <a:lnTo>
                    <a:pt x="15243" y="7604"/>
                  </a:lnTo>
                  <a:lnTo>
                    <a:pt x="16705" y="6544"/>
                  </a:lnTo>
                  <a:lnTo>
                    <a:pt x="18240" y="5557"/>
                  </a:lnTo>
                  <a:lnTo>
                    <a:pt x="19007" y="5118"/>
                  </a:lnTo>
                  <a:lnTo>
                    <a:pt x="19811" y="4679"/>
                  </a:lnTo>
                  <a:lnTo>
                    <a:pt x="20616" y="4241"/>
                  </a:lnTo>
                  <a:lnTo>
                    <a:pt x="21420" y="3839"/>
                  </a:lnTo>
                  <a:lnTo>
                    <a:pt x="22224" y="3437"/>
                  </a:lnTo>
                  <a:lnTo>
                    <a:pt x="23065" y="3071"/>
                  </a:lnTo>
                  <a:lnTo>
                    <a:pt x="23905" y="2742"/>
                  </a:lnTo>
                  <a:lnTo>
                    <a:pt x="24782" y="2413"/>
                  </a:lnTo>
                  <a:lnTo>
                    <a:pt x="25660" y="2121"/>
                  </a:lnTo>
                  <a:lnTo>
                    <a:pt x="26537" y="1828"/>
                  </a:lnTo>
                  <a:lnTo>
                    <a:pt x="27414" y="1573"/>
                  </a:lnTo>
                  <a:lnTo>
                    <a:pt x="28291" y="1317"/>
                  </a:lnTo>
                  <a:lnTo>
                    <a:pt x="29205" y="1097"/>
                  </a:lnTo>
                  <a:lnTo>
                    <a:pt x="30119" y="878"/>
                  </a:lnTo>
                  <a:lnTo>
                    <a:pt x="31033" y="732"/>
                  </a:lnTo>
                  <a:lnTo>
                    <a:pt x="31947" y="549"/>
                  </a:lnTo>
                  <a:lnTo>
                    <a:pt x="32897" y="439"/>
                  </a:lnTo>
                  <a:lnTo>
                    <a:pt x="33847" y="330"/>
                  </a:lnTo>
                  <a:lnTo>
                    <a:pt x="34798" y="257"/>
                  </a:lnTo>
                  <a:lnTo>
                    <a:pt x="35748" y="184"/>
                  </a:lnTo>
                  <a:lnTo>
                    <a:pt x="36698" y="147"/>
                  </a:lnTo>
                  <a:close/>
                  <a:moveTo>
                    <a:pt x="36735" y="1"/>
                  </a:moveTo>
                  <a:lnTo>
                    <a:pt x="35784" y="37"/>
                  </a:lnTo>
                  <a:lnTo>
                    <a:pt x="34871" y="110"/>
                  </a:lnTo>
                  <a:lnTo>
                    <a:pt x="33920" y="184"/>
                  </a:lnTo>
                  <a:lnTo>
                    <a:pt x="33007" y="257"/>
                  </a:lnTo>
                  <a:lnTo>
                    <a:pt x="32093" y="403"/>
                  </a:lnTo>
                  <a:lnTo>
                    <a:pt x="31179" y="549"/>
                  </a:lnTo>
                  <a:lnTo>
                    <a:pt x="30265" y="695"/>
                  </a:lnTo>
                  <a:lnTo>
                    <a:pt x="29351" y="915"/>
                  </a:lnTo>
                  <a:lnTo>
                    <a:pt x="28474" y="1097"/>
                  </a:lnTo>
                  <a:lnTo>
                    <a:pt x="27560" y="1353"/>
                  </a:lnTo>
                  <a:lnTo>
                    <a:pt x="26683" y="1609"/>
                  </a:lnTo>
                  <a:lnTo>
                    <a:pt x="25806" y="1865"/>
                  </a:lnTo>
                  <a:lnTo>
                    <a:pt x="24929" y="2194"/>
                  </a:lnTo>
                  <a:lnTo>
                    <a:pt x="24088" y="2486"/>
                  </a:lnTo>
                  <a:lnTo>
                    <a:pt x="23247" y="2852"/>
                  </a:lnTo>
                  <a:lnTo>
                    <a:pt x="22407" y="3181"/>
                  </a:lnTo>
                  <a:lnTo>
                    <a:pt x="21566" y="3583"/>
                  </a:lnTo>
                  <a:lnTo>
                    <a:pt x="20725" y="3985"/>
                  </a:lnTo>
                  <a:lnTo>
                    <a:pt x="19921" y="4387"/>
                  </a:lnTo>
                  <a:lnTo>
                    <a:pt x="19117" y="4862"/>
                  </a:lnTo>
                  <a:lnTo>
                    <a:pt x="18313" y="5301"/>
                  </a:lnTo>
                  <a:lnTo>
                    <a:pt x="17545" y="5776"/>
                  </a:lnTo>
                  <a:lnTo>
                    <a:pt x="16778" y="6288"/>
                  </a:lnTo>
                  <a:lnTo>
                    <a:pt x="16010" y="6799"/>
                  </a:lnTo>
                  <a:lnTo>
                    <a:pt x="15243" y="7348"/>
                  </a:lnTo>
                  <a:lnTo>
                    <a:pt x="14511" y="7933"/>
                  </a:lnTo>
                  <a:lnTo>
                    <a:pt x="13780" y="8517"/>
                  </a:lnTo>
                  <a:lnTo>
                    <a:pt x="13086" y="9102"/>
                  </a:lnTo>
                  <a:lnTo>
                    <a:pt x="12392" y="9724"/>
                  </a:lnTo>
                  <a:lnTo>
                    <a:pt x="11697" y="10345"/>
                  </a:lnTo>
                  <a:lnTo>
                    <a:pt x="11039" y="11003"/>
                  </a:lnTo>
                  <a:lnTo>
                    <a:pt x="10381" y="11697"/>
                  </a:lnTo>
                  <a:lnTo>
                    <a:pt x="9723" y="12392"/>
                  </a:lnTo>
                  <a:lnTo>
                    <a:pt x="9102" y="13086"/>
                  </a:lnTo>
                  <a:lnTo>
                    <a:pt x="8517" y="13781"/>
                  </a:lnTo>
                  <a:lnTo>
                    <a:pt x="7932" y="14512"/>
                  </a:lnTo>
                  <a:lnTo>
                    <a:pt x="7347" y="15243"/>
                  </a:lnTo>
                  <a:lnTo>
                    <a:pt x="6836" y="16010"/>
                  </a:lnTo>
                  <a:lnTo>
                    <a:pt x="6287" y="16778"/>
                  </a:lnTo>
                  <a:lnTo>
                    <a:pt x="5812" y="17546"/>
                  </a:lnTo>
                  <a:lnTo>
                    <a:pt x="5301" y="18313"/>
                  </a:lnTo>
                  <a:lnTo>
                    <a:pt x="4862" y="19117"/>
                  </a:lnTo>
                  <a:lnTo>
                    <a:pt x="4423" y="19921"/>
                  </a:lnTo>
                  <a:lnTo>
                    <a:pt x="3985" y="20726"/>
                  </a:lnTo>
                  <a:lnTo>
                    <a:pt x="3583" y="21566"/>
                  </a:lnTo>
                  <a:lnTo>
                    <a:pt x="3217" y="22407"/>
                  </a:lnTo>
                  <a:lnTo>
                    <a:pt x="2852" y="23248"/>
                  </a:lnTo>
                  <a:lnTo>
                    <a:pt x="2486" y="24088"/>
                  </a:lnTo>
                  <a:lnTo>
                    <a:pt x="2194" y="24929"/>
                  </a:lnTo>
                  <a:lnTo>
                    <a:pt x="1901" y="25806"/>
                  </a:lnTo>
                  <a:lnTo>
                    <a:pt x="1609" y="26683"/>
                  </a:lnTo>
                  <a:lnTo>
                    <a:pt x="1353" y="27561"/>
                  </a:lnTo>
                  <a:lnTo>
                    <a:pt x="1134" y="28438"/>
                  </a:lnTo>
                  <a:lnTo>
                    <a:pt x="914" y="29352"/>
                  </a:lnTo>
                  <a:lnTo>
                    <a:pt x="732" y="30265"/>
                  </a:lnTo>
                  <a:lnTo>
                    <a:pt x="549" y="31143"/>
                  </a:lnTo>
                  <a:lnTo>
                    <a:pt x="403" y="32093"/>
                  </a:lnTo>
                  <a:lnTo>
                    <a:pt x="293" y="33007"/>
                  </a:lnTo>
                  <a:lnTo>
                    <a:pt x="183" y="33921"/>
                  </a:lnTo>
                  <a:lnTo>
                    <a:pt x="110" y="34834"/>
                  </a:lnTo>
                  <a:lnTo>
                    <a:pt x="37" y="35785"/>
                  </a:lnTo>
                  <a:lnTo>
                    <a:pt x="1" y="36735"/>
                  </a:lnTo>
                  <a:lnTo>
                    <a:pt x="1" y="37649"/>
                  </a:lnTo>
                  <a:lnTo>
                    <a:pt x="1" y="38599"/>
                  </a:lnTo>
                  <a:lnTo>
                    <a:pt x="37" y="39550"/>
                  </a:lnTo>
                  <a:lnTo>
                    <a:pt x="110" y="40463"/>
                  </a:lnTo>
                  <a:lnTo>
                    <a:pt x="183" y="41414"/>
                  </a:lnTo>
                  <a:lnTo>
                    <a:pt x="293" y="42328"/>
                  </a:lnTo>
                  <a:lnTo>
                    <a:pt x="403" y="43241"/>
                  </a:lnTo>
                  <a:lnTo>
                    <a:pt x="549" y="44155"/>
                  </a:lnTo>
                  <a:lnTo>
                    <a:pt x="732" y="45069"/>
                  </a:lnTo>
                  <a:lnTo>
                    <a:pt x="914" y="45983"/>
                  </a:lnTo>
                  <a:lnTo>
                    <a:pt x="1134" y="46860"/>
                  </a:lnTo>
                  <a:lnTo>
                    <a:pt x="1353" y="47774"/>
                  </a:lnTo>
                  <a:lnTo>
                    <a:pt x="1609" y="48651"/>
                  </a:lnTo>
                  <a:lnTo>
                    <a:pt x="1901" y="49528"/>
                  </a:lnTo>
                  <a:lnTo>
                    <a:pt x="2194" y="50405"/>
                  </a:lnTo>
                  <a:lnTo>
                    <a:pt x="2486" y="51246"/>
                  </a:lnTo>
                  <a:lnTo>
                    <a:pt x="2852" y="52087"/>
                  </a:lnTo>
                  <a:lnTo>
                    <a:pt x="3217" y="52927"/>
                  </a:lnTo>
                  <a:lnTo>
                    <a:pt x="3583" y="53768"/>
                  </a:lnTo>
                  <a:lnTo>
                    <a:pt x="3985" y="54609"/>
                  </a:lnTo>
                  <a:lnTo>
                    <a:pt x="4423" y="55413"/>
                  </a:lnTo>
                  <a:lnTo>
                    <a:pt x="4862" y="56217"/>
                  </a:lnTo>
                  <a:lnTo>
                    <a:pt x="5301" y="57021"/>
                  </a:lnTo>
                  <a:lnTo>
                    <a:pt x="5812" y="57789"/>
                  </a:lnTo>
                  <a:lnTo>
                    <a:pt x="6287" y="58556"/>
                  </a:lnTo>
                  <a:lnTo>
                    <a:pt x="6836" y="59324"/>
                  </a:lnTo>
                  <a:lnTo>
                    <a:pt x="7347" y="60092"/>
                  </a:lnTo>
                  <a:lnTo>
                    <a:pt x="7932" y="60823"/>
                  </a:lnTo>
                  <a:lnTo>
                    <a:pt x="8517" y="61554"/>
                  </a:lnTo>
                  <a:lnTo>
                    <a:pt x="9102" y="62248"/>
                  </a:lnTo>
                  <a:lnTo>
                    <a:pt x="9723" y="62943"/>
                  </a:lnTo>
                  <a:lnTo>
                    <a:pt x="10381" y="63637"/>
                  </a:lnTo>
                  <a:lnTo>
                    <a:pt x="11039" y="64295"/>
                  </a:lnTo>
                  <a:lnTo>
                    <a:pt x="11697" y="64953"/>
                  </a:lnTo>
                  <a:lnTo>
                    <a:pt x="12392" y="65611"/>
                  </a:lnTo>
                  <a:lnTo>
                    <a:pt x="13086" y="66232"/>
                  </a:lnTo>
                  <a:lnTo>
                    <a:pt x="13780" y="66817"/>
                  </a:lnTo>
                  <a:lnTo>
                    <a:pt x="14511" y="67402"/>
                  </a:lnTo>
                  <a:lnTo>
                    <a:pt x="15243" y="67987"/>
                  </a:lnTo>
                  <a:lnTo>
                    <a:pt x="16010" y="68498"/>
                  </a:lnTo>
                  <a:lnTo>
                    <a:pt x="16778" y="69047"/>
                  </a:lnTo>
                  <a:lnTo>
                    <a:pt x="17545" y="69522"/>
                  </a:lnTo>
                  <a:lnTo>
                    <a:pt x="18313" y="70034"/>
                  </a:lnTo>
                  <a:lnTo>
                    <a:pt x="19117" y="70472"/>
                  </a:lnTo>
                  <a:lnTo>
                    <a:pt x="19921" y="70911"/>
                  </a:lnTo>
                  <a:lnTo>
                    <a:pt x="20725" y="71349"/>
                  </a:lnTo>
                  <a:lnTo>
                    <a:pt x="21566" y="71751"/>
                  </a:lnTo>
                  <a:lnTo>
                    <a:pt x="22407" y="72117"/>
                  </a:lnTo>
                  <a:lnTo>
                    <a:pt x="23247" y="72483"/>
                  </a:lnTo>
                  <a:lnTo>
                    <a:pt x="24088" y="72848"/>
                  </a:lnTo>
                  <a:lnTo>
                    <a:pt x="24929" y="73140"/>
                  </a:lnTo>
                  <a:lnTo>
                    <a:pt x="25806" y="73433"/>
                  </a:lnTo>
                  <a:lnTo>
                    <a:pt x="26683" y="73725"/>
                  </a:lnTo>
                  <a:lnTo>
                    <a:pt x="27560" y="73981"/>
                  </a:lnTo>
                  <a:lnTo>
                    <a:pt x="28474" y="74200"/>
                  </a:lnTo>
                  <a:lnTo>
                    <a:pt x="29351" y="74420"/>
                  </a:lnTo>
                  <a:lnTo>
                    <a:pt x="30265" y="74603"/>
                  </a:lnTo>
                  <a:lnTo>
                    <a:pt x="31179" y="74785"/>
                  </a:lnTo>
                  <a:lnTo>
                    <a:pt x="32093" y="74931"/>
                  </a:lnTo>
                  <a:lnTo>
                    <a:pt x="33007" y="75041"/>
                  </a:lnTo>
                  <a:lnTo>
                    <a:pt x="33920" y="75151"/>
                  </a:lnTo>
                  <a:lnTo>
                    <a:pt x="34871" y="75224"/>
                  </a:lnTo>
                  <a:lnTo>
                    <a:pt x="35784" y="75297"/>
                  </a:lnTo>
                  <a:lnTo>
                    <a:pt x="36735" y="75334"/>
                  </a:lnTo>
                  <a:lnTo>
                    <a:pt x="38599" y="75334"/>
                  </a:lnTo>
                  <a:lnTo>
                    <a:pt x="39549" y="75297"/>
                  </a:lnTo>
                  <a:lnTo>
                    <a:pt x="40500" y="75224"/>
                  </a:lnTo>
                  <a:lnTo>
                    <a:pt x="41413" y="75151"/>
                  </a:lnTo>
                  <a:lnTo>
                    <a:pt x="42327" y="75041"/>
                  </a:lnTo>
                  <a:lnTo>
                    <a:pt x="43277" y="74931"/>
                  </a:lnTo>
                  <a:lnTo>
                    <a:pt x="44191" y="74785"/>
                  </a:lnTo>
                  <a:lnTo>
                    <a:pt x="45068" y="74603"/>
                  </a:lnTo>
                  <a:lnTo>
                    <a:pt x="45982" y="74420"/>
                  </a:lnTo>
                  <a:lnTo>
                    <a:pt x="46896" y="74200"/>
                  </a:lnTo>
                  <a:lnTo>
                    <a:pt x="47773" y="73981"/>
                  </a:lnTo>
                  <a:lnTo>
                    <a:pt x="48651" y="73725"/>
                  </a:lnTo>
                  <a:lnTo>
                    <a:pt x="49528" y="73433"/>
                  </a:lnTo>
                  <a:lnTo>
                    <a:pt x="50405" y="73140"/>
                  </a:lnTo>
                  <a:lnTo>
                    <a:pt x="51246" y="72848"/>
                  </a:lnTo>
                  <a:lnTo>
                    <a:pt x="52086" y="72483"/>
                  </a:lnTo>
                  <a:lnTo>
                    <a:pt x="52964" y="72117"/>
                  </a:lnTo>
                  <a:lnTo>
                    <a:pt x="53768" y="71751"/>
                  </a:lnTo>
                  <a:lnTo>
                    <a:pt x="54608" y="71349"/>
                  </a:lnTo>
                  <a:lnTo>
                    <a:pt x="55413" y="70911"/>
                  </a:lnTo>
                  <a:lnTo>
                    <a:pt x="56217" y="70472"/>
                  </a:lnTo>
                  <a:lnTo>
                    <a:pt x="57021" y="70034"/>
                  </a:lnTo>
                  <a:lnTo>
                    <a:pt x="57788" y="69522"/>
                  </a:lnTo>
                  <a:lnTo>
                    <a:pt x="58556" y="69047"/>
                  </a:lnTo>
                  <a:lnTo>
                    <a:pt x="59324" y="68498"/>
                  </a:lnTo>
                  <a:lnTo>
                    <a:pt x="60091" y="67987"/>
                  </a:lnTo>
                  <a:lnTo>
                    <a:pt x="60822" y="67402"/>
                  </a:lnTo>
                  <a:lnTo>
                    <a:pt x="61553" y="66817"/>
                  </a:lnTo>
                  <a:lnTo>
                    <a:pt x="62248" y="66232"/>
                  </a:lnTo>
                  <a:lnTo>
                    <a:pt x="62942" y="65611"/>
                  </a:lnTo>
                  <a:lnTo>
                    <a:pt x="63637" y="64953"/>
                  </a:lnTo>
                  <a:lnTo>
                    <a:pt x="64331" y="64295"/>
                  </a:lnTo>
                  <a:lnTo>
                    <a:pt x="64989" y="63637"/>
                  </a:lnTo>
                  <a:lnTo>
                    <a:pt x="65610" y="62943"/>
                  </a:lnTo>
                  <a:lnTo>
                    <a:pt x="66232" y="62248"/>
                  </a:lnTo>
                  <a:lnTo>
                    <a:pt x="66817" y="61554"/>
                  </a:lnTo>
                  <a:lnTo>
                    <a:pt x="67401" y="60823"/>
                  </a:lnTo>
                  <a:lnTo>
                    <a:pt x="67986" y="60092"/>
                  </a:lnTo>
                  <a:lnTo>
                    <a:pt x="68534" y="59324"/>
                  </a:lnTo>
                  <a:lnTo>
                    <a:pt x="69046" y="58556"/>
                  </a:lnTo>
                  <a:lnTo>
                    <a:pt x="69558" y="57789"/>
                  </a:lnTo>
                  <a:lnTo>
                    <a:pt x="70033" y="57021"/>
                  </a:lnTo>
                  <a:lnTo>
                    <a:pt x="70472" y="56217"/>
                  </a:lnTo>
                  <a:lnTo>
                    <a:pt x="70947" y="55413"/>
                  </a:lnTo>
                  <a:lnTo>
                    <a:pt x="71349" y="54609"/>
                  </a:lnTo>
                  <a:lnTo>
                    <a:pt x="71751" y="53768"/>
                  </a:lnTo>
                  <a:lnTo>
                    <a:pt x="72153" y="52927"/>
                  </a:lnTo>
                  <a:lnTo>
                    <a:pt x="72482" y="52087"/>
                  </a:lnTo>
                  <a:lnTo>
                    <a:pt x="72848" y="51246"/>
                  </a:lnTo>
                  <a:lnTo>
                    <a:pt x="73140" y="50405"/>
                  </a:lnTo>
                  <a:lnTo>
                    <a:pt x="73469" y="49528"/>
                  </a:lnTo>
                  <a:lnTo>
                    <a:pt x="73725" y="48651"/>
                  </a:lnTo>
                  <a:lnTo>
                    <a:pt x="73981" y="47774"/>
                  </a:lnTo>
                  <a:lnTo>
                    <a:pt x="74236" y="46860"/>
                  </a:lnTo>
                  <a:lnTo>
                    <a:pt x="74419" y="45983"/>
                  </a:lnTo>
                  <a:lnTo>
                    <a:pt x="74639" y="45069"/>
                  </a:lnTo>
                  <a:lnTo>
                    <a:pt x="74785" y="44155"/>
                  </a:lnTo>
                  <a:lnTo>
                    <a:pt x="74931" y="43241"/>
                  </a:lnTo>
                  <a:lnTo>
                    <a:pt x="75077" y="42328"/>
                  </a:lnTo>
                  <a:lnTo>
                    <a:pt x="75150" y="41414"/>
                  </a:lnTo>
                  <a:lnTo>
                    <a:pt x="75260" y="40463"/>
                  </a:lnTo>
                  <a:lnTo>
                    <a:pt x="75296" y="39550"/>
                  </a:lnTo>
                  <a:lnTo>
                    <a:pt x="75333" y="38599"/>
                  </a:lnTo>
                  <a:lnTo>
                    <a:pt x="75333" y="37649"/>
                  </a:lnTo>
                  <a:lnTo>
                    <a:pt x="75333" y="36735"/>
                  </a:lnTo>
                  <a:lnTo>
                    <a:pt x="75296" y="35785"/>
                  </a:lnTo>
                  <a:lnTo>
                    <a:pt x="75260" y="34834"/>
                  </a:lnTo>
                  <a:lnTo>
                    <a:pt x="75150" y="33921"/>
                  </a:lnTo>
                  <a:lnTo>
                    <a:pt x="75077" y="33007"/>
                  </a:lnTo>
                  <a:lnTo>
                    <a:pt x="74931" y="32093"/>
                  </a:lnTo>
                  <a:lnTo>
                    <a:pt x="74785" y="31143"/>
                  </a:lnTo>
                  <a:lnTo>
                    <a:pt x="74639" y="30265"/>
                  </a:lnTo>
                  <a:lnTo>
                    <a:pt x="74419" y="29352"/>
                  </a:lnTo>
                  <a:lnTo>
                    <a:pt x="74236" y="28438"/>
                  </a:lnTo>
                  <a:lnTo>
                    <a:pt x="73981" y="27561"/>
                  </a:lnTo>
                  <a:lnTo>
                    <a:pt x="73725" y="26683"/>
                  </a:lnTo>
                  <a:lnTo>
                    <a:pt x="73469" y="25806"/>
                  </a:lnTo>
                  <a:lnTo>
                    <a:pt x="73140" y="24929"/>
                  </a:lnTo>
                  <a:lnTo>
                    <a:pt x="72848" y="24088"/>
                  </a:lnTo>
                  <a:lnTo>
                    <a:pt x="72482" y="23248"/>
                  </a:lnTo>
                  <a:lnTo>
                    <a:pt x="72153" y="22407"/>
                  </a:lnTo>
                  <a:lnTo>
                    <a:pt x="71751" y="21566"/>
                  </a:lnTo>
                  <a:lnTo>
                    <a:pt x="71349" y="20726"/>
                  </a:lnTo>
                  <a:lnTo>
                    <a:pt x="70947" y="19921"/>
                  </a:lnTo>
                  <a:lnTo>
                    <a:pt x="70472" y="19117"/>
                  </a:lnTo>
                  <a:lnTo>
                    <a:pt x="70033" y="18313"/>
                  </a:lnTo>
                  <a:lnTo>
                    <a:pt x="69558" y="17546"/>
                  </a:lnTo>
                  <a:lnTo>
                    <a:pt x="69046" y="16778"/>
                  </a:lnTo>
                  <a:lnTo>
                    <a:pt x="68534" y="16010"/>
                  </a:lnTo>
                  <a:lnTo>
                    <a:pt x="67986" y="15243"/>
                  </a:lnTo>
                  <a:lnTo>
                    <a:pt x="67401" y="14512"/>
                  </a:lnTo>
                  <a:lnTo>
                    <a:pt x="66817" y="13781"/>
                  </a:lnTo>
                  <a:lnTo>
                    <a:pt x="66232" y="13086"/>
                  </a:lnTo>
                  <a:lnTo>
                    <a:pt x="65610" y="12392"/>
                  </a:lnTo>
                  <a:lnTo>
                    <a:pt x="64989" y="11697"/>
                  </a:lnTo>
                  <a:lnTo>
                    <a:pt x="64331" y="11003"/>
                  </a:lnTo>
                  <a:lnTo>
                    <a:pt x="63637" y="10345"/>
                  </a:lnTo>
                  <a:lnTo>
                    <a:pt x="62942" y="9724"/>
                  </a:lnTo>
                  <a:lnTo>
                    <a:pt x="62248" y="9102"/>
                  </a:lnTo>
                  <a:lnTo>
                    <a:pt x="61553" y="8517"/>
                  </a:lnTo>
                  <a:lnTo>
                    <a:pt x="60822" y="7933"/>
                  </a:lnTo>
                  <a:lnTo>
                    <a:pt x="60091" y="7348"/>
                  </a:lnTo>
                  <a:lnTo>
                    <a:pt x="59324" y="6799"/>
                  </a:lnTo>
                  <a:lnTo>
                    <a:pt x="58556" y="6288"/>
                  </a:lnTo>
                  <a:lnTo>
                    <a:pt x="57788" y="5776"/>
                  </a:lnTo>
                  <a:lnTo>
                    <a:pt x="57021" y="5301"/>
                  </a:lnTo>
                  <a:lnTo>
                    <a:pt x="56217" y="4862"/>
                  </a:lnTo>
                  <a:lnTo>
                    <a:pt x="55413" y="4387"/>
                  </a:lnTo>
                  <a:lnTo>
                    <a:pt x="54608" y="3985"/>
                  </a:lnTo>
                  <a:lnTo>
                    <a:pt x="53768" y="3583"/>
                  </a:lnTo>
                  <a:lnTo>
                    <a:pt x="52964" y="3181"/>
                  </a:lnTo>
                  <a:lnTo>
                    <a:pt x="52086" y="2852"/>
                  </a:lnTo>
                  <a:lnTo>
                    <a:pt x="51246" y="2486"/>
                  </a:lnTo>
                  <a:lnTo>
                    <a:pt x="50405" y="2194"/>
                  </a:lnTo>
                  <a:lnTo>
                    <a:pt x="49528" y="1865"/>
                  </a:lnTo>
                  <a:lnTo>
                    <a:pt x="48651" y="1609"/>
                  </a:lnTo>
                  <a:lnTo>
                    <a:pt x="47773" y="1353"/>
                  </a:lnTo>
                  <a:lnTo>
                    <a:pt x="46896" y="1097"/>
                  </a:lnTo>
                  <a:lnTo>
                    <a:pt x="45982" y="915"/>
                  </a:lnTo>
                  <a:lnTo>
                    <a:pt x="45068" y="695"/>
                  </a:lnTo>
                  <a:lnTo>
                    <a:pt x="44191" y="549"/>
                  </a:lnTo>
                  <a:lnTo>
                    <a:pt x="43277" y="403"/>
                  </a:lnTo>
                  <a:lnTo>
                    <a:pt x="42327" y="257"/>
                  </a:lnTo>
                  <a:lnTo>
                    <a:pt x="41413" y="184"/>
                  </a:lnTo>
                  <a:lnTo>
                    <a:pt x="40500" y="110"/>
                  </a:lnTo>
                  <a:lnTo>
                    <a:pt x="39549" y="37"/>
                  </a:lnTo>
                  <a:lnTo>
                    <a:pt x="38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1070925" y="847600"/>
              <a:ext cx="1507750" cy="1507775"/>
            </a:xfrm>
            <a:custGeom>
              <a:avLst/>
              <a:gdLst/>
              <a:ahLst/>
              <a:cxnLst/>
              <a:rect l="l" t="t" r="r" b="b"/>
              <a:pathLst>
                <a:path w="60310" h="60311" extrusionOk="0">
                  <a:moveTo>
                    <a:pt x="30155" y="147"/>
                  </a:moveTo>
                  <a:lnTo>
                    <a:pt x="31690" y="184"/>
                  </a:lnTo>
                  <a:lnTo>
                    <a:pt x="33189" y="330"/>
                  </a:lnTo>
                  <a:lnTo>
                    <a:pt x="34687" y="513"/>
                  </a:lnTo>
                  <a:lnTo>
                    <a:pt x="36186" y="768"/>
                  </a:lnTo>
                  <a:lnTo>
                    <a:pt x="37648" y="1097"/>
                  </a:lnTo>
                  <a:lnTo>
                    <a:pt x="39037" y="1499"/>
                  </a:lnTo>
                  <a:lnTo>
                    <a:pt x="40463" y="1975"/>
                  </a:lnTo>
                  <a:lnTo>
                    <a:pt x="41815" y="2523"/>
                  </a:lnTo>
                  <a:lnTo>
                    <a:pt x="43131" y="3108"/>
                  </a:lnTo>
                  <a:lnTo>
                    <a:pt x="44447" y="3802"/>
                  </a:lnTo>
                  <a:lnTo>
                    <a:pt x="45689" y="4497"/>
                  </a:lnTo>
                  <a:lnTo>
                    <a:pt x="46896" y="5301"/>
                  </a:lnTo>
                  <a:lnTo>
                    <a:pt x="48102" y="6142"/>
                  </a:lnTo>
                  <a:lnTo>
                    <a:pt x="49235" y="7019"/>
                  </a:lnTo>
                  <a:lnTo>
                    <a:pt x="50295" y="7969"/>
                  </a:lnTo>
                  <a:lnTo>
                    <a:pt x="51355" y="8956"/>
                  </a:lnTo>
                  <a:lnTo>
                    <a:pt x="52342" y="10016"/>
                  </a:lnTo>
                  <a:lnTo>
                    <a:pt x="53292" y="11076"/>
                  </a:lnTo>
                  <a:lnTo>
                    <a:pt x="54169" y="12209"/>
                  </a:lnTo>
                  <a:lnTo>
                    <a:pt x="55010" y="13415"/>
                  </a:lnTo>
                  <a:lnTo>
                    <a:pt x="55814" y="14621"/>
                  </a:lnTo>
                  <a:lnTo>
                    <a:pt x="56509" y="15864"/>
                  </a:lnTo>
                  <a:lnTo>
                    <a:pt x="57203" y="17180"/>
                  </a:lnTo>
                  <a:lnTo>
                    <a:pt x="57788" y="18496"/>
                  </a:lnTo>
                  <a:lnTo>
                    <a:pt x="58336" y="19848"/>
                  </a:lnTo>
                  <a:lnTo>
                    <a:pt x="58811" y="21274"/>
                  </a:lnTo>
                  <a:lnTo>
                    <a:pt x="59213" y="22663"/>
                  </a:lnTo>
                  <a:lnTo>
                    <a:pt x="59542" y="24125"/>
                  </a:lnTo>
                  <a:lnTo>
                    <a:pt x="59798" y="25624"/>
                  </a:lnTo>
                  <a:lnTo>
                    <a:pt x="59981" y="27122"/>
                  </a:lnTo>
                  <a:lnTo>
                    <a:pt x="60127" y="28621"/>
                  </a:lnTo>
                  <a:lnTo>
                    <a:pt x="60164" y="30156"/>
                  </a:lnTo>
                  <a:lnTo>
                    <a:pt x="60127" y="31728"/>
                  </a:lnTo>
                  <a:lnTo>
                    <a:pt x="59981" y="33226"/>
                  </a:lnTo>
                  <a:lnTo>
                    <a:pt x="59798" y="34725"/>
                  </a:lnTo>
                  <a:lnTo>
                    <a:pt x="59542" y="36223"/>
                  </a:lnTo>
                  <a:lnTo>
                    <a:pt x="59213" y="37649"/>
                  </a:lnTo>
                  <a:lnTo>
                    <a:pt x="58811" y="39074"/>
                  </a:lnTo>
                  <a:lnTo>
                    <a:pt x="58336" y="40463"/>
                  </a:lnTo>
                  <a:lnTo>
                    <a:pt x="57788" y="41852"/>
                  </a:lnTo>
                  <a:lnTo>
                    <a:pt x="57203" y="43168"/>
                  </a:lnTo>
                  <a:lnTo>
                    <a:pt x="56509" y="44448"/>
                  </a:lnTo>
                  <a:lnTo>
                    <a:pt x="55814" y="45727"/>
                  </a:lnTo>
                  <a:lnTo>
                    <a:pt x="55010" y="46933"/>
                  </a:lnTo>
                  <a:lnTo>
                    <a:pt x="54169" y="48103"/>
                  </a:lnTo>
                  <a:lnTo>
                    <a:pt x="53292" y="49236"/>
                  </a:lnTo>
                  <a:lnTo>
                    <a:pt x="52342" y="50332"/>
                  </a:lnTo>
                  <a:lnTo>
                    <a:pt x="51355" y="51392"/>
                  </a:lnTo>
                  <a:lnTo>
                    <a:pt x="50295" y="52379"/>
                  </a:lnTo>
                  <a:lnTo>
                    <a:pt x="49235" y="53330"/>
                  </a:lnTo>
                  <a:lnTo>
                    <a:pt x="48102" y="54207"/>
                  </a:lnTo>
                  <a:lnTo>
                    <a:pt x="46896" y="55048"/>
                  </a:lnTo>
                  <a:lnTo>
                    <a:pt x="45689" y="55815"/>
                  </a:lnTo>
                  <a:lnTo>
                    <a:pt x="44447" y="56546"/>
                  </a:lnTo>
                  <a:lnTo>
                    <a:pt x="43131" y="57204"/>
                  </a:lnTo>
                  <a:lnTo>
                    <a:pt x="41815" y="57825"/>
                  </a:lnTo>
                  <a:lnTo>
                    <a:pt x="40463" y="58374"/>
                  </a:lnTo>
                  <a:lnTo>
                    <a:pt x="39037" y="58849"/>
                  </a:lnTo>
                  <a:lnTo>
                    <a:pt x="37648" y="59251"/>
                  </a:lnTo>
                  <a:lnTo>
                    <a:pt x="36186" y="59580"/>
                  </a:lnTo>
                  <a:lnTo>
                    <a:pt x="34687" y="59836"/>
                  </a:lnTo>
                  <a:lnTo>
                    <a:pt x="33189" y="60019"/>
                  </a:lnTo>
                  <a:lnTo>
                    <a:pt x="31690" y="60128"/>
                  </a:lnTo>
                  <a:lnTo>
                    <a:pt x="30155" y="60201"/>
                  </a:lnTo>
                  <a:lnTo>
                    <a:pt x="28583" y="60128"/>
                  </a:lnTo>
                  <a:lnTo>
                    <a:pt x="27085" y="60019"/>
                  </a:lnTo>
                  <a:lnTo>
                    <a:pt x="25586" y="59836"/>
                  </a:lnTo>
                  <a:lnTo>
                    <a:pt x="24088" y="59580"/>
                  </a:lnTo>
                  <a:lnTo>
                    <a:pt x="22662" y="59251"/>
                  </a:lnTo>
                  <a:lnTo>
                    <a:pt x="21237" y="58849"/>
                  </a:lnTo>
                  <a:lnTo>
                    <a:pt x="19848" y="58374"/>
                  </a:lnTo>
                  <a:lnTo>
                    <a:pt x="18459" y="57825"/>
                  </a:lnTo>
                  <a:lnTo>
                    <a:pt x="17143" y="57204"/>
                  </a:lnTo>
                  <a:lnTo>
                    <a:pt x="15863" y="56546"/>
                  </a:lnTo>
                  <a:lnTo>
                    <a:pt x="14584" y="55815"/>
                  </a:lnTo>
                  <a:lnTo>
                    <a:pt x="13378" y="55048"/>
                  </a:lnTo>
                  <a:lnTo>
                    <a:pt x="12208" y="54207"/>
                  </a:lnTo>
                  <a:lnTo>
                    <a:pt x="11075" y="53330"/>
                  </a:lnTo>
                  <a:lnTo>
                    <a:pt x="9979" y="52379"/>
                  </a:lnTo>
                  <a:lnTo>
                    <a:pt x="8919" y="51392"/>
                  </a:lnTo>
                  <a:lnTo>
                    <a:pt x="7932" y="50332"/>
                  </a:lnTo>
                  <a:lnTo>
                    <a:pt x="6981" y="49236"/>
                  </a:lnTo>
                  <a:lnTo>
                    <a:pt x="6104" y="48103"/>
                  </a:lnTo>
                  <a:lnTo>
                    <a:pt x="5264" y="46933"/>
                  </a:lnTo>
                  <a:lnTo>
                    <a:pt x="4496" y="45727"/>
                  </a:lnTo>
                  <a:lnTo>
                    <a:pt x="3765" y="44448"/>
                  </a:lnTo>
                  <a:lnTo>
                    <a:pt x="3107" y="43168"/>
                  </a:lnTo>
                  <a:lnTo>
                    <a:pt x="2486" y="41852"/>
                  </a:lnTo>
                  <a:lnTo>
                    <a:pt x="1937" y="40463"/>
                  </a:lnTo>
                  <a:lnTo>
                    <a:pt x="1462" y="39074"/>
                  </a:lnTo>
                  <a:lnTo>
                    <a:pt x="1060" y="37649"/>
                  </a:lnTo>
                  <a:lnTo>
                    <a:pt x="731" y="36223"/>
                  </a:lnTo>
                  <a:lnTo>
                    <a:pt x="475" y="34725"/>
                  </a:lnTo>
                  <a:lnTo>
                    <a:pt x="293" y="33226"/>
                  </a:lnTo>
                  <a:lnTo>
                    <a:pt x="183" y="31728"/>
                  </a:lnTo>
                  <a:lnTo>
                    <a:pt x="146" y="30156"/>
                  </a:lnTo>
                  <a:lnTo>
                    <a:pt x="183" y="28621"/>
                  </a:lnTo>
                  <a:lnTo>
                    <a:pt x="293" y="27122"/>
                  </a:lnTo>
                  <a:lnTo>
                    <a:pt x="475" y="25624"/>
                  </a:lnTo>
                  <a:lnTo>
                    <a:pt x="731" y="24125"/>
                  </a:lnTo>
                  <a:lnTo>
                    <a:pt x="1060" y="22663"/>
                  </a:lnTo>
                  <a:lnTo>
                    <a:pt x="1462" y="21274"/>
                  </a:lnTo>
                  <a:lnTo>
                    <a:pt x="1937" y="19848"/>
                  </a:lnTo>
                  <a:lnTo>
                    <a:pt x="2486" y="18496"/>
                  </a:lnTo>
                  <a:lnTo>
                    <a:pt x="3107" y="17180"/>
                  </a:lnTo>
                  <a:lnTo>
                    <a:pt x="3765" y="15864"/>
                  </a:lnTo>
                  <a:lnTo>
                    <a:pt x="4496" y="14621"/>
                  </a:lnTo>
                  <a:lnTo>
                    <a:pt x="5264" y="13415"/>
                  </a:lnTo>
                  <a:lnTo>
                    <a:pt x="6104" y="12209"/>
                  </a:lnTo>
                  <a:lnTo>
                    <a:pt x="6981" y="11076"/>
                  </a:lnTo>
                  <a:lnTo>
                    <a:pt x="7932" y="10016"/>
                  </a:lnTo>
                  <a:lnTo>
                    <a:pt x="8919" y="8956"/>
                  </a:lnTo>
                  <a:lnTo>
                    <a:pt x="9979" y="7969"/>
                  </a:lnTo>
                  <a:lnTo>
                    <a:pt x="11075" y="7019"/>
                  </a:lnTo>
                  <a:lnTo>
                    <a:pt x="12208" y="6142"/>
                  </a:lnTo>
                  <a:lnTo>
                    <a:pt x="13378" y="5301"/>
                  </a:lnTo>
                  <a:lnTo>
                    <a:pt x="14584" y="4497"/>
                  </a:lnTo>
                  <a:lnTo>
                    <a:pt x="15863" y="3802"/>
                  </a:lnTo>
                  <a:lnTo>
                    <a:pt x="17143" y="3108"/>
                  </a:lnTo>
                  <a:lnTo>
                    <a:pt x="18459" y="2523"/>
                  </a:lnTo>
                  <a:lnTo>
                    <a:pt x="19848" y="1975"/>
                  </a:lnTo>
                  <a:lnTo>
                    <a:pt x="21237" y="1499"/>
                  </a:lnTo>
                  <a:lnTo>
                    <a:pt x="22662" y="1097"/>
                  </a:lnTo>
                  <a:lnTo>
                    <a:pt x="24088" y="768"/>
                  </a:lnTo>
                  <a:lnTo>
                    <a:pt x="25586" y="513"/>
                  </a:lnTo>
                  <a:lnTo>
                    <a:pt x="27085" y="330"/>
                  </a:lnTo>
                  <a:lnTo>
                    <a:pt x="28583" y="184"/>
                  </a:lnTo>
                  <a:lnTo>
                    <a:pt x="30155" y="147"/>
                  </a:lnTo>
                  <a:close/>
                  <a:moveTo>
                    <a:pt x="30155" y="1"/>
                  </a:moveTo>
                  <a:lnTo>
                    <a:pt x="28620" y="37"/>
                  </a:lnTo>
                  <a:lnTo>
                    <a:pt x="27158" y="147"/>
                  </a:lnTo>
                  <a:lnTo>
                    <a:pt x="25659" y="330"/>
                  </a:lnTo>
                  <a:lnTo>
                    <a:pt x="24197" y="586"/>
                  </a:lnTo>
                  <a:lnTo>
                    <a:pt x="22772" y="915"/>
                  </a:lnTo>
                  <a:lnTo>
                    <a:pt x="21346" y="1317"/>
                  </a:lnTo>
                  <a:lnTo>
                    <a:pt x="19957" y="1755"/>
                  </a:lnTo>
                  <a:lnTo>
                    <a:pt x="18605" y="2304"/>
                  </a:lnTo>
                  <a:lnTo>
                    <a:pt x="17252" y="2888"/>
                  </a:lnTo>
                  <a:lnTo>
                    <a:pt x="15937" y="3546"/>
                  </a:lnTo>
                  <a:lnTo>
                    <a:pt x="14657" y="4277"/>
                  </a:lnTo>
                  <a:lnTo>
                    <a:pt x="13415" y="5082"/>
                  </a:lnTo>
                  <a:lnTo>
                    <a:pt x="12208" y="5922"/>
                  </a:lnTo>
                  <a:lnTo>
                    <a:pt x="11039" y="6836"/>
                  </a:lnTo>
                  <a:lnTo>
                    <a:pt x="9906" y="7823"/>
                  </a:lnTo>
                  <a:lnTo>
                    <a:pt x="8809" y="8846"/>
                  </a:lnTo>
                  <a:lnTo>
                    <a:pt x="7786" y="9943"/>
                  </a:lnTo>
                  <a:lnTo>
                    <a:pt x="6799" y="11076"/>
                  </a:lnTo>
                  <a:lnTo>
                    <a:pt x="5885" y="12246"/>
                  </a:lnTo>
                  <a:lnTo>
                    <a:pt x="5044" y="13452"/>
                  </a:lnTo>
                  <a:lnTo>
                    <a:pt x="4240" y="14695"/>
                  </a:lnTo>
                  <a:lnTo>
                    <a:pt x="3509" y="15974"/>
                  </a:lnTo>
                  <a:lnTo>
                    <a:pt x="2851" y="17290"/>
                  </a:lnTo>
                  <a:lnTo>
                    <a:pt x="2266" y="18606"/>
                  </a:lnTo>
                  <a:lnTo>
                    <a:pt x="1755" y="19995"/>
                  </a:lnTo>
                  <a:lnTo>
                    <a:pt x="1279" y="21384"/>
                  </a:lnTo>
                  <a:lnTo>
                    <a:pt x="877" y="22809"/>
                  </a:lnTo>
                  <a:lnTo>
                    <a:pt x="548" y="24235"/>
                  </a:lnTo>
                  <a:lnTo>
                    <a:pt x="329" y="25697"/>
                  </a:lnTo>
                  <a:lnTo>
                    <a:pt x="146" y="27159"/>
                  </a:lnTo>
                  <a:lnTo>
                    <a:pt x="37" y="28657"/>
                  </a:lnTo>
                  <a:lnTo>
                    <a:pt x="0" y="30156"/>
                  </a:lnTo>
                  <a:lnTo>
                    <a:pt x="37" y="31691"/>
                  </a:lnTo>
                  <a:lnTo>
                    <a:pt x="146" y="33153"/>
                  </a:lnTo>
                  <a:lnTo>
                    <a:pt x="329" y="34652"/>
                  </a:lnTo>
                  <a:lnTo>
                    <a:pt x="548" y="36114"/>
                  </a:lnTo>
                  <a:lnTo>
                    <a:pt x="877" y="37539"/>
                  </a:lnTo>
                  <a:lnTo>
                    <a:pt x="1279" y="38965"/>
                  </a:lnTo>
                  <a:lnTo>
                    <a:pt x="1755" y="40354"/>
                  </a:lnTo>
                  <a:lnTo>
                    <a:pt x="2266" y="41706"/>
                  </a:lnTo>
                  <a:lnTo>
                    <a:pt x="2851" y="43059"/>
                  </a:lnTo>
                  <a:lnTo>
                    <a:pt x="3509" y="44374"/>
                  </a:lnTo>
                  <a:lnTo>
                    <a:pt x="4240" y="45654"/>
                  </a:lnTo>
                  <a:lnTo>
                    <a:pt x="5044" y="46897"/>
                  </a:lnTo>
                  <a:lnTo>
                    <a:pt x="5885" y="48103"/>
                  </a:lnTo>
                  <a:lnTo>
                    <a:pt x="6799" y="49272"/>
                  </a:lnTo>
                  <a:lnTo>
                    <a:pt x="7786" y="50405"/>
                  </a:lnTo>
                  <a:lnTo>
                    <a:pt x="8809" y="51502"/>
                  </a:lnTo>
                  <a:lnTo>
                    <a:pt x="9906" y="52525"/>
                  </a:lnTo>
                  <a:lnTo>
                    <a:pt x="11039" y="53512"/>
                  </a:lnTo>
                  <a:lnTo>
                    <a:pt x="12208" y="54426"/>
                  </a:lnTo>
                  <a:lnTo>
                    <a:pt x="13415" y="55267"/>
                  </a:lnTo>
                  <a:lnTo>
                    <a:pt x="14657" y="56071"/>
                  </a:lnTo>
                  <a:lnTo>
                    <a:pt x="15937" y="56802"/>
                  </a:lnTo>
                  <a:lnTo>
                    <a:pt x="17252" y="57460"/>
                  </a:lnTo>
                  <a:lnTo>
                    <a:pt x="18605" y="58045"/>
                  </a:lnTo>
                  <a:lnTo>
                    <a:pt x="19957" y="58556"/>
                  </a:lnTo>
                  <a:lnTo>
                    <a:pt x="21346" y="59032"/>
                  </a:lnTo>
                  <a:lnTo>
                    <a:pt x="22772" y="59434"/>
                  </a:lnTo>
                  <a:lnTo>
                    <a:pt x="24197" y="59763"/>
                  </a:lnTo>
                  <a:lnTo>
                    <a:pt x="25659" y="59982"/>
                  </a:lnTo>
                  <a:lnTo>
                    <a:pt x="27158" y="60165"/>
                  </a:lnTo>
                  <a:lnTo>
                    <a:pt x="28620" y="60274"/>
                  </a:lnTo>
                  <a:lnTo>
                    <a:pt x="30155" y="60311"/>
                  </a:lnTo>
                  <a:lnTo>
                    <a:pt x="31654" y="60274"/>
                  </a:lnTo>
                  <a:lnTo>
                    <a:pt x="33152" y="60165"/>
                  </a:lnTo>
                  <a:lnTo>
                    <a:pt x="34614" y="59982"/>
                  </a:lnTo>
                  <a:lnTo>
                    <a:pt x="36076" y="59763"/>
                  </a:lnTo>
                  <a:lnTo>
                    <a:pt x="37502" y="59434"/>
                  </a:lnTo>
                  <a:lnTo>
                    <a:pt x="38927" y="59032"/>
                  </a:lnTo>
                  <a:lnTo>
                    <a:pt x="40316" y="58556"/>
                  </a:lnTo>
                  <a:lnTo>
                    <a:pt x="41705" y="58045"/>
                  </a:lnTo>
                  <a:lnTo>
                    <a:pt x="43021" y="57460"/>
                  </a:lnTo>
                  <a:lnTo>
                    <a:pt x="44337" y="56802"/>
                  </a:lnTo>
                  <a:lnTo>
                    <a:pt x="45616" y="56071"/>
                  </a:lnTo>
                  <a:lnTo>
                    <a:pt x="46859" y="55267"/>
                  </a:lnTo>
                  <a:lnTo>
                    <a:pt x="48065" y="54426"/>
                  </a:lnTo>
                  <a:lnTo>
                    <a:pt x="49235" y="53512"/>
                  </a:lnTo>
                  <a:lnTo>
                    <a:pt x="50368" y="52525"/>
                  </a:lnTo>
                  <a:lnTo>
                    <a:pt x="51465" y="51502"/>
                  </a:lnTo>
                  <a:lnTo>
                    <a:pt x="52488" y="50405"/>
                  </a:lnTo>
                  <a:lnTo>
                    <a:pt x="53475" y="49272"/>
                  </a:lnTo>
                  <a:lnTo>
                    <a:pt x="54389" y="48103"/>
                  </a:lnTo>
                  <a:lnTo>
                    <a:pt x="55266" y="46897"/>
                  </a:lnTo>
                  <a:lnTo>
                    <a:pt x="56033" y="45654"/>
                  </a:lnTo>
                  <a:lnTo>
                    <a:pt x="56765" y="44374"/>
                  </a:lnTo>
                  <a:lnTo>
                    <a:pt x="57422" y="43059"/>
                  </a:lnTo>
                  <a:lnTo>
                    <a:pt x="58007" y="41706"/>
                  </a:lnTo>
                  <a:lnTo>
                    <a:pt x="58556" y="40354"/>
                  </a:lnTo>
                  <a:lnTo>
                    <a:pt x="58994" y="38965"/>
                  </a:lnTo>
                  <a:lnTo>
                    <a:pt x="59396" y="37539"/>
                  </a:lnTo>
                  <a:lnTo>
                    <a:pt x="59725" y="36114"/>
                  </a:lnTo>
                  <a:lnTo>
                    <a:pt x="59981" y="34652"/>
                  </a:lnTo>
                  <a:lnTo>
                    <a:pt x="60164" y="33153"/>
                  </a:lnTo>
                  <a:lnTo>
                    <a:pt x="60273" y="31691"/>
                  </a:lnTo>
                  <a:lnTo>
                    <a:pt x="60310" y="30156"/>
                  </a:lnTo>
                  <a:lnTo>
                    <a:pt x="60273" y="28657"/>
                  </a:lnTo>
                  <a:lnTo>
                    <a:pt x="60164" y="27159"/>
                  </a:lnTo>
                  <a:lnTo>
                    <a:pt x="59981" y="25697"/>
                  </a:lnTo>
                  <a:lnTo>
                    <a:pt x="59725" y="24235"/>
                  </a:lnTo>
                  <a:lnTo>
                    <a:pt x="59396" y="22809"/>
                  </a:lnTo>
                  <a:lnTo>
                    <a:pt x="58994" y="21384"/>
                  </a:lnTo>
                  <a:lnTo>
                    <a:pt x="58556" y="19995"/>
                  </a:lnTo>
                  <a:lnTo>
                    <a:pt x="58007" y="18606"/>
                  </a:lnTo>
                  <a:lnTo>
                    <a:pt x="57422" y="17290"/>
                  </a:lnTo>
                  <a:lnTo>
                    <a:pt x="56765" y="15974"/>
                  </a:lnTo>
                  <a:lnTo>
                    <a:pt x="56033" y="14695"/>
                  </a:lnTo>
                  <a:lnTo>
                    <a:pt x="55266" y="13452"/>
                  </a:lnTo>
                  <a:lnTo>
                    <a:pt x="54389" y="12246"/>
                  </a:lnTo>
                  <a:lnTo>
                    <a:pt x="53475" y="11076"/>
                  </a:lnTo>
                  <a:lnTo>
                    <a:pt x="52488" y="9943"/>
                  </a:lnTo>
                  <a:lnTo>
                    <a:pt x="51465" y="8846"/>
                  </a:lnTo>
                  <a:lnTo>
                    <a:pt x="50368" y="7823"/>
                  </a:lnTo>
                  <a:lnTo>
                    <a:pt x="49235" y="6836"/>
                  </a:lnTo>
                  <a:lnTo>
                    <a:pt x="48065" y="5922"/>
                  </a:lnTo>
                  <a:lnTo>
                    <a:pt x="46859" y="5082"/>
                  </a:lnTo>
                  <a:lnTo>
                    <a:pt x="45616" y="4277"/>
                  </a:lnTo>
                  <a:lnTo>
                    <a:pt x="44337" y="3546"/>
                  </a:lnTo>
                  <a:lnTo>
                    <a:pt x="43021" y="2888"/>
                  </a:lnTo>
                  <a:lnTo>
                    <a:pt x="41705" y="2304"/>
                  </a:lnTo>
                  <a:lnTo>
                    <a:pt x="40316" y="1755"/>
                  </a:lnTo>
                  <a:lnTo>
                    <a:pt x="38927" y="1317"/>
                  </a:lnTo>
                  <a:lnTo>
                    <a:pt x="37502" y="915"/>
                  </a:lnTo>
                  <a:lnTo>
                    <a:pt x="36076" y="586"/>
                  </a:lnTo>
                  <a:lnTo>
                    <a:pt x="34614" y="330"/>
                  </a:lnTo>
                  <a:lnTo>
                    <a:pt x="33152" y="147"/>
                  </a:lnTo>
                  <a:lnTo>
                    <a:pt x="31654" y="37"/>
                  </a:lnTo>
                  <a:lnTo>
                    <a:pt x="30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1258250" y="1035850"/>
              <a:ext cx="1132200" cy="1132200"/>
            </a:xfrm>
            <a:custGeom>
              <a:avLst/>
              <a:gdLst/>
              <a:ahLst/>
              <a:cxnLst/>
              <a:rect l="l" t="t" r="r" b="b"/>
              <a:pathLst>
                <a:path w="45288" h="45288" extrusionOk="0">
                  <a:moveTo>
                    <a:pt x="22662" y="147"/>
                  </a:moveTo>
                  <a:lnTo>
                    <a:pt x="23795" y="183"/>
                  </a:lnTo>
                  <a:lnTo>
                    <a:pt x="24928" y="256"/>
                  </a:lnTo>
                  <a:lnTo>
                    <a:pt x="26061" y="403"/>
                  </a:lnTo>
                  <a:lnTo>
                    <a:pt x="27158" y="622"/>
                  </a:lnTo>
                  <a:lnTo>
                    <a:pt x="28254" y="878"/>
                  </a:lnTo>
                  <a:lnTo>
                    <a:pt x="29314" y="1170"/>
                  </a:lnTo>
                  <a:lnTo>
                    <a:pt x="30374" y="1536"/>
                  </a:lnTo>
                  <a:lnTo>
                    <a:pt x="31398" y="1938"/>
                  </a:lnTo>
                  <a:lnTo>
                    <a:pt x="32385" y="2376"/>
                  </a:lnTo>
                  <a:lnTo>
                    <a:pt x="33372" y="2852"/>
                  </a:lnTo>
                  <a:lnTo>
                    <a:pt x="34285" y="3400"/>
                  </a:lnTo>
                  <a:lnTo>
                    <a:pt x="35199" y="3985"/>
                  </a:lnTo>
                  <a:lnTo>
                    <a:pt x="36113" y="4643"/>
                  </a:lnTo>
                  <a:lnTo>
                    <a:pt x="36954" y="5300"/>
                  </a:lnTo>
                  <a:lnTo>
                    <a:pt x="37758" y="5995"/>
                  </a:lnTo>
                  <a:lnTo>
                    <a:pt x="38525" y="6763"/>
                  </a:lnTo>
                  <a:lnTo>
                    <a:pt x="39293" y="7530"/>
                  </a:lnTo>
                  <a:lnTo>
                    <a:pt x="39987" y="8334"/>
                  </a:lnTo>
                  <a:lnTo>
                    <a:pt x="40682" y="9211"/>
                  </a:lnTo>
                  <a:lnTo>
                    <a:pt x="41303" y="10089"/>
                  </a:lnTo>
                  <a:lnTo>
                    <a:pt x="41888" y="11003"/>
                  </a:lnTo>
                  <a:lnTo>
                    <a:pt x="42436" y="11916"/>
                  </a:lnTo>
                  <a:lnTo>
                    <a:pt x="42912" y="12903"/>
                  </a:lnTo>
                  <a:lnTo>
                    <a:pt x="43350" y="13890"/>
                  </a:lnTo>
                  <a:lnTo>
                    <a:pt x="43789" y="14914"/>
                  </a:lnTo>
                  <a:lnTo>
                    <a:pt x="44118" y="15974"/>
                  </a:lnTo>
                  <a:lnTo>
                    <a:pt x="44447" y="17034"/>
                  </a:lnTo>
                  <a:lnTo>
                    <a:pt x="44666" y="18130"/>
                  </a:lnTo>
                  <a:lnTo>
                    <a:pt x="44885" y="19227"/>
                  </a:lnTo>
                  <a:lnTo>
                    <a:pt x="45032" y="20360"/>
                  </a:lnTo>
                  <a:lnTo>
                    <a:pt x="45105" y="21493"/>
                  </a:lnTo>
                  <a:lnTo>
                    <a:pt x="45141" y="22626"/>
                  </a:lnTo>
                  <a:lnTo>
                    <a:pt x="45105" y="23796"/>
                  </a:lnTo>
                  <a:lnTo>
                    <a:pt x="45032" y="24929"/>
                  </a:lnTo>
                  <a:lnTo>
                    <a:pt x="44885" y="26062"/>
                  </a:lnTo>
                  <a:lnTo>
                    <a:pt x="44666" y="27158"/>
                  </a:lnTo>
                  <a:lnTo>
                    <a:pt x="44447" y="28255"/>
                  </a:lnTo>
                  <a:lnTo>
                    <a:pt x="44118" y="29315"/>
                  </a:lnTo>
                  <a:lnTo>
                    <a:pt x="43789" y="30375"/>
                  </a:lnTo>
                  <a:lnTo>
                    <a:pt x="43350" y="31398"/>
                  </a:lnTo>
                  <a:lnTo>
                    <a:pt x="42912" y="32385"/>
                  </a:lnTo>
                  <a:lnTo>
                    <a:pt x="42436" y="33336"/>
                  </a:lnTo>
                  <a:lnTo>
                    <a:pt x="41888" y="34286"/>
                  </a:lnTo>
                  <a:lnTo>
                    <a:pt x="41303" y="35200"/>
                  </a:lnTo>
                  <a:lnTo>
                    <a:pt x="40682" y="36077"/>
                  </a:lnTo>
                  <a:lnTo>
                    <a:pt x="39987" y="36954"/>
                  </a:lnTo>
                  <a:lnTo>
                    <a:pt x="39293" y="37758"/>
                  </a:lnTo>
                  <a:lnTo>
                    <a:pt x="38525" y="38526"/>
                  </a:lnTo>
                  <a:lnTo>
                    <a:pt x="37758" y="39293"/>
                  </a:lnTo>
                  <a:lnTo>
                    <a:pt x="36954" y="39988"/>
                  </a:lnTo>
                  <a:lnTo>
                    <a:pt x="36113" y="40646"/>
                  </a:lnTo>
                  <a:lnTo>
                    <a:pt x="35199" y="41304"/>
                  </a:lnTo>
                  <a:lnTo>
                    <a:pt x="34285" y="41889"/>
                  </a:lnTo>
                  <a:lnTo>
                    <a:pt x="33372" y="42400"/>
                  </a:lnTo>
                  <a:lnTo>
                    <a:pt x="32385" y="42912"/>
                  </a:lnTo>
                  <a:lnTo>
                    <a:pt x="31398" y="43351"/>
                  </a:lnTo>
                  <a:lnTo>
                    <a:pt x="30374" y="43753"/>
                  </a:lnTo>
                  <a:lnTo>
                    <a:pt x="29314" y="44118"/>
                  </a:lnTo>
                  <a:lnTo>
                    <a:pt x="28254" y="44411"/>
                  </a:lnTo>
                  <a:lnTo>
                    <a:pt x="27158" y="44666"/>
                  </a:lnTo>
                  <a:lnTo>
                    <a:pt x="26061" y="44886"/>
                  </a:lnTo>
                  <a:lnTo>
                    <a:pt x="24928" y="45032"/>
                  </a:lnTo>
                  <a:lnTo>
                    <a:pt x="23795" y="45105"/>
                  </a:lnTo>
                  <a:lnTo>
                    <a:pt x="22662" y="45142"/>
                  </a:lnTo>
                  <a:lnTo>
                    <a:pt x="21492" y="45105"/>
                  </a:lnTo>
                  <a:lnTo>
                    <a:pt x="20359" y="45032"/>
                  </a:lnTo>
                  <a:lnTo>
                    <a:pt x="19226" y="44886"/>
                  </a:lnTo>
                  <a:lnTo>
                    <a:pt x="18130" y="44666"/>
                  </a:lnTo>
                  <a:lnTo>
                    <a:pt x="17033" y="44411"/>
                  </a:lnTo>
                  <a:lnTo>
                    <a:pt x="15973" y="44118"/>
                  </a:lnTo>
                  <a:lnTo>
                    <a:pt x="14913" y="43753"/>
                  </a:lnTo>
                  <a:lnTo>
                    <a:pt x="13890" y="43351"/>
                  </a:lnTo>
                  <a:lnTo>
                    <a:pt x="12903" y="42912"/>
                  </a:lnTo>
                  <a:lnTo>
                    <a:pt x="11953" y="42400"/>
                  </a:lnTo>
                  <a:lnTo>
                    <a:pt x="11002" y="41889"/>
                  </a:lnTo>
                  <a:lnTo>
                    <a:pt x="10088" y="41304"/>
                  </a:lnTo>
                  <a:lnTo>
                    <a:pt x="9211" y="40646"/>
                  </a:lnTo>
                  <a:lnTo>
                    <a:pt x="8334" y="39988"/>
                  </a:lnTo>
                  <a:lnTo>
                    <a:pt x="7530" y="39293"/>
                  </a:lnTo>
                  <a:lnTo>
                    <a:pt x="6762" y="38526"/>
                  </a:lnTo>
                  <a:lnTo>
                    <a:pt x="5995" y="37758"/>
                  </a:lnTo>
                  <a:lnTo>
                    <a:pt x="5300" y="36954"/>
                  </a:lnTo>
                  <a:lnTo>
                    <a:pt x="4642" y="36077"/>
                  </a:lnTo>
                  <a:lnTo>
                    <a:pt x="3984" y="35200"/>
                  </a:lnTo>
                  <a:lnTo>
                    <a:pt x="3399" y="34286"/>
                  </a:lnTo>
                  <a:lnTo>
                    <a:pt x="2888" y="33336"/>
                  </a:lnTo>
                  <a:lnTo>
                    <a:pt x="2376" y="32385"/>
                  </a:lnTo>
                  <a:lnTo>
                    <a:pt x="1937" y="31398"/>
                  </a:lnTo>
                  <a:lnTo>
                    <a:pt x="1535" y="30375"/>
                  </a:lnTo>
                  <a:lnTo>
                    <a:pt x="1170" y="29315"/>
                  </a:lnTo>
                  <a:lnTo>
                    <a:pt x="877" y="28255"/>
                  </a:lnTo>
                  <a:lnTo>
                    <a:pt x="622" y="27158"/>
                  </a:lnTo>
                  <a:lnTo>
                    <a:pt x="402" y="26062"/>
                  </a:lnTo>
                  <a:lnTo>
                    <a:pt x="256" y="24929"/>
                  </a:lnTo>
                  <a:lnTo>
                    <a:pt x="183" y="23796"/>
                  </a:lnTo>
                  <a:lnTo>
                    <a:pt x="146" y="22626"/>
                  </a:lnTo>
                  <a:lnTo>
                    <a:pt x="183" y="21493"/>
                  </a:lnTo>
                  <a:lnTo>
                    <a:pt x="256" y="20360"/>
                  </a:lnTo>
                  <a:lnTo>
                    <a:pt x="402" y="19227"/>
                  </a:lnTo>
                  <a:lnTo>
                    <a:pt x="622" y="18130"/>
                  </a:lnTo>
                  <a:lnTo>
                    <a:pt x="877" y="17034"/>
                  </a:lnTo>
                  <a:lnTo>
                    <a:pt x="1170" y="15974"/>
                  </a:lnTo>
                  <a:lnTo>
                    <a:pt x="1535" y="14914"/>
                  </a:lnTo>
                  <a:lnTo>
                    <a:pt x="1937" y="13890"/>
                  </a:lnTo>
                  <a:lnTo>
                    <a:pt x="2376" y="12903"/>
                  </a:lnTo>
                  <a:lnTo>
                    <a:pt x="2888" y="11916"/>
                  </a:lnTo>
                  <a:lnTo>
                    <a:pt x="3399" y="11003"/>
                  </a:lnTo>
                  <a:lnTo>
                    <a:pt x="3984" y="10089"/>
                  </a:lnTo>
                  <a:lnTo>
                    <a:pt x="4642" y="9211"/>
                  </a:lnTo>
                  <a:lnTo>
                    <a:pt x="5300" y="8334"/>
                  </a:lnTo>
                  <a:lnTo>
                    <a:pt x="5995" y="7530"/>
                  </a:lnTo>
                  <a:lnTo>
                    <a:pt x="6762" y="6763"/>
                  </a:lnTo>
                  <a:lnTo>
                    <a:pt x="7530" y="5995"/>
                  </a:lnTo>
                  <a:lnTo>
                    <a:pt x="8334" y="5300"/>
                  </a:lnTo>
                  <a:lnTo>
                    <a:pt x="9211" y="4643"/>
                  </a:lnTo>
                  <a:lnTo>
                    <a:pt x="10088" y="3985"/>
                  </a:lnTo>
                  <a:lnTo>
                    <a:pt x="11002" y="3400"/>
                  </a:lnTo>
                  <a:lnTo>
                    <a:pt x="11953" y="2852"/>
                  </a:lnTo>
                  <a:lnTo>
                    <a:pt x="12903" y="2376"/>
                  </a:lnTo>
                  <a:lnTo>
                    <a:pt x="13890" y="1938"/>
                  </a:lnTo>
                  <a:lnTo>
                    <a:pt x="14913" y="1536"/>
                  </a:lnTo>
                  <a:lnTo>
                    <a:pt x="15973" y="1170"/>
                  </a:lnTo>
                  <a:lnTo>
                    <a:pt x="17033" y="878"/>
                  </a:lnTo>
                  <a:lnTo>
                    <a:pt x="18130" y="622"/>
                  </a:lnTo>
                  <a:lnTo>
                    <a:pt x="19226" y="403"/>
                  </a:lnTo>
                  <a:lnTo>
                    <a:pt x="20359" y="256"/>
                  </a:lnTo>
                  <a:lnTo>
                    <a:pt x="21492" y="183"/>
                  </a:lnTo>
                  <a:lnTo>
                    <a:pt x="22662" y="147"/>
                  </a:lnTo>
                  <a:close/>
                  <a:moveTo>
                    <a:pt x="22662" y="0"/>
                  </a:moveTo>
                  <a:lnTo>
                    <a:pt x="21492" y="37"/>
                  </a:lnTo>
                  <a:lnTo>
                    <a:pt x="20323" y="110"/>
                  </a:lnTo>
                  <a:lnTo>
                    <a:pt x="19190" y="256"/>
                  </a:lnTo>
                  <a:lnTo>
                    <a:pt x="18093" y="476"/>
                  </a:lnTo>
                  <a:lnTo>
                    <a:pt x="16997" y="732"/>
                  </a:lnTo>
                  <a:lnTo>
                    <a:pt x="15937" y="1024"/>
                  </a:lnTo>
                  <a:lnTo>
                    <a:pt x="14877" y="1389"/>
                  </a:lnTo>
                  <a:lnTo>
                    <a:pt x="13853" y="1792"/>
                  </a:lnTo>
                  <a:lnTo>
                    <a:pt x="12830" y="2230"/>
                  </a:lnTo>
                  <a:lnTo>
                    <a:pt x="11879" y="2742"/>
                  </a:lnTo>
                  <a:lnTo>
                    <a:pt x="10929" y="3290"/>
                  </a:lnTo>
                  <a:lnTo>
                    <a:pt x="10015" y="3875"/>
                  </a:lnTo>
                  <a:lnTo>
                    <a:pt x="9102" y="4496"/>
                  </a:lnTo>
                  <a:lnTo>
                    <a:pt x="8261" y="5191"/>
                  </a:lnTo>
                  <a:lnTo>
                    <a:pt x="7420" y="5885"/>
                  </a:lnTo>
                  <a:lnTo>
                    <a:pt x="6653" y="6653"/>
                  </a:lnTo>
                  <a:lnTo>
                    <a:pt x="5885" y="7420"/>
                  </a:lnTo>
                  <a:lnTo>
                    <a:pt x="5191" y="8261"/>
                  </a:lnTo>
                  <a:lnTo>
                    <a:pt x="4533" y="9102"/>
                  </a:lnTo>
                  <a:lnTo>
                    <a:pt x="3875" y="9979"/>
                  </a:lnTo>
                  <a:lnTo>
                    <a:pt x="3290" y="10929"/>
                  </a:lnTo>
                  <a:lnTo>
                    <a:pt x="2742" y="11880"/>
                  </a:lnTo>
                  <a:lnTo>
                    <a:pt x="2266" y="12830"/>
                  </a:lnTo>
                  <a:lnTo>
                    <a:pt x="1791" y="13854"/>
                  </a:lnTo>
                  <a:lnTo>
                    <a:pt x="1389" y="14877"/>
                  </a:lnTo>
                  <a:lnTo>
                    <a:pt x="1024" y="15900"/>
                  </a:lnTo>
                  <a:lnTo>
                    <a:pt x="731" y="16997"/>
                  </a:lnTo>
                  <a:lnTo>
                    <a:pt x="475" y="18094"/>
                  </a:lnTo>
                  <a:lnTo>
                    <a:pt x="293" y="19190"/>
                  </a:lnTo>
                  <a:lnTo>
                    <a:pt x="146" y="20323"/>
                  </a:lnTo>
                  <a:lnTo>
                    <a:pt x="37" y="21493"/>
                  </a:lnTo>
                  <a:lnTo>
                    <a:pt x="0" y="22626"/>
                  </a:lnTo>
                  <a:lnTo>
                    <a:pt x="37" y="23796"/>
                  </a:lnTo>
                  <a:lnTo>
                    <a:pt x="146" y="24965"/>
                  </a:lnTo>
                  <a:lnTo>
                    <a:pt x="293" y="26098"/>
                  </a:lnTo>
                  <a:lnTo>
                    <a:pt x="475" y="27195"/>
                  </a:lnTo>
                  <a:lnTo>
                    <a:pt x="731" y="28291"/>
                  </a:lnTo>
                  <a:lnTo>
                    <a:pt x="1024" y="29351"/>
                  </a:lnTo>
                  <a:lnTo>
                    <a:pt x="1389" y="30411"/>
                  </a:lnTo>
                  <a:lnTo>
                    <a:pt x="1791" y="31435"/>
                  </a:lnTo>
                  <a:lnTo>
                    <a:pt x="2266" y="32458"/>
                  </a:lnTo>
                  <a:lnTo>
                    <a:pt x="2742" y="33409"/>
                  </a:lnTo>
                  <a:lnTo>
                    <a:pt x="3290" y="34359"/>
                  </a:lnTo>
                  <a:lnTo>
                    <a:pt x="3875" y="35273"/>
                  </a:lnTo>
                  <a:lnTo>
                    <a:pt x="4533" y="36187"/>
                  </a:lnTo>
                  <a:lnTo>
                    <a:pt x="5191" y="37027"/>
                  </a:lnTo>
                  <a:lnTo>
                    <a:pt x="5885" y="37868"/>
                  </a:lnTo>
                  <a:lnTo>
                    <a:pt x="6653" y="38635"/>
                  </a:lnTo>
                  <a:lnTo>
                    <a:pt x="7420" y="39403"/>
                  </a:lnTo>
                  <a:lnTo>
                    <a:pt x="8261" y="40098"/>
                  </a:lnTo>
                  <a:lnTo>
                    <a:pt x="9102" y="40755"/>
                  </a:lnTo>
                  <a:lnTo>
                    <a:pt x="10015" y="41413"/>
                  </a:lnTo>
                  <a:lnTo>
                    <a:pt x="10929" y="41998"/>
                  </a:lnTo>
                  <a:lnTo>
                    <a:pt x="11879" y="42546"/>
                  </a:lnTo>
                  <a:lnTo>
                    <a:pt x="12830" y="43058"/>
                  </a:lnTo>
                  <a:lnTo>
                    <a:pt x="13853" y="43497"/>
                  </a:lnTo>
                  <a:lnTo>
                    <a:pt x="14877" y="43899"/>
                  </a:lnTo>
                  <a:lnTo>
                    <a:pt x="15937" y="44264"/>
                  </a:lnTo>
                  <a:lnTo>
                    <a:pt x="16997" y="44557"/>
                  </a:lnTo>
                  <a:lnTo>
                    <a:pt x="18093" y="44813"/>
                  </a:lnTo>
                  <a:lnTo>
                    <a:pt x="19190" y="45032"/>
                  </a:lnTo>
                  <a:lnTo>
                    <a:pt x="20323" y="45142"/>
                  </a:lnTo>
                  <a:lnTo>
                    <a:pt x="21492" y="45251"/>
                  </a:lnTo>
                  <a:lnTo>
                    <a:pt x="22662" y="45288"/>
                  </a:lnTo>
                  <a:lnTo>
                    <a:pt x="23795" y="45251"/>
                  </a:lnTo>
                  <a:lnTo>
                    <a:pt x="24965" y="45142"/>
                  </a:lnTo>
                  <a:lnTo>
                    <a:pt x="26098" y="45032"/>
                  </a:lnTo>
                  <a:lnTo>
                    <a:pt x="27194" y="44813"/>
                  </a:lnTo>
                  <a:lnTo>
                    <a:pt x="28291" y="44557"/>
                  </a:lnTo>
                  <a:lnTo>
                    <a:pt x="29388" y="44264"/>
                  </a:lnTo>
                  <a:lnTo>
                    <a:pt x="30411" y="43899"/>
                  </a:lnTo>
                  <a:lnTo>
                    <a:pt x="31434" y="43497"/>
                  </a:lnTo>
                  <a:lnTo>
                    <a:pt x="32458" y="43058"/>
                  </a:lnTo>
                  <a:lnTo>
                    <a:pt x="33445" y="42546"/>
                  </a:lnTo>
                  <a:lnTo>
                    <a:pt x="34359" y="41998"/>
                  </a:lnTo>
                  <a:lnTo>
                    <a:pt x="35309" y="41413"/>
                  </a:lnTo>
                  <a:lnTo>
                    <a:pt x="36186" y="40755"/>
                  </a:lnTo>
                  <a:lnTo>
                    <a:pt x="37027" y="40098"/>
                  </a:lnTo>
                  <a:lnTo>
                    <a:pt x="37867" y="39403"/>
                  </a:lnTo>
                  <a:lnTo>
                    <a:pt x="38635" y="38635"/>
                  </a:lnTo>
                  <a:lnTo>
                    <a:pt x="39403" y="37868"/>
                  </a:lnTo>
                  <a:lnTo>
                    <a:pt x="40097" y="37027"/>
                  </a:lnTo>
                  <a:lnTo>
                    <a:pt x="40792" y="36187"/>
                  </a:lnTo>
                  <a:lnTo>
                    <a:pt x="41413" y="35273"/>
                  </a:lnTo>
                  <a:lnTo>
                    <a:pt x="41998" y="34359"/>
                  </a:lnTo>
                  <a:lnTo>
                    <a:pt x="42546" y="33409"/>
                  </a:lnTo>
                  <a:lnTo>
                    <a:pt x="43058" y="32458"/>
                  </a:lnTo>
                  <a:lnTo>
                    <a:pt x="43496" y="31435"/>
                  </a:lnTo>
                  <a:lnTo>
                    <a:pt x="43898" y="30411"/>
                  </a:lnTo>
                  <a:lnTo>
                    <a:pt x="44264" y="29351"/>
                  </a:lnTo>
                  <a:lnTo>
                    <a:pt x="44556" y="28291"/>
                  </a:lnTo>
                  <a:lnTo>
                    <a:pt x="44812" y="27195"/>
                  </a:lnTo>
                  <a:lnTo>
                    <a:pt x="45032" y="26098"/>
                  </a:lnTo>
                  <a:lnTo>
                    <a:pt x="45178" y="24965"/>
                  </a:lnTo>
                  <a:lnTo>
                    <a:pt x="45251" y="23796"/>
                  </a:lnTo>
                  <a:lnTo>
                    <a:pt x="45287" y="22626"/>
                  </a:lnTo>
                  <a:lnTo>
                    <a:pt x="45251" y="21493"/>
                  </a:lnTo>
                  <a:lnTo>
                    <a:pt x="45178" y="20323"/>
                  </a:lnTo>
                  <a:lnTo>
                    <a:pt x="45032" y="19190"/>
                  </a:lnTo>
                  <a:lnTo>
                    <a:pt x="44812" y="18094"/>
                  </a:lnTo>
                  <a:lnTo>
                    <a:pt x="44556" y="16997"/>
                  </a:lnTo>
                  <a:lnTo>
                    <a:pt x="44264" y="15900"/>
                  </a:lnTo>
                  <a:lnTo>
                    <a:pt x="43898" y="14877"/>
                  </a:lnTo>
                  <a:lnTo>
                    <a:pt x="43496" y="13854"/>
                  </a:lnTo>
                  <a:lnTo>
                    <a:pt x="43058" y="12830"/>
                  </a:lnTo>
                  <a:lnTo>
                    <a:pt x="42546" y="11880"/>
                  </a:lnTo>
                  <a:lnTo>
                    <a:pt x="41998" y="10929"/>
                  </a:lnTo>
                  <a:lnTo>
                    <a:pt x="41413" y="9979"/>
                  </a:lnTo>
                  <a:lnTo>
                    <a:pt x="40792" y="9102"/>
                  </a:lnTo>
                  <a:lnTo>
                    <a:pt x="40097" y="8261"/>
                  </a:lnTo>
                  <a:lnTo>
                    <a:pt x="39403" y="7420"/>
                  </a:lnTo>
                  <a:lnTo>
                    <a:pt x="38635" y="6653"/>
                  </a:lnTo>
                  <a:lnTo>
                    <a:pt x="37867" y="5885"/>
                  </a:lnTo>
                  <a:lnTo>
                    <a:pt x="37027" y="5191"/>
                  </a:lnTo>
                  <a:lnTo>
                    <a:pt x="36186" y="4496"/>
                  </a:lnTo>
                  <a:lnTo>
                    <a:pt x="35309" y="3875"/>
                  </a:lnTo>
                  <a:lnTo>
                    <a:pt x="34359" y="3290"/>
                  </a:lnTo>
                  <a:lnTo>
                    <a:pt x="33445" y="2742"/>
                  </a:lnTo>
                  <a:lnTo>
                    <a:pt x="32458" y="2230"/>
                  </a:lnTo>
                  <a:lnTo>
                    <a:pt x="31434" y="1792"/>
                  </a:lnTo>
                  <a:lnTo>
                    <a:pt x="30411" y="1389"/>
                  </a:lnTo>
                  <a:lnTo>
                    <a:pt x="29388" y="1024"/>
                  </a:lnTo>
                  <a:lnTo>
                    <a:pt x="28291" y="732"/>
                  </a:lnTo>
                  <a:lnTo>
                    <a:pt x="27194" y="476"/>
                  </a:lnTo>
                  <a:lnTo>
                    <a:pt x="26098" y="256"/>
                  </a:lnTo>
                  <a:lnTo>
                    <a:pt x="24965" y="110"/>
                  </a:lnTo>
                  <a:lnTo>
                    <a:pt x="23795" y="37"/>
                  </a:lnTo>
                  <a:lnTo>
                    <a:pt x="22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1446475" y="1224100"/>
              <a:ext cx="755725" cy="755725"/>
            </a:xfrm>
            <a:custGeom>
              <a:avLst/>
              <a:gdLst/>
              <a:ahLst/>
              <a:cxnLst/>
              <a:rect l="l" t="t" r="r" b="b"/>
              <a:pathLst>
                <a:path w="30229" h="30229" extrusionOk="0">
                  <a:moveTo>
                    <a:pt x="15901" y="146"/>
                  </a:moveTo>
                  <a:lnTo>
                    <a:pt x="16632" y="219"/>
                  </a:lnTo>
                  <a:lnTo>
                    <a:pt x="17399" y="329"/>
                  </a:lnTo>
                  <a:lnTo>
                    <a:pt x="18130" y="439"/>
                  </a:lnTo>
                  <a:lnTo>
                    <a:pt x="18861" y="621"/>
                  </a:lnTo>
                  <a:lnTo>
                    <a:pt x="19556" y="804"/>
                  </a:lnTo>
                  <a:lnTo>
                    <a:pt x="20250" y="1060"/>
                  </a:lnTo>
                  <a:lnTo>
                    <a:pt x="20945" y="1316"/>
                  </a:lnTo>
                  <a:lnTo>
                    <a:pt x="21603" y="1608"/>
                  </a:lnTo>
                  <a:lnTo>
                    <a:pt x="22261" y="1937"/>
                  </a:lnTo>
                  <a:lnTo>
                    <a:pt x="22882" y="2303"/>
                  </a:lnTo>
                  <a:lnTo>
                    <a:pt x="23467" y="2705"/>
                  </a:lnTo>
                  <a:lnTo>
                    <a:pt x="24052" y="3107"/>
                  </a:lnTo>
                  <a:lnTo>
                    <a:pt x="24636" y="3582"/>
                  </a:lnTo>
                  <a:lnTo>
                    <a:pt x="25185" y="4021"/>
                  </a:lnTo>
                  <a:lnTo>
                    <a:pt x="25696" y="4533"/>
                  </a:lnTo>
                  <a:lnTo>
                    <a:pt x="26208" y="5044"/>
                  </a:lnTo>
                  <a:lnTo>
                    <a:pt x="26683" y="5593"/>
                  </a:lnTo>
                  <a:lnTo>
                    <a:pt x="27122" y="6177"/>
                  </a:lnTo>
                  <a:lnTo>
                    <a:pt x="27524" y="6762"/>
                  </a:lnTo>
                  <a:lnTo>
                    <a:pt x="27926" y="7347"/>
                  </a:lnTo>
                  <a:lnTo>
                    <a:pt x="28292" y="7968"/>
                  </a:lnTo>
                  <a:lnTo>
                    <a:pt x="28621" y="8626"/>
                  </a:lnTo>
                  <a:lnTo>
                    <a:pt x="28913" y="9284"/>
                  </a:lnTo>
                  <a:lnTo>
                    <a:pt x="29169" y="9979"/>
                  </a:lnTo>
                  <a:lnTo>
                    <a:pt x="29425" y="10673"/>
                  </a:lnTo>
                  <a:lnTo>
                    <a:pt x="29607" y="11368"/>
                  </a:lnTo>
                  <a:lnTo>
                    <a:pt x="29790" y="12099"/>
                  </a:lnTo>
                  <a:lnTo>
                    <a:pt x="29900" y="12830"/>
                  </a:lnTo>
                  <a:lnTo>
                    <a:pt x="30010" y="13597"/>
                  </a:lnTo>
                  <a:lnTo>
                    <a:pt x="30083" y="14328"/>
                  </a:lnTo>
                  <a:lnTo>
                    <a:pt x="30083" y="15096"/>
                  </a:lnTo>
                  <a:lnTo>
                    <a:pt x="30083" y="15863"/>
                  </a:lnTo>
                  <a:lnTo>
                    <a:pt x="30010" y="16631"/>
                  </a:lnTo>
                  <a:lnTo>
                    <a:pt x="29900" y="17399"/>
                  </a:lnTo>
                  <a:lnTo>
                    <a:pt x="29790" y="18130"/>
                  </a:lnTo>
                  <a:lnTo>
                    <a:pt x="29607" y="18861"/>
                  </a:lnTo>
                  <a:lnTo>
                    <a:pt x="29425" y="19555"/>
                  </a:lnTo>
                  <a:lnTo>
                    <a:pt x="29169" y="20250"/>
                  </a:lnTo>
                  <a:lnTo>
                    <a:pt x="28913" y="20944"/>
                  </a:lnTo>
                  <a:lnTo>
                    <a:pt x="28621" y="21602"/>
                  </a:lnTo>
                  <a:lnTo>
                    <a:pt x="28292" y="22223"/>
                  </a:lnTo>
                  <a:lnTo>
                    <a:pt x="27926" y="22881"/>
                  </a:lnTo>
                  <a:lnTo>
                    <a:pt x="27524" y="23466"/>
                  </a:lnTo>
                  <a:lnTo>
                    <a:pt x="27122" y="24051"/>
                  </a:lnTo>
                  <a:lnTo>
                    <a:pt x="26683" y="24636"/>
                  </a:lnTo>
                  <a:lnTo>
                    <a:pt x="26208" y="25184"/>
                  </a:lnTo>
                  <a:lnTo>
                    <a:pt x="25696" y="25696"/>
                  </a:lnTo>
                  <a:lnTo>
                    <a:pt x="25185" y="26171"/>
                  </a:lnTo>
                  <a:lnTo>
                    <a:pt x="24636" y="26646"/>
                  </a:lnTo>
                  <a:lnTo>
                    <a:pt x="24052" y="27121"/>
                  </a:lnTo>
                  <a:lnTo>
                    <a:pt x="23467" y="27523"/>
                  </a:lnTo>
                  <a:lnTo>
                    <a:pt x="22882" y="27925"/>
                  </a:lnTo>
                  <a:lnTo>
                    <a:pt x="22261" y="28254"/>
                  </a:lnTo>
                  <a:lnTo>
                    <a:pt x="21603" y="28620"/>
                  </a:lnTo>
                  <a:lnTo>
                    <a:pt x="20945" y="28912"/>
                  </a:lnTo>
                  <a:lnTo>
                    <a:pt x="20250" y="29168"/>
                  </a:lnTo>
                  <a:lnTo>
                    <a:pt x="19556" y="29424"/>
                  </a:lnTo>
                  <a:lnTo>
                    <a:pt x="18861" y="29607"/>
                  </a:lnTo>
                  <a:lnTo>
                    <a:pt x="18130" y="29790"/>
                  </a:lnTo>
                  <a:lnTo>
                    <a:pt x="17399" y="29899"/>
                  </a:lnTo>
                  <a:lnTo>
                    <a:pt x="16632" y="30009"/>
                  </a:lnTo>
                  <a:lnTo>
                    <a:pt x="15901" y="30045"/>
                  </a:lnTo>
                  <a:lnTo>
                    <a:pt x="15133" y="30082"/>
                  </a:lnTo>
                  <a:lnTo>
                    <a:pt x="14366" y="30045"/>
                  </a:lnTo>
                  <a:lnTo>
                    <a:pt x="13598" y="30009"/>
                  </a:lnTo>
                  <a:lnTo>
                    <a:pt x="12830" y="29899"/>
                  </a:lnTo>
                  <a:lnTo>
                    <a:pt x="12099" y="29790"/>
                  </a:lnTo>
                  <a:lnTo>
                    <a:pt x="11368" y="29607"/>
                  </a:lnTo>
                  <a:lnTo>
                    <a:pt x="10674" y="29424"/>
                  </a:lnTo>
                  <a:lnTo>
                    <a:pt x="9979" y="29168"/>
                  </a:lnTo>
                  <a:lnTo>
                    <a:pt x="9285" y="28912"/>
                  </a:lnTo>
                  <a:lnTo>
                    <a:pt x="8627" y="28620"/>
                  </a:lnTo>
                  <a:lnTo>
                    <a:pt x="8006" y="28254"/>
                  </a:lnTo>
                  <a:lnTo>
                    <a:pt x="7348" y="27925"/>
                  </a:lnTo>
                  <a:lnTo>
                    <a:pt x="6763" y="27523"/>
                  </a:lnTo>
                  <a:lnTo>
                    <a:pt x="6178" y="27121"/>
                  </a:lnTo>
                  <a:lnTo>
                    <a:pt x="5593" y="26646"/>
                  </a:lnTo>
                  <a:lnTo>
                    <a:pt x="5045" y="26171"/>
                  </a:lnTo>
                  <a:lnTo>
                    <a:pt x="4533" y="25696"/>
                  </a:lnTo>
                  <a:lnTo>
                    <a:pt x="4058" y="25184"/>
                  </a:lnTo>
                  <a:lnTo>
                    <a:pt x="3583" y="24636"/>
                  </a:lnTo>
                  <a:lnTo>
                    <a:pt x="3108" y="24051"/>
                  </a:lnTo>
                  <a:lnTo>
                    <a:pt x="2706" y="23466"/>
                  </a:lnTo>
                  <a:lnTo>
                    <a:pt x="2304" y="22881"/>
                  </a:lnTo>
                  <a:lnTo>
                    <a:pt x="1975" y="22223"/>
                  </a:lnTo>
                  <a:lnTo>
                    <a:pt x="1609" y="21602"/>
                  </a:lnTo>
                  <a:lnTo>
                    <a:pt x="1317" y="20944"/>
                  </a:lnTo>
                  <a:lnTo>
                    <a:pt x="1061" y="20250"/>
                  </a:lnTo>
                  <a:lnTo>
                    <a:pt x="805" y="19555"/>
                  </a:lnTo>
                  <a:lnTo>
                    <a:pt x="622" y="18861"/>
                  </a:lnTo>
                  <a:lnTo>
                    <a:pt x="439" y="18130"/>
                  </a:lnTo>
                  <a:lnTo>
                    <a:pt x="330" y="17399"/>
                  </a:lnTo>
                  <a:lnTo>
                    <a:pt x="220" y="16631"/>
                  </a:lnTo>
                  <a:lnTo>
                    <a:pt x="184" y="15863"/>
                  </a:lnTo>
                  <a:lnTo>
                    <a:pt x="147" y="15096"/>
                  </a:lnTo>
                  <a:lnTo>
                    <a:pt x="184" y="14328"/>
                  </a:lnTo>
                  <a:lnTo>
                    <a:pt x="220" y="13597"/>
                  </a:lnTo>
                  <a:lnTo>
                    <a:pt x="330" y="12830"/>
                  </a:lnTo>
                  <a:lnTo>
                    <a:pt x="439" y="12099"/>
                  </a:lnTo>
                  <a:lnTo>
                    <a:pt x="622" y="11368"/>
                  </a:lnTo>
                  <a:lnTo>
                    <a:pt x="805" y="10673"/>
                  </a:lnTo>
                  <a:lnTo>
                    <a:pt x="1061" y="9979"/>
                  </a:lnTo>
                  <a:lnTo>
                    <a:pt x="1317" y="9284"/>
                  </a:lnTo>
                  <a:lnTo>
                    <a:pt x="1609" y="8626"/>
                  </a:lnTo>
                  <a:lnTo>
                    <a:pt x="1975" y="7968"/>
                  </a:lnTo>
                  <a:lnTo>
                    <a:pt x="2304" y="7347"/>
                  </a:lnTo>
                  <a:lnTo>
                    <a:pt x="2706" y="6762"/>
                  </a:lnTo>
                  <a:lnTo>
                    <a:pt x="3108" y="6177"/>
                  </a:lnTo>
                  <a:lnTo>
                    <a:pt x="3583" y="5593"/>
                  </a:lnTo>
                  <a:lnTo>
                    <a:pt x="4058" y="5044"/>
                  </a:lnTo>
                  <a:lnTo>
                    <a:pt x="4533" y="4533"/>
                  </a:lnTo>
                  <a:lnTo>
                    <a:pt x="5045" y="4021"/>
                  </a:lnTo>
                  <a:lnTo>
                    <a:pt x="5593" y="3582"/>
                  </a:lnTo>
                  <a:lnTo>
                    <a:pt x="6178" y="3107"/>
                  </a:lnTo>
                  <a:lnTo>
                    <a:pt x="6763" y="2705"/>
                  </a:lnTo>
                  <a:lnTo>
                    <a:pt x="7348" y="2303"/>
                  </a:lnTo>
                  <a:lnTo>
                    <a:pt x="8006" y="1937"/>
                  </a:lnTo>
                  <a:lnTo>
                    <a:pt x="8627" y="1608"/>
                  </a:lnTo>
                  <a:lnTo>
                    <a:pt x="9285" y="1316"/>
                  </a:lnTo>
                  <a:lnTo>
                    <a:pt x="9979" y="1060"/>
                  </a:lnTo>
                  <a:lnTo>
                    <a:pt x="10674" y="804"/>
                  </a:lnTo>
                  <a:lnTo>
                    <a:pt x="11368" y="621"/>
                  </a:lnTo>
                  <a:lnTo>
                    <a:pt x="12099" y="439"/>
                  </a:lnTo>
                  <a:lnTo>
                    <a:pt x="12830" y="329"/>
                  </a:lnTo>
                  <a:lnTo>
                    <a:pt x="13598" y="219"/>
                  </a:lnTo>
                  <a:lnTo>
                    <a:pt x="14366" y="146"/>
                  </a:lnTo>
                  <a:close/>
                  <a:moveTo>
                    <a:pt x="15133" y="0"/>
                  </a:moveTo>
                  <a:lnTo>
                    <a:pt x="14329" y="37"/>
                  </a:lnTo>
                  <a:lnTo>
                    <a:pt x="13561" y="73"/>
                  </a:lnTo>
                  <a:lnTo>
                    <a:pt x="12830" y="183"/>
                  </a:lnTo>
                  <a:lnTo>
                    <a:pt x="12063" y="293"/>
                  </a:lnTo>
                  <a:lnTo>
                    <a:pt x="11332" y="475"/>
                  </a:lnTo>
                  <a:lnTo>
                    <a:pt x="10637" y="695"/>
                  </a:lnTo>
                  <a:lnTo>
                    <a:pt x="9943" y="914"/>
                  </a:lnTo>
                  <a:lnTo>
                    <a:pt x="9248" y="1206"/>
                  </a:lnTo>
                  <a:lnTo>
                    <a:pt x="8554" y="1499"/>
                  </a:lnTo>
                  <a:lnTo>
                    <a:pt x="7932" y="1828"/>
                  </a:lnTo>
                  <a:lnTo>
                    <a:pt x="7275" y="2193"/>
                  </a:lnTo>
                  <a:lnTo>
                    <a:pt x="6690" y="2595"/>
                  </a:lnTo>
                  <a:lnTo>
                    <a:pt x="6068" y="2997"/>
                  </a:lnTo>
                  <a:lnTo>
                    <a:pt x="5520" y="3473"/>
                  </a:lnTo>
                  <a:lnTo>
                    <a:pt x="4972" y="3948"/>
                  </a:lnTo>
                  <a:lnTo>
                    <a:pt x="4424" y="4423"/>
                  </a:lnTo>
                  <a:lnTo>
                    <a:pt x="3948" y="4971"/>
                  </a:lnTo>
                  <a:lnTo>
                    <a:pt x="3473" y="5519"/>
                  </a:lnTo>
                  <a:lnTo>
                    <a:pt x="2998" y="6068"/>
                  </a:lnTo>
                  <a:lnTo>
                    <a:pt x="2596" y="6652"/>
                  </a:lnTo>
                  <a:lnTo>
                    <a:pt x="2194" y="7274"/>
                  </a:lnTo>
                  <a:lnTo>
                    <a:pt x="1828" y="7932"/>
                  </a:lnTo>
                  <a:lnTo>
                    <a:pt x="1499" y="8553"/>
                  </a:lnTo>
                  <a:lnTo>
                    <a:pt x="1207" y="9248"/>
                  </a:lnTo>
                  <a:lnTo>
                    <a:pt x="915" y="9906"/>
                  </a:lnTo>
                  <a:lnTo>
                    <a:pt x="695" y="10637"/>
                  </a:lnTo>
                  <a:lnTo>
                    <a:pt x="476" y="11331"/>
                  </a:lnTo>
                  <a:lnTo>
                    <a:pt x="330" y="12062"/>
                  </a:lnTo>
                  <a:lnTo>
                    <a:pt x="184" y="12830"/>
                  </a:lnTo>
                  <a:lnTo>
                    <a:pt x="74" y="13561"/>
                  </a:lnTo>
                  <a:lnTo>
                    <a:pt x="37" y="14328"/>
                  </a:lnTo>
                  <a:lnTo>
                    <a:pt x="1" y="15096"/>
                  </a:lnTo>
                  <a:lnTo>
                    <a:pt x="37" y="15900"/>
                  </a:lnTo>
                  <a:lnTo>
                    <a:pt x="74" y="16668"/>
                  </a:lnTo>
                  <a:lnTo>
                    <a:pt x="184" y="17399"/>
                  </a:lnTo>
                  <a:lnTo>
                    <a:pt x="330" y="18166"/>
                  </a:lnTo>
                  <a:lnTo>
                    <a:pt x="476" y="18897"/>
                  </a:lnTo>
                  <a:lnTo>
                    <a:pt x="695" y="19592"/>
                  </a:lnTo>
                  <a:lnTo>
                    <a:pt x="915" y="20286"/>
                  </a:lnTo>
                  <a:lnTo>
                    <a:pt x="1207" y="20981"/>
                  </a:lnTo>
                  <a:lnTo>
                    <a:pt x="1499" y="21675"/>
                  </a:lnTo>
                  <a:lnTo>
                    <a:pt x="1828" y="22297"/>
                  </a:lnTo>
                  <a:lnTo>
                    <a:pt x="2194" y="22954"/>
                  </a:lnTo>
                  <a:lnTo>
                    <a:pt x="2596" y="23539"/>
                  </a:lnTo>
                  <a:lnTo>
                    <a:pt x="2998" y="24161"/>
                  </a:lnTo>
                  <a:lnTo>
                    <a:pt x="3473" y="24709"/>
                  </a:lnTo>
                  <a:lnTo>
                    <a:pt x="3948" y="25257"/>
                  </a:lnTo>
                  <a:lnTo>
                    <a:pt x="4424" y="25806"/>
                  </a:lnTo>
                  <a:lnTo>
                    <a:pt x="4972" y="26281"/>
                  </a:lnTo>
                  <a:lnTo>
                    <a:pt x="5520" y="26756"/>
                  </a:lnTo>
                  <a:lnTo>
                    <a:pt x="6068" y="27231"/>
                  </a:lnTo>
                  <a:lnTo>
                    <a:pt x="6690" y="27633"/>
                  </a:lnTo>
                  <a:lnTo>
                    <a:pt x="7275" y="28035"/>
                  </a:lnTo>
                  <a:lnTo>
                    <a:pt x="7932" y="28401"/>
                  </a:lnTo>
                  <a:lnTo>
                    <a:pt x="8554" y="28730"/>
                  </a:lnTo>
                  <a:lnTo>
                    <a:pt x="9248" y="29022"/>
                  </a:lnTo>
                  <a:lnTo>
                    <a:pt x="9943" y="29314"/>
                  </a:lnTo>
                  <a:lnTo>
                    <a:pt x="10637" y="29534"/>
                  </a:lnTo>
                  <a:lnTo>
                    <a:pt x="11332" y="29753"/>
                  </a:lnTo>
                  <a:lnTo>
                    <a:pt x="12063" y="29899"/>
                  </a:lnTo>
                  <a:lnTo>
                    <a:pt x="12830" y="30045"/>
                  </a:lnTo>
                  <a:lnTo>
                    <a:pt x="13561" y="30155"/>
                  </a:lnTo>
                  <a:lnTo>
                    <a:pt x="14329" y="30192"/>
                  </a:lnTo>
                  <a:lnTo>
                    <a:pt x="15133" y="30228"/>
                  </a:lnTo>
                  <a:lnTo>
                    <a:pt x="15901" y="30192"/>
                  </a:lnTo>
                  <a:lnTo>
                    <a:pt x="16668" y="30155"/>
                  </a:lnTo>
                  <a:lnTo>
                    <a:pt x="17399" y="30045"/>
                  </a:lnTo>
                  <a:lnTo>
                    <a:pt x="18167" y="29899"/>
                  </a:lnTo>
                  <a:lnTo>
                    <a:pt x="18898" y="29753"/>
                  </a:lnTo>
                  <a:lnTo>
                    <a:pt x="19592" y="29534"/>
                  </a:lnTo>
                  <a:lnTo>
                    <a:pt x="20323" y="29314"/>
                  </a:lnTo>
                  <a:lnTo>
                    <a:pt x="20981" y="29022"/>
                  </a:lnTo>
                  <a:lnTo>
                    <a:pt x="21676" y="28730"/>
                  </a:lnTo>
                  <a:lnTo>
                    <a:pt x="22334" y="28401"/>
                  </a:lnTo>
                  <a:lnTo>
                    <a:pt x="22955" y="28035"/>
                  </a:lnTo>
                  <a:lnTo>
                    <a:pt x="23576" y="27633"/>
                  </a:lnTo>
                  <a:lnTo>
                    <a:pt x="24161" y="27231"/>
                  </a:lnTo>
                  <a:lnTo>
                    <a:pt x="24710" y="26756"/>
                  </a:lnTo>
                  <a:lnTo>
                    <a:pt x="25258" y="26281"/>
                  </a:lnTo>
                  <a:lnTo>
                    <a:pt x="25806" y="25806"/>
                  </a:lnTo>
                  <a:lnTo>
                    <a:pt x="26318" y="25257"/>
                  </a:lnTo>
                  <a:lnTo>
                    <a:pt x="26793" y="24709"/>
                  </a:lnTo>
                  <a:lnTo>
                    <a:pt x="27232" y="24161"/>
                  </a:lnTo>
                  <a:lnTo>
                    <a:pt x="27634" y="23539"/>
                  </a:lnTo>
                  <a:lnTo>
                    <a:pt x="28036" y="22954"/>
                  </a:lnTo>
                  <a:lnTo>
                    <a:pt x="28401" y="22297"/>
                  </a:lnTo>
                  <a:lnTo>
                    <a:pt x="28730" y="21675"/>
                  </a:lnTo>
                  <a:lnTo>
                    <a:pt x="29059" y="20981"/>
                  </a:lnTo>
                  <a:lnTo>
                    <a:pt x="29315" y="20286"/>
                  </a:lnTo>
                  <a:lnTo>
                    <a:pt x="29534" y="19592"/>
                  </a:lnTo>
                  <a:lnTo>
                    <a:pt x="29754" y="18897"/>
                  </a:lnTo>
                  <a:lnTo>
                    <a:pt x="29936" y="18166"/>
                  </a:lnTo>
                  <a:lnTo>
                    <a:pt x="30046" y="17399"/>
                  </a:lnTo>
                  <a:lnTo>
                    <a:pt x="30156" y="16668"/>
                  </a:lnTo>
                  <a:lnTo>
                    <a:pt x="30229" y="15900"/>
                  </a:lnTo>
                  <a:lnTo>
                    <a:pt x="30229" y="15096"/>
                  </a:lnTo>
                  <a:lnTo>
                    <a:pt x="30229" y="14328"/>
                  </a:lnTo>
                  <a:lnTo>
                    <a:pt x="30156" y="13561"/>
                  </a:lnTo>
                  <a:lnTo>
                    <a:pt x="30046" y="12830"/>
                  </a:lnTo>
                  <a:lnTo>
                    <a:pt x="29936" y="12062"/>
                  </a:lnTo>
                  <a:lnTo>
                    <a:pt x="29754" y="11331"/>
                  </a:lnTo>
                  <a:lnTo>
                    <a:pt x="29534" y="10637"/>
                  </a:lnTo>
                  <a:lnTo>
                    <a:pt x="29315" y="9906"/>
                  </a:lnTo>
                  <a:lnTo>
                    <a:pt x="29059" y="9248"/>
                  </a:lnTo>
                  <a:lnTo>
                    <a:pt x="28730" y="8553"/>
                  </a:lnTo>
                  <a:lnTo>
                    <a:pt x="28401" y="7932"/>
                  </a:lnTo>
                  <a:lnTo>
                    <a:pt x="28036" y="7274"/>
                  </a:lnTo>
                  <a:lnTo>
                    <a:pt x="27634" y="6652"/>
                  </a:lnTo>
                  <a:lnTo>
                    <a:pt x="27232" y="6068"/>
                  </a:lnTo>
                  <a:lnTo>
                    <a:pt x="26793" y="5519"/>
                  </a:lnTo>
                  <a:lnTo>
                    <a:pt x="26318" y="4971"/>
                  </a:lnTo>
                  <a:lnTo>
                    <a:pt x="25806" y="4423"/>
                  </a:lnTo>
                  <a:lnTo>
                    <a:pt x="25258" y="3948"/>
                  </a:lnTo>
                  <a:lnTo>
                    <a:pt x="24710" y="3473"/>
                  </a:lnTo>
                  <a:lnTo>
                    <a:pt x="24161" y="2997"/>
                  </a:lnTo>
                  <a:lnTo>
                    <a:pt x="23576" y="2595"/>
                  </a:lnTo>
                  <a:lnTo>
                    <a:pt x="22955" y="2193"/>
                  </a:lnTo>
                  <a:lnTo>
                    <a:pt x="22334" y="1828"/>
                  </a:lnTo>
                  <a:lnTo>
                    <a:pt x="21676" y="1499"/>
                  </a:lnTo>
                  <a:lnTo>
                    <a:pt x="20981" y="1206"/>
                  </a:lnTo>
                  <a:lnTo>
                    <a:pt x="20323" y="914"/>
                  </a:lnTo>
                  <a:lnTo>
                    <a:pt x="19592" y="695"/>
                  </a:lnTo>
                  <a:lnTo>
                    <a:pt x="18898" y="475"/>
                  </a:lnTo>
                  <a:lnTo>
                    <a:pt x="18167" y="293"/>
                  </a:lnTo>
                  <a:lnTo>
                    <a:pt x="17399" y="183"/>
                  </a:lnTo>
                  <a:lnTo>
                    <a:pt x="16668" y="73"/>
                  </a:lnTo>
                  <a:lnTo>
                    <a:pt x="15901" y="37"/>
                  </a:lnTo>
                  <a:lnTo>
                    <a:pt x="15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1634725" y="1412325"/>
              <a:ext cx="379250" cy="379250"/>
            </a:xfrm>
            <a:custGeom>
              <a:avLst/>
              <a:gdLst/>
              <a:ahLst/>
              <a:cxnLst/>
              <a:rect l="l" t="t" r="r" b="b"/>
              <a:pathLst>
                <a:path w="15170" h="15170" extrusionOk="0">
                  <a:moveTo>
                    <a:pt x="7603" y="147"/>
                  </a:moveTo>
                  <a:lnTo>
                    <a:pt x="8334" y="183"/>
                  </a:lnTo>
                  <a:lnTo>
                    <a:pt x="9102" y="293"/>
                  </a:lnTo>
                  <a:lnTo>
                    <a:pt x="9796" y="476"/>
                  </a:lnTo>
                  <a:lnTo>
                    <a:pt x="10491" y="732"/>
                  </a:lnTo>
                  <a:lnTo>
                    <a:pt x="11149" y="1024"/>
                  </a:lnTo>
                  <a:lnTo>
                    <a:pt x="11733" y="1390"/>
                  </a:lnTo>
                  <a:lnTo>
                    <a:pt x="12318" y="1828"/>
                  </a:lnTo>
                  <a:lnTo>
                    <a:pt x="12866" y="2303"/>
                  </a:lnTo>
                  <a:lnTo>
                    <a:pt x="13342" y="2852"/>
                  </a:lnTo>
                  <a:lnTo>
                    <a:pt x="13780" y="3437"/>
                  </a:lnTo>
                  <a:lnTo>
                    <a:pt x="14146" y="4021"/>
                  </a:lnTo>
                  <a:lnTo>
                    <a:pt x="14438" y="4679"/>
                  </a:lnTo>
                  <a:lnTo>
                    <a:pt x="14694" y="5374"/>
                  </a:lnTo>
                  <a:lnTo>
                    <a:pt x="14877" y="6068"/>
                  </a:lnTo>
                  <a:lnTo>
                    <a:pt x="14986" y="6836"/>
                  </a:lnTo>
                  <a:lnTo>
                    <a:pt x="15023" y="7567"/>
                  </a:lnTo>
                  <a:lnTo>
                    <a:pt x="14986" y="8334"/>
                  </a:lnTo>
                  <a:lnTo>
                    <a:pt x="14877" y="9066"/>
                  </a:lnTo>
                  <a:lnTo>
                    <a:pt x="14694" y="9797"/>
                  </a:lnTo>
                  <a:lnTo>
                    <a:pt x="14438" y="10491"/>
                  </a:lnTo>
                  <a:lnTo>
                    <a:pt x="14146" y="11149"/>
                  </a:lnTo>
                  <a:lnTo>
                    <a:pt x="13780" y="11734"/>
                  </a:lnTo>
                  <a:lnTo>
                    <a:pt x="13342" y="12319"/>
                  </a:lnTo>
                  <a:lnTo>
                    <a:pt x="12866" y="12830"/>
                  </a:lnTo>
                  <a:lnTo>
                    <a:pt x="12318" y="13342"/>
                  </a:lnTo>
                  <a:lnTo>
                    <a:pt x="11733" y="13744"/>
                  </a:lnTo>
                  <a:lnTo>
                    <a:pt x="11149" y="14146"/>
                  </a:lnTo>
                  <a:lnTo>
                    <a:pt x="10491" y="14439"/>
                  </a:lnTo>
                  <a:lnTo>
                    <a:pt x="9796" y="14694"/>
                  </a:lnTo>
                  <a:lnTo>
                    <a:pt x="9102" y="14877"/>
                  </a:lnTo>
                  <a:lnTo>
                    <a:pt x="8334" y="14987"/>
                  </a:lnTo>
                  <a:lnTo>
                    <a:pt x="7603" y="15023"/>
                  </a:lnTo>
                  <a:lnTo>
                    <a:pt x="6836" y="14987"/>
                  </a:lnTo>
                  <a:lnTo>
                    <a:pt x="6104" y="14877"/>
                  </a:lnTo>
                  <a:lnTo>
                    <a:pt x="5373" y="14694"/>
                  </a:lnTo>
                  <a:lnTo>
                    <a:pt x="4679" y="14439"/>
                  </a:lnTo>
                  <a:lnTo>
                    <a:pt x="4058" y="14146"/>
                  </a:lnTo>
                  <a:lnTo>
                    <a:pt x="3436" y="13744"/>
                  </a:lnTo>
                  <a:lnTo>
                    <a:pt x="2851" y="13342"/>
                  </a:lnTo>
                  <a:lnTo>
                    <a:pt x="2340" y="12830"/>
                  </a:lnTo>
                  <a:lnTo>
                    <a:pt x="1828" y="12319"/>
                  </a:lnTo>
                  <a:lnTo>
                    <a:pt x="1426" y="11734"/>
                  </a:lnTo>
                  <a:lnTo>
                    <a:pt x="1024" y="11149"/>
                  </a:lnTo>
                  <a:lnTo>
                    <a:pt x="731" y="10491"/>
                  </a:lnTo>
                  <a:lnTo>
                    <a:pt x="476" y="9797"/>
                  </a:lnTo>
                  <a:lnTo>
                    <a:pt x="293" y="9066"/>
                  </a:lnTo>
                  <a:lnTo>
                    <a:pt x="183" y="8334"/>
                  </a:lnTo>
                  <a:lnTo>
                    <a:pt x="147" y="7567"/>
                  </a:lnTo>
                  <a:lnTo>
                    <a:pt x="183" y="6836"/>
                  </a:lnTo>
                  <a:lnTo>
                    <a:pt x="293" y="6068"/>
                  </a:lnTo>
                  <a:lnTo>
                    <a:pt x="476" y="5374"/>
                  </a:lnTo>
                  <a:lnTo>
                    <a:pt x="731" y="4679"/>
                  </a:lnTo>
                  <a:lnTo>
                    <a:pt x="1024" y="4021"/>
                  </a:lnTo>
                  <a:lnTo>
                    <a:pt x="1426" y="3437"/>
                  </a:lnTo>
                  <a:lnTo>
                    <a:pt x="1828" y="2852"/>
                  </a:lnTo>
                  <a:lnTo>
                    <a:pt x="2340" y="2303"/>
                  </a:lnTo>
                  <a:lnTo>
                    <a:pt x="2851" y="1828"/>
                  </a:lnTo>
                  <a:lnTo>
                    <a:pt x="3436" y="1390"/>
                  </a:lnTo>
                  <a:lnTo>
                    <a:pt x="4058" y="1024"/>
                  </a:lnTo>
                  <a:lnTo>
                    <a:pt x="4679" y="732"/>
                  </a:lnTo>
                  <a:lnTo>
                    <a:pt x="5373" y="476"/>
                  </a:lnTo>
                  <a:lnTo>
                    <a:pt x="6104" y="293"/>
                  </a:lnTo>
                  <a:lnTo>
                    <a:pt x="6836" y="183"/>
                  </a:lnTo>
                  <a:lnTo>
                    <a:pt x="7603" y="147"/>
                  </a:lnTo>
                  <a:close/>
                  <a:moveTo>
                    <a:pt x="7603" y="1"/>
                  </a:moveTo>
                  <a:lnTo>
                    <a:pt x="6799" y="37"/>
                  </a:lnTo>
                  <a:lnTo>
                    <a:pt x="6068" y="147"/>
                  </a:lnTo>
                  <a:lnTo>
                    <a:pt x="5337" y="330"/>
                  </a:lnTo>
                  <a:lnTo>
                    <a:pt x="4642" y="586"/>
                  </a:lnTo>
                  <a:lnTo>
                    <a:pt x="3984" y="915"/>
                  </a:lnTo>
                  <a:lnTo>
                    <a:pt x="3363" y="1280"/>
                  </a:lnTo>
                  <a:lnTo>
                    <a:pt x="2778" y="1719"/>
                  </a:lnTo>
                  <a:lnTo>
                    <a:pt x="2230" y="2230"/>
                  </a:lnTo>
                  <a:lnTo>
                    <a:pt x="1718" y="2742"/>
                  </a:lnTo>
                  <a:lnTo>
                    <a:pt x="1280" y="3327"/>
                  </a:lnTo>
                  <a:lnTo>
                    <a:pt x="914" y="3985"/>
                  </a:lnTo>
                  <a:lnTo>
                    <a:pt x="585" y="4643"/>
                  </a:lnTo>
                  <a:lnTo>
                    <a:pt x="329" y="5337"/>
                  </a:lnTo>
                  <a:lnTo>
                    <a:pt x="147" y="6068"/>
                  </a:lnTo>
                  <a:lnTo>
                    <a:pt x="37" y="6799"/>
                  </a:lnTo>
                  <a:lnTo>
                    <a:pt x="0" y="7567"/>
                  </a:lnTo>
                  <a:lnTo>
                    <a:pt x="37" y="8371"/>
                  </a:lnTo>
                  <a:lnTo>
                    <a:pt x="147" y="9102"/>
                  </a:lnTo>
                  <a:lnTo>
                    <a:pt x="329" y="9833"/>
                  </a:lnTo>
                  <a:lnTo>
                    <a:pt x="585" y="10528"/>
                  </a:lnTo>
                  <a:lnTo>
                    <a:pt x="914" y="11186"/>
                  </a:lnTo>
                  <a:lnTo>
                    <a:pt x="1280" y="11807"/>
                  </a:lnTo>
                  <a:lnTo>
                    <a:pt x="1718" y="12392"/>
                  </a:lnTo>
                  <a:lnTo>
                    <a:pt x="2230" y="12940"/>
                  </a:lnTo>
                  <a:lnTo>
                    <a:pt x="2778" y="13452"/>
                  </a:lnTo>
                  <a:lnTo>
                    <a:pt x="3363" y="13890"/>
                  </a:lnTo>
                  <a:lnTo>
                    <a:pt x="3984" y="14256"/>
                  </a:lnTo>
                  <a:lnTo>
                    <a:pt x="4642" y="14585"/>
                  </a:lnTo>
                  <a:lnTo>
                    <a:pt x="5337" y="14841"/>
                  </a:lnTo>
                  <a:lnTo>
                    <a:pt x="6068" y="15023"/>
                  </a:lnTo>
                  <a:lnTo>
                    <a:pt x="6799" y="15133"/>
                  </a:lnTo>
                  <a:lnTo>
                    <a:pt x="7603" y="15170"/>
                  </a:lnTo>
                  <a:lnTo>
                    <a:pt x="8371" y="15133"/>
                  </a:lnTo>
                  <a:lnTo>
                    <a:pt x="9102" y="15023"/>
                  </a:lnTo>
                  <a:lnTo>
                    <a:pt x="9833" y="14841"/>
                  </a:lnTo>
                  <a:lnTo>
                    <a:pt x="10527" y="14585"/>
                  </a:lnTo>
                  <a:lnTo>
                    <a:pt x="11222" y="14256"/>
                  </a:lnTo>
                  <a:lnTo>
                    <a:pt x="11843" y="13890"/>
                  </a:lnTo>
                  <a:lnTo>
                    <a:pt x="12428" y="13452"/>
                  </a:lnTo>
                  <a:lnTo>
                    <a:pt x="12940" y="12940"/>
                  </a:lnTo>
                  <a:lnTo>
                    <a:pt x="13451" y="12392"/>
                  </a:lnTo>
                  <a:lnTo>
                    <a:pt x="13890" y="11807"/>
                  </a:lnTo>
                  <a:lnTo>
                    <a:pt x="14255" y="11186"/>
                  </a:lnTo>
                  <a:lnTo>
                    <a:pt x="14584" y="10528"/>
                  </a:lnTo>
                  <a:lnTo>
                    <a:pt x="14840" y="9833"/>
                  </a:lnTo>
                  <a:lnTo>
                    <a:pt x="15023" y="9102"/>
                  </a:lnTo>
                  <a:lnTo>
                    <a:pt x="15133" y="8371"/>
                  </a:lnTo>
                  <a:lnTo>
                    <a:pt x="15169" y="7567"/>
                  </a:lnTo>
                  <a:lnTo>
                    <a:pt x="15133" y="6799"/>
                  </a:lnTo>
                  <a:lnTo>
                    <a:pt x="15023" y="6068"/>
                  </a:lnTo>
                  <a:lnTo>
                    <a:pt x="14840" y="5337"/>
                  </a:lnTo>
                  <a:lnTo>
                    <a:pt x="14584" y="4643"/>
                  </a:lnTo>
                  <a:lnTo>
                    <a:pt x="14255" y="3985"/>
                  </a:lnTo>
                  <a:lnTo>
                    <a:pt x="13890" y="3327"/>
                  </a:lnTo>
                  <a:lnTo>
                    <a:pt x="13451" y="2742"/>
                  </a:lnTo>
                  <a:lnTo>
                    <a:pt x="12940" y="2230"/>
                  </a:lnTo>
                  <a:lnTo>
                    <a:pt x="12428" y="1719"/>
                  </a:lnTo>
                  <a:lnTo>
                    <a:pt x="11843" y="1280"/>
                  </a:lnTo>
                  <a:lnTo>
                    <a:pt x="11222" y="915"/>
                  </a:lnTo>
                  <a:lnTo>
                    <a:pt x="10527" y="586"/>
                  </a:lnTo>
                  <a:lnTo>
                    <a:pt x="9833" y="330"/>
                  </a:lnTo>
                  <a:lnTo>
                    <a:pt x="9102" y="147"/>
                  </a:lnTo>
                  <a:lnTo>
                    <a:pt x="8371" y="37"/>
                  </a:lnTo>
                  <a:lnTo>
                    <a:pt x="7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1822950" y="1601475"/>
              <a:ext cx="3700" cy="1128575"/>
            </a:xfrm>
            <a:custGeom>
              <a:avLst/>
              <a:gdLst/>
              <a:ahLst/>
              <a:cxnLst/>
              <a:rect l="l" t="t" r="r" b="b"/>
              <a:pathLst>
                <a:path w="148" h="45143" extrusionOk="0">
                  <a:moveTo>
                    <a:pt x="1" y="1"/>
                  </a:moveTo>
                  <a:lnTo>
                    <a:pt x="1" y="45142"/>
                  </a:lnTo>
                  <a:lnTo>
                    <a:pt x="147" y="4514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1823875" y="1600575"/>
              <a:ext cx="1073725" cy="351825"/>
            </a:xfrm>
            <a:custGeom>
              <a:avLst/>
              <a:gdLst/>
              <a:ahLst/>
              <a:cxnLst/>
              <a:rect l="l" t="t" r="r" b="b"/>
              <a:pathLst>
                <a:path w="42949" h="14073" extrusionOk="0">
                  <a:moveTo>
                    <a:pt x="37" y="0"/>
                  </a:moveTo>
                  <a:lnTo>
                    <a:pt x="1" y="110"/>
                  </a:lnTo>
                  <a:lnTo>
                    <a:pt x="42912" y="14073"/>
                  </a:lnTo>
                  <a:lnTo>
                    <a:pt x="42948" y="139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822950" y="688600"/>
              <a:ext cx="666175" cy="914750"/>
            </a:xfrm>
            <a:custGeom>
              <a:avLst/>
              <a:gdLst/>
              <a:ahLst/>
              <a:cxnLst/>
              <a:rect l="l" t="t" r="r" b="b"/>
              <a:pathLst>
                <a:path w="26647" h="36590" extrusionOk="0">
                  <a:moveTo>
                    <a:pt x="26537" y="1"/>
                  </a:moveTo>
                  <a:lnTo>
                    <a:pt x="1" y="36479"/>
                  </a:lnTo>
                  <a:lnTo>
                    <a:pt x="111" y="36589"/>
                  </a:lnTo>
                  <a:lnTo>
                    <a:pt x="26647" y="74"/>
                  </a:lnTo>
                  <a:lnTo>
                    <a:pt x="26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159550" y="688600"/>
              <a:ext cx="666175" cy="914750"/>
            </a:xfrm>
            <a:custGeom>
              <a:avLst/>
              <a:gdLst/>
              <a:ahLst/>
              <a:cxnLst/>
              <a:rect l="l" t="t" r="r" b="b"/>
              <a:pathLst>
                <a:path w="26647" h="36590" extrusionOk="0">
                  <a:moveTo>
                    <a:pt x="147" y="1"/>
                  </a:moveTo>
                  <a:lnTo>
                    <a:pt x="1" y="74"/>
                  </a:lnTo>
                  <a:lnTo>
                    <a:pt x="26537" y="36589"/>
                  </a:lnTo>
                  <a:lnTo>
                    <a:pt x="26647" y="36479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751100" y="1600575"/>
              <a:ext cx="1073725" cy="351825"/>
            </a:xfrm>
            <a:custGeom>
              <a:avLst/>
              <a:gdLst/>
              <a:ahLst/>
              <a:cxnLst/>
              <a:rect l="l" t="t" r="r" b="b"/>
              <a:pathLst>
                <a:path w="42949" h="14073" extrusionOk="0">
                  <a:moveTo>
                    <a:pt x="42912" y="0"/>
                  </a:moveTo>
                  <a:lnTo>
                    <a:pt x="0" y="13926"/>
                  </a:lnTo>
                  <a:lnTo>
                    <a:pt x="37" y="14073"/>
                  </a:lnTo>
                  <a:lnTo>
                    <a:pt x="42948" y="110"/>
                  </a:lnTo>
                  <a:lnTo>
                    <a:pt x="42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8" name="Google Shape;728;p37"/>
          <p:cNvGrpSpPr/>
          <p:nvPr/>
        </p:nvGrpSpPr>
        <p:grpSpPr>
          <a:xfrm>
            <a:off x="10147519" y="2518183"/>
            <a:ext cx="8415927" cy="4959959"/>
            <a:chOff x="2686500" y="2978575"/>
            <a:chExt cx="4239050" cy="2498300"/>
          </a:xfrm>
        </p:grpSpPr>
        <p:sp>
          <p:nvSpPr>
            <p:cNvPr id="729" name="Google Shape;729;p37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extrusionOk="0">
                  <a:moveTo>
                    <a:pt x="46786" y="4752"/>
                  </a:moveTo>
                  <a:lnTo>
                    <a:pt x="46786" y="4935"/>
                  </a:lnTo>
                  <a:lnTo>
                    <a:pt x="46384" y="4935"/>
                  </a:lnTo>
                  <a:lnTo>
                    <a:pt x="46348" y="4789"/>
                  </a:lnTo>
                  <a:lnTo>
                    <a:pt x="46786" y="4752"/>
                  </a:lnTo>
                  <a:close/>
                  <a:moveTo>
                    <a:pt x="41742" y="10637"/>
                  </a:moveTo>
                  <a:lnTo>
                    <a:pt x="41779" y="10893"/>
                  </a:lnTo>
                  <a:lnTo>
                    <a:pt x="41596" y="10929"/>
                  </a:lnTo>
                  <a:lnTo>
                    <a:pt x="41559" y="10637"/>
                  </a:lnTo>
                  <a:close/>
                  <a:moveTo>
                    <a:pt x="24088" y="21822"/>
                  </a:moveTo>
                  <a:lnTo>
                    <a:pt x="24124" y="21858"/>
                  </a:lnTo>
                  <a:lnTo>
                    <a:pt x="24161" y="21895"/>
                  </a:lnTo>
                  <a:lnTo>
                    <a:pt x="24161" y="22041"/>
                  </a:lnTo>
                  <a:lnTo>
                    <a:pt x="24088" y="22260"/>
                  </a:lnTo>
                  <a:lnTo>
                    <a:pt x="23868" y="21822"/>
                  </a:lnTo>
                  <a:close/>
                  <a:moveTo>
                    <a:pt x="22297" y="22333"/>
                  </a:moveTo>
                  <a:lnTo>
                    <a:pt x="22480" y="22370"/>
                  </a:lnTo>
                  <a:lnTo>
                    <a:pt x="22626" y="22480"/>
                  </a:lnTo>
                  <a:lnTo>
                    <a:pt x="22772" y="22589"/>
                  </a:lnTo>
                  <a:lnTo>
                    <a:pt x="22845" y="22699"/>
                  </a:lnTo>
                  <a:lnTo>
                    <a:pt x="22882" y="22809"/>
                  </a:lnTo>
                  <a:lnTo>
                    <a:pt x="22882" y="22955"/>
                  </a:lnTo>
                  <a:lnTo>
                    <a:pt x="22845" y="23138"/>
                  </a:lnTo>
                  <a:lnTo>
                    <a:pt x="22735" y="23284"/>
                  </a:lnTo>
                  <a:lnTo>
                    <a:pt x="22626" y="23503"/>
                  </a:lnTo>
                  <a:lnTo>
                    <a:pt x="22297" y="23101"/>
                  </a:lnTo>
                  <a:lnTo>
                    <a:pt x="22041" y="22736"/>
                  </a:lnTo>
                  <a:lnTo>
                    <a:pt x="22041" y="22662"/>
                  </a:lnTo>
                  <a:lnTo>
                    <a:pt x="22077" y="22553"/>
                  </a:lnTo>
                  <a:lnTo>
                    <a:pt x="22151" y="22370"/>
                  </a:lnTo>
                  <a:lnTo>
                    <a:pt x="22187" y="22333"/>
                  </a:lnTo>
                  <a:close/>
                  <a:moveTo>
                    <a:pt x="59470" y="24198"/>
                  </a:moveTo>
                  <a:lnTo>
                    <a:pt x="59616" y="24563"/>
                  </a:lnTo>
                  <a:lnTo>
                    <a:pt x="59725" y="24892"/>
                  </a:lnTo>
                  <a:lnTo>
                    <a:pt x="59762" y="25185"/>
                  </a:lnTo>
                  <a:lnTo>
                    <a:pt x="59762" y="25513"/>
                  </a:lnTo>
                  <a:lnTo>
                    <a:pt x="59725" y="25806"/>
                  </a:lnTo>
                  <a:lnTo>
                    <a:pt x="59579" y="26098"/>
                  </a:lnTo>
                  <a:lnTo>
                    <a:pt x="59433" y="26391"/>
                  </a:lnTo>
                  <a:lnTo>
                    <a:pt x="59177" y="26647"/>
                  </a:lnTo>
                  <a:lnTo>
                    <a:pt x="59104" y="26464"/>
                  </a:lnTo>
                  <a:lnTo>
                    <a:pt x="59067" y="26318"/>
                  </a:lnTo>
                  <a:lnTo>
                    <a:pt x="59104" y="26171"/>
                  </a:lnTo>
                  <a:lnTo>
                    <a:pt x="59141" y="26025"/>
                  </a:lnTo>
                  <a:lnTo>
                    <a:pt x="59287" y="25733"/>
                  </a:lnTo>
                  <a:lnTo>
                    <a:pt x="59323" y="25587"/>
                  </a:lnTo>
                  <a:lnTo>
                    <a:pt x="59360" y="25440"/>
                  </a:lnTo>
                  <a:lnTo>
                    <a:pt x="59470" y="24198"/>
                  </a:lnTo>
                  <a:close/>
                  <a:moveTo>
                    <a:pt x="58629" y="27305"/>
                  </a:moveTo>
                  <a:lnTo>
                    <a:pt x="58629" y="27378"/>
                  </a:lnTo>
                  <a:lnTo>
                    <a:pt x="58336" y="27451"/>
                  </a:lnTo>
                  <a:lnTo>
                    <a:pt x="58336" y="27305"/>
                  </a:lnTo>
                  <a:close/>
                  <a:moveTo>
                    <a:pt x="13232" y="27853"/>
                  </a:moveTo>
                  <a:lnTo>
                    <a:pt x="13671" y="27889"/>
                  </a:lnTo>
                  <a:lnTo>
                    <a:pt x="13671" y="28036"/>
                  </a:lnTo>
                  <a:lnTo>
                    <a:pt x="13232" y="28072"/>
                  </a:lnTo>
                  <a:lnTo>
                    <a:pt x="13232" y="27853"/>
                  </a:lnTo>
                  <a:close/>
                  <a:moveTo>
                    <a:pt x="18569" y="18788"/>
                  </a:moveTo>
                  <a:lnTo>
                    <a:pt x="18715" y="18825"/>
                  </a:lnTo>
                  <a:lnTo>
                    <a:pt x="18861" y="18861"/>
                  </a:lnTo>
                  <a:lnTo>
                    <a:pt x="18934" y="18934"/>
                  </a:lnTo>
                  <a:lnTo>
                    <a:pt x="19007" y="19007"/>
                  </a:lnTo>
                  <a:lnTo>
                    <a:pt x="19044" y="19117"/>
                  </a:lnTo>
                  <a:lnTo>
                    <a:pt x="19044" y="19227"/>
                  </a:lnTo>
                  <a:lnTo>
                    <a:pt x="19007" y="19373"/>
                  </a:lnTo>
                  <a:lnTo>
                    <a:pt x="18934" y="19519"/>
                  </a:lnTo>
                  <a:lnTo>
                    <a:pt x="18495" y="20214"/>
                  </a:lnTo>
                  <a:lnTo>
                    <a:pt x="18240" y="20542"/>
                  </a:lnTo>
                  <a:lnTo>
                    <a:pt x="17984" y="20871"/>
                  </a:lnTo>
                  <a:lnTo>
                    <a:pt x="17838" y="21091"/>
                  </a:lnTo>
                  <a:lnTo>
                    <a:pt x="17728" y="21310"/>
                  </a:lnTo>
                  <a:lnTo>
                    <a:pt x="17691" y="21529"/>
                  </a:lnTo>
                  <a:lnTo>
                    <a:pt x="17764" y="21785"/>
                  </a:lnTo>
                  <a:lnTo>
                    <a:pt x="17801" y="22005"/>
                  </a:lnTo>
                  <a:lnTo>
                    <a:pt x="17838" y="22224"/>
                  </a:lnTo>
                  <a:lnTo>
                    <a:pt x="17838" y="22626"/>
                  </a:lnTo>
                  <a:lnTo>
                    <a:pt x="17874" y="22845"/>
                  </a:lnTo>
                  <a:lnTo>
                    <a:pt x="17947" y="23065"/>
                  </a:lnTo>
                  <a:lnTo>
                    <a:pt x="18057" y="23247"/>
                  </a:lnTo>
                  <a:lnTo>
                    <a:pt x="18203" y="23430"/>
                  </a:lnTo>
                  <a:lnTo>
                    <a:pt x="18386" y="23540"/>
                  </a:lnTo>
                  <a:lnTo>
                    <a:pt x="18569" y="23649"/>
                  </a:lnTo>
                  <a:lnTo>
                    <a:pt x="18788" y="23686"/>
                  </a:lnTo>
                  <a:lnTo>
                    <a:pt x="18971" y="23722"/>
                  </a:lnTo>
                  <a:lnTo>
                    <a:pt x="19226" y="23686"/>
                  </a:lnTo>
                  <a:lnTo>
                    <a:pt x="19482" y="23613"/>
                  </a:lnTo>
                  <a:lnTo>
                    <a:pt x="19738" y="23503"/>
                  </a:lnTo>
                  <a:lnTo>
                    <a:pt x="19994" y="23430"/>
                  </a:lnTo>
                  <a:lnTo>
                    <a:pt x="20286" y="23393"/>
                  </a:lnTo>
                  <a:lnTo>
                    <a:pt x="20542" y="23357"/>
                  </a:lnTo>
                  <a:lnTo>
                    <a:pt x="20981" y="23393"/>
                  </a:lnTo>
                  <a:lnTo>
                    <a:pt x="21420" y="23467"/>
                  </a:lnTo>
                  <a:lnTo>
                    <a:pt x="21273" y="23686"/>
                  </a:lnTo>
                  <a:lnTo>
                    <a:pt x="21127" y="23869"/>
                  </a:lnTo>
                  <a:lnTo>
                    <a:pt x="20981" y="23978"/>
                  </a:lnTo>
                  <a:lnTo>
                    <a:pt x="20762" y="24015"/>
                  </a:lnTo>
                  <a:lnTo>
                    <a:pt x="20615" y="24015"/>
                  </a:lnTo>
                  <a:lnTo>
                    <a:pt x="20213" y="23978"/>
                  </a:lnTo>
                  <a:lnTo>
                    <a:pt x="19921" y="23978"/>
                  </a:lnTo>
                  <a:lnTo>
                    <a:pt x="19702" y="24051"/>
                  </a:lnTo>
                  <a:lnTo>
                    <a:pt x="19446" y="24161"/>
                  </a:lnTo>
                  <a:lnTo>
                    <a:pt x="19226" y="24271"/>
                  </a:lnTo>
                  <a:lnTo>
                    <a:pt x="19044" y="24453"/>
                  </a:lnTo>
                  <a:lnTo>
                    <a:pt x="18824" y="24636"/>
                  </a:lnTo>
                  <a:lnTo>
                    <a:pt x="18495" y="25075"/>
                  </a:lnTo>
                  <a:lnTo>
                    <a:pt x="18605" y="25148"/>
                  </a:lnTo>
                  <a:lnTo>
                    <a:pt x="18788" y="25185"/>
                  </a:lnTo>
                  <a:lnTo>
                    <a:pt x="19117" y="25185"/>
                  </a:lnTo>
                  <a:lnTo>
                    <a:pt x="19263" y="25221"/>
                  </a:lnTo>
                  <a:lnTo>
                    <a:pt x="19373" y="25331"/>
                  </a:lnTo>
                  <a:lnTo>
                    <a:pt x="19409" y="25404"/>
                  </a:lnTo>
                  <a:lnTo>
                    <a:pt x="19446" y="25513"/>
                  </a:lnTo>
                  <a:lnTo>
                    <a:pt x="19446" y="25769"/>
                  </a:lnTo>
                  <a:lnTo>
                    <a:pt x="19007" y="25769"/>
                  </a:lnTo>
                  <a:lnTo>
                    <a:pt x="18751" y="25733"/>
                  </a:lnTo>
                  <a:lnTo>
                    <a:pt x="18495" y="25769"/>
                  </a:lnTo>
                  <a:lnTo>
                    <a:pt x="18422" y="25806"/>
                  </a:lnTo>
                  <a:lnTo>
                    <a:pt x="18313" y="25879"/>
                  </a:lnTo>
                  <a:lnTo>
                    <a:pt x="18203" y="26062"/>
                  </a:lnTo>
                  <a:lnTo>
                    <a:pt x="18130" y="26354"/>
                  </a:lnTo>
                  <a:lnTo>
                    <a:pt x="18130" y="26610"/>
                  </a:lnTo>
                  <a:lnTo>
                    <a:pt x="18130" y="26902"/>
                  </a:lnTo>
                  <a:lnTo>
                    <a:pt x="18130" y="27414"/>
                  </a:lnTo>
                  <a:lnTo>
                    <a:pt x="17435" y="27962"/>
                  </a:lnTo>
                  <a:lnTo>
                    <a:pt x="17253" y="27889"/>
                  </a:lnTo>
                  <a:lnTo>
                    <a:pt x="17070" y="27816"/>
                  </a:lnTo>
                  <a:lnTo>
                    <a:pt x="16924" y="27780"/>
                  </a:lnTo>
                  <a:lnTo>
                    <a:pt x="16741" y="27743"/>
                  </a:lnTo>
                  <a:lnTo>
                    <a:pt x="16558" y="27780"/>
                  </a:lnTo>
                  <a:lnTo>
                    <a:pt x="16375" y="27816"/>
                  </a:lnTo>
                  <a:lnTo>
                    <a:pt x="16193" y="27889"/>
                  </a:lnTo>
                  <a:lnTo>
                    <a:pt x="15973" y="27999"/>
                  </a:lnTo>
                  <a:lnTo>
                    <a:pt x="15608" y="28255"/>
                  </a:lnTo>
                  <a:lnTo>
                    <a:pt x="15425" y="28365"/>
                  </a:lnTo>
                  <a:lnTo>
                    <a:pt x="15206" y="28401"/>
                  </a:lnTo>
                  <a:lnTo>
                    <a:pt x="15060" y="28401"/>
                  </a:lnTo>
                  <a:lnTo>
                    <a:pt x="14950" y="28328"/>
                  </a:lnTo>
                  <a:lnTo>
                    <a:pt x="14804" y="28255"/>
                  </a:lnTo>
                  <a:lnTo>
                    <a:pt x="14658" y="28109"/>
                  </a:lnTo>
                  <a:lnTo>
                    <a:pt x="14621" y="28072"/>
                  </a:lnTo>
                  <a:lnTo>
                    <a:pt x="14511" y="28036"/>
                  </a:lnTo>
                  <a:lnTo>
                    <a:pt x="14073" y="28072"/>
                  </a:lnTo>
                  <a:lnTo>
                    <a:pt x="14073" y="28072"/>
                  </a:lnTo>
                  <a:lnTo>
                    <a:pt x="14109" y="27743"/>
                  </a:lnTo>
                  <a:lnTo>
                    <a:pt x="14146" y="27633"/>
                  </a:lnTo>
                  <a:lnTo>
                    <a:pt x="14219" y="27560"/>
                  </a:lnTo>
                  <a:lnTo>
                    <a:pt x="14292" y="27487"/>
                  </a:lnTo>
                  <a:lnTo>
                    <a:pt x="14402" y="27451"/>
                  </a:lnTo>
                  <a:lnTo>
                    <a:pt x="14731" y="27378"/>
                  </a:lnTo>
                  <a:lnTo>
                    <a:pt x="14913" y="27305"/>
                  </a:lnTo>
                  <a:lnTo>
                    <a:pt x="15023" y="27268"/>
                  </a:lnTo>
                  <a:lnTo>
                    <a:pt x="15096" y="27195"/>
                  </a:lnTo>
                  <a:lnTo>
                    <a:pt x="15206" y="27049"/>
                  </a:lnTo>
                  <a:lnTo>
                    <a:pt x="15315" y="26976"/>
                  </a:lnTo>
                  <a:lnTo>
                    <a:pt x="15608" y="26939"/>
                  </a:lnTo>
                  <a:lnTo>
                    <a:pt x="15791" y="26866"/>
                  </a:lnTo>
                  <a:lnTo>
                    <a:pt x="15900" y="26829"/>
                  </a:lnTo>
                  <a:lnTo>
                    <a:pt x="16010" y="26720"/>
                  </a:lnTo>
                  <a:lnTo>
                    <a:pt x="16120" y="26647"/>
                  </a:lnTo>
                  <a:lnTo>
                    <a:pt x="16156" y="26537"/>
                  </a:lnTo>
                  <a:lnTo>
                    <a:pt x="16193" y="26391"/>
                  </a:lnTo>
                  <a:lnTo>
                    <a:pt x="16193" y="26245"/>
                  </a:lnTo>
                  <a:lnTo>
                    <a:pt x="16156" y="26098"/>
                  </a:lnTo>
                  <a:lnTo>
                    <a:pt x="16083" y="25660"/>
                  </a:lnTo>
                  <a:lnTo>
                    <a:pt x="16120" y="25477"/>
                  </a:lnTo>
                  <a:lnTo>
                    <a:pt x="16156" y="25294"/>
                  </a:lnTo>
                  <a:lnTo>
                    <a:pt x="16193" y="25111"/>
                  </a:lnTo>
                  <a:lnTo>
                    <a:pt x="16302" y="24965"/>
                  </a:lnTo>
                  <a:lnTo>
                    <a:pt x="16412" y="24782"/>
                  </a:lnTo>
                  <a:lnTo>
                    <a:pt x="16595" y="24636"/>
                  </a:lnTo>
                  <a:lnTo>
                    <a:pt x="16741" y="24490"/>
                  </a:lnTo>
                  <a:lnTo>
                    <a:pt x="16851" y="24344"/>
                  </a:lnTo>
                  <a:lnTo>
                    <a:pt x="16924" y="24198"/>
                  </a:lnTo>
                  <a:lnTo>
                    <a:pt x="16960" y="24051"/>
                  </a:lnTo>
                  <a:lnTo>
                    <a:pt x="16924" y="23905"/>
                  </a:lnTo>
                  <a:lnTo>
                    <a:pt x="16851" y="23759"/>
                  </a:lnTo>
                  <a:lnTo>
                    <a:pt x="16741" y="23613"/>
                  </a:lnTo>
                  <a:lnTo>
                    <a:pt x="16595" y="23430"/>
                  </a:lnTo>
                  <a:lnTo>
                    <a:pt x="16412" y="23247"/>
                  </a:lnTo>
                  <a:lnTo>
                    <a:pt x="16266" y="23101"/>
                  </a:lnTo>
                  <a:lnTo>
                    <a:pt x="16156" y="22882"/>
                  </a:lnTo>
                  <a:lnTo>
                    <a:pt x="16120" y="22772"/>
                  </a:lnTo>
                  <a:lnTo>
                    <a:pt x="16120" y="22626"/>
                  </a:lnTo>
                  <a:lnTo>
                    <a:pt x="16156" y="22297"/>
                  </a:lnTo>
                  <a:lnTo>
                    <a:pt x="16193" y="21968"/>
                  </a:lnTo>
                  <a:lnTo>
                    <a:pt x="16302" y="21676"/>
                  </a:lnTo>
                  <a:lnTo>
                    <a:pt x="16485" y="21420"/>
                  </a:lnTo>
                  <a:lnTo>
                    <a:pt x="16668" y="21237"/>
                  </a:lnTo>
                  <a:lnTo>
                    <a:pt x="16851" y="21054"/>
                  </a:lnTo>
                  <a:lnTo>
                    <a:pt x="17180" y="20762"/>
                  </a:lnTo>
                  <a:lnTo>
                    <a:pt x="17326" y="20616"/>
                  </a:lnTo>
                  <a:lnTo>
                    <a:pt x="17435" y="20469"/>
                  </a:lnTo>
                  <a:lnTo>
                    <a:pt x="17509" y="20250"/>
                  </a:lnTo>
                  <a:lnTo>
                    <a:pt x="17582" y="20067"/>
                  </a:lnTo>
                  <a:lnTo>
                    <a:pt x="17655" y="19848"/>
                  </a:lnTo>
                  <a:lnTo>
                    <a:pt x="17655" y="19629"/>
                  </a:lnTo>
                  <a:lnTo>
                    <a:pt x="17691" y="19409"/>
                  </a:lnTo>
                  <a:lnTo>
                    <a:pt x="17728" y="19263"/>
                  </a:lnTo>
                  <a:lnTo>
                    <a:pt x="17801" y="19117"/>
                  </a:lnTo>
                  <a:lnTo>
                    <a:pt x="17874" y="18971"/>
                  </a:lnTo>
                  <a:lnTo>
                    <a:pt x="17984" y="18898"/>
                  </a:lnTo>
                  <a:lnTo>
                    <a:pt x="18130" y="18825"/>
                  </a:lnTo>
                  <a:lnTo>
                    <a:pt x="18276" y="18788"/>
                  </a:lnTo>
                  <a:close/>
                  <a:moveTo>
                    <a:pt x="44666" y="32604"/>
                  </a:moveTo>
                  <a:lnTo>
                    <a:pt x="44666" y="32933"/>
                  </a:lnTo>
                  <a:lnTo>
                    <a:pt x="44520" y="32933"/>
                  </a:lnTo>
                  <a:lnTo>
                    <a:pt x="44557" y="32604"/>
                  </a:lnTo>
                  <a:close/>
                  <a:moveTo>
                    <a:pt x="37868" y="33409"/>
                  </a:moveTo>
                  <a:lnTo>
                    <a:pt x="38050" y="33445"/>
                  </a:lnTo>
                  <a:lnTo>
                    <a:pt x="38014" y="34213"/>
                  </a:lnTo>
                  <a:lnTo>
                    <a:pt x="37283" y="34213"/>
                  </a:lnTo>
                  <a:lnTo>
                    <a:pt x="37246" y="33847"/>
                  </a:lnTo>
                  <a:lnTo>
                    <a:pt x="37283" y="33701"/>
                  </a:lnTo>
                  <a:lnTo>
                    <a:pt x="37319" y="33591"/>
                  </a:lnTo>
                  <a:lnTo>
                    <a:pt x="37393" y="33518"/>
                  </a:lnTo>
                  <a:lnTo>
                    <a:pt x="37502" y="33445"/>
                  </a:lnTo>
                  <a:lnTo>
                    <a:pt x="37648" y="33445"/>
                  </a:lnTo>
                  <a:lnTo>
                    <a:pt x="37868" y="33409"/>
                  </a:lnTo>
                  <a:close/>
                  <a:moveTo>
                    <a:pt x="26793" y="32933"/>
                  </a:moveTo>
                  <a:lnTo>
                    <a:pt x="26866" y="33153"/>
                  </a:lnTo>
                  <a:lnTo>
                    <a:pt x="26902" y="33372"/>
                  </a:lnTo>
                  <a:lnTo>
                    <a:pt x="26829" y="33591"/>
                  </a:lnTo>
                  <a:lnTo>
                    <a:pt x="26756" y="33774"/>
                  </a:lnTo>
                  <a:lnTo>
                    <a:pt x="26610" y="34067"/>
                  </a:lnTo>
                  <a:lnTo>
                    <a:pt x="26573" y="34140"/>
                  </a:lnTo>
                  <a:lnTo>
                    <a:pt x="26610" y="34249"/>
                  </a:lnTo>
                  <a:lnTo>
                    <a:pt x="26646" y="34322"/>
                  </a:lnTo>
                  <a:lnTo>
                    <a:pt x="26720" y="34396"/>
                  </a:lnTo>
                  <a:lnTo>
                    <a:pt x="26975" y="34578"/>
                  </a:lnTo>
                  <a:lnTo>
                    <a:pt x="27816" y="35127"/>
                  </a:lnTo>
                  <a:lnTo>
                    <a:pt x="28657" y="35675"/>
                  </a:lnTo>
                  <a:lnTo>
                    <a:pt x="28803" y="35821"/>
                  </a:lnTo>
                  <a:lnTo>
                    <a:pt x="28913" y="36004"/>
                  </a:lnTo>
                  <a:lnTo>
                    <a:pt x="28949" y="36223"/>
                  </a:lnTo>
                  <a:lnTo>
                    <a:pt x="28913" y="36406"/>
                  </a:lnTo>
                  <a:lnTo>
                    <a:pt x="28803" y="36589"/>
                  </a:lnTo>
                  <a:lnTo>
                    <a:pt x="28657" y="36735"/>
                  </a:lnTo>
                  <a:lnTo>
                    <a:pt x="28474" y="36808"/>
                  </a:lnTo>
                  <a:lnTo>
                    <a:pt x="28255" y="36844"/>
                  </a:lnTo>
                  <a:lnTo>
                    <a:pt x="27926" y="36881"/>
                  </a:lnTo>
                  <a:lnTo>
                    <a:pt x="27560" y="36844"/>
                  </a:lnTo>
                  <a:lnTo>
                    <a:pt x="27195" y="36771"/>
                  </a:lnTo>
                  <a:lnTo>
                    <a:pt x="26829" y="36698"/>
                  </a:lnTo>
                  <a:lnTo>
                    <a:pt x="26500" y="36552"/>
                  </a:lnTo>
                  <a:lnTo>
                    <a:pt x="26208" y="36406"/>
                  </a:lnTo>
                  <a:lnTo>
                    <a:pt x="25915" y="36333"/>
                  </a:lnTo>
                  <a:lnTo>
                    <a:pt x="25623" y="36296"/>
                  </a:lnTo>
                  <a:lnTo>
                    <a:pt x="25331" y="36260"/>
                  </a:lnTo>
                  <a:lnTo>
                    <a:pt x="25002" y="36296"/>
                  </a:lnTo>
                  <a:lnTo>
                    <a:pt x="24636" y="36369"/>
                  </a:lnTo>
                  <a:lnTo>
                    <a:pt x="24307" y="36479"/>
                  </a:lnTo>
                  <a:lnTo>
                    <a:pt x="23978" y="36698"/>
                  </a:lnTo>
                  <a:lnTo>
                    <a:pt x="23868" y="36735"/>
                  </a:lnTo>
                  <a:lnTo>
                    <a:pt x="23722" y="36771"/>
                  </a:lnTo>
                  <a:lnTo>
                    <a:pt x="23430" y="36808"/>
                  </a:lnTo>
                  <a:lnTo>
                    <a:pt x="23174" y="36808"/>
                  </a:lnTo>
                  <a:lnTo>
                    <a:pt x="22918" y="36735"/>
                  </a:lnTo>
                  <a:lnTo>
                    <a:pt x="22735" y="36625"/>
                  </a:lnTo>
                  <a:lnTo>
                    <a:pt x="22553" y="36515"/>
                  </a:lnTo>
                  <a:lnTo>
                    <a:pt x="22406" y="36333"/>
                  </a:lnTo>
                  <a:lnTo>
                    <a:pt x="22297" y="36113"/>
                  </a:lnTo>
                  <a:lnTo>
                    <a:pt x="22260" y="36004"/>
                  </a:lnTo>
                  <a:lnTo>
                    <a:pt x="22260" y="35894"/>
                  </a:lnTo>
                  <a:lnTo>
                    <a:pt x="22297" y="35784"/>
                  </a:lnTo>
                  <a:lnTo>
                    <a:pt x="22333" y="35638"/>
                  </a:lnTo>
                  <a:lnTo>
                    <a:pt x="22406" y="35456"/>
                  </a:lnTo>
                  <a:lnTo>
                    <a:pt x="22480" y="35273"/>
                  </a:lnTo>
                  <a:lnTo>
                    <a:pt x="22516" y="35090"/>
                  </a:lnTo>
                  <a:lnTo>
                    <a:pt x="22589" y="34907"/>
                  </a:lnTo>
                  <a:lnTo>
                    <a:pt x="22991" y="34249"/>
                  </a:lnTo>
                  <a:lnTo>
                    <a:pt x="23430" y="33591"/>
                  </a:lnTo>
                  <a:lnTo>
                    <a:pt x="23503" y="33518"/>
                  </a:lnTo>
                  <a:lnTo>
                    <a:pt x="23576" y="33482"/>
                  </a:lnTo>
                  <a:lnTo>
                    <a:pt x="23795" y="33445"/>
                  </a:lnTo>
                  <a:lnTo>
                    <a:pt x="23832" y="33445"/>
                  </a:lnTo>
                  <a:lnTo>
                    <a:pt x="23905" y="33518"/>
                  </a:lnTo>
                  <a:lnTo>
                    <a:pt x="24015" y="33555"/>
                  </a:lnTo>
                  <a:lnTo>
                    <a:pt x="24271" y="33664"/>
                  </a:lnTo>
                  <a:lnTo>
                    <a:pt x="24417" y="33701"/>
                  </a:lnTo>
                  <a:lnTo>
                    <a:pt x="24490" y="33811"/>
                  </a:lnTo>
                  <a:lnTo>
                    <a:pt x="24563" y="33920"/>
                  </a:lnTo>
                  <a:lnTo>
                    <a:pt x="24563" y="34103"/>
                  </a:lnTo>
                  <a:lnTo>
                    <a:pt x="24600" y="34213"/>
                  </a:lnTo>
                  <a:lnTo>
                    <a:pt x="24709" y="34359"/>
                  </a:lnTo>
                  <a:lnTo>
                    <a:pt x="25002" y="34651"/>
                  </a:lnTo>
                  <a:lnTo>
                    <a:pt x="26354" y="34140"/>
                  </a:lnTo>
                  <a:lnTo>
                    <a:pt x="26244" y="34030"/>
                  </a:lnTo>
                  <a:lnTo>
                    <a:pt x="26135" y="33993"/>
                  </a:lnTo>
                  <a:lnTo>
                    <a:pt x="25842" y="33957"/>
                  </a:lnTo>
                  <a:lnTo>
                    <a:pt x="25733" y="33884"/>
                  </a:lnTo>
                  <a:lnTo>
                    <a:pt x="25623" y="33811"/>
                  </a:lnTo>
                  <a:lnTo>
                    <a:pt x="25550" y="33701"/>
                  </a:lnTo>
                  <a:lnTo>
                    <a:pt x="25550" y="33482"/>
                  </a:lnTo>
                  <a:lnTo>
                    <a:pt x="26793" y="32933"/>
                  </a:lnTo>
                  <a:close/>
                  <a:moveTo>
                    <a:pt x="33555" y="32787"/>
                  </a:moveTo>
                  <a:lnTo>
                    <a:pt x="33920" y="32824"/>
                  </a:lnTo>
                  <a:lnTo>
                    <a:pt x="34030" y="32860"/>
                  </a:lnTo>
                  <a:lnTo>
                    <a:pt x="34103" y="32933"/>
                  </a:lnTo>
                  <a:lnTo>
                    <a:pt x="34139" y="33007"/>
                  </a:lnTo>
                  <a:lnTo>
                    <a:pt x="34176" y="33153"/>
                  </a:lnTo>
                  <a:lnTo>
                    <a:pt x="34176" y="33518"/>
                  </a:lnTo>
                  <a:lnTo>
                    <a:pt x="33774" y="33738"/>
                  </a:lnTo>
                  <a:lnTo>
                    <a:pt x="33628" y="33847"/>
                  </a:lnTo>
                  <a:lnTo>
                    <a:pt x="33482" y="33957"/>
                  </a:lnTo>
                  <a:lnTo>
                    <a:pt x="33372" y="34103"/>
                  </a:lnTo>
                  <a:lnTo>
                    <a:pt x="33299" y="34286"/>
                  </a:lnTo>
                  <a:lnTo>
                    <a:pt x="33299" y="34432"/>
                  </a:lnTo>
                  <a:lnTo>
                    <a:pt x="33299" y="34615"/>
                  </a:lnTo>
                  <a:lnTo>
                    <a:pt x="33335" y="34798"/>
                  </a:lnTo>
                  <a:lnTo>
                    <a:pt x="33445" y="34944"/>
                  </a:lnTo>
                  <a:lnTo>
                    <a:pt x="33591" y="35127"/>
                  </a:lnTo>
                  <a:lnTo>
                    <a:pt x="33774" y="35273"/>
                  </a:lnTo>
                  <a:lnTo>
                    <a:pt x="34030" y="35492"/>
                  </a:lnTo>
                  <a:lnTo>
                    <a:pt x="34249" y="35784"/>
                  </a:lnTo>
                  <a:lnTo>
                    <a:pt x="34395" y="36077"/>
                  </a:lnTo>
                  <a:lnTo>
                    <a:pt x="34505" y="36406"/>
                  </a:lnTo>
                  <a:lnTo>
                    <a:pt x="34578" y="36735"/>
                  </a:lnTo>
                  <a:lnTo>
                    <a:pt x="34688" y="37064"/>
                  </a:lnTo>
                  <a:lnTo>
                    <a:pt x="34834" y="37393"/>
                  </a:lnTo>
                  <a:lnTo>
                    <a:pt x="34944" y="37539"/>
                  </a:lnTo>
                  <a:lnTo>
                    <a:pt x="35090" y="37685"/>
                  </a:lnTo>
                  <a:lnTo>
                    <a:pt x="35199" y="37831"/>
                  </a:lnTo>
                  <a:lnTo>
                    <a:pt x="35273" y="38014"/>
                  </a:lnTo>
                  <a:lnTo>
                    <a:pt x="35346" y="38197"/>
                  </a:lnTo>
                  <a:lnTo>
                    <a:pt x="35382" y="38380"/>
                  </a:lnTo>
                  <a:lnTo>
                    <a:pt x="35419" y="38745"/>
                  </a:lnTo>
                  <a:lnTo>
                    <a:pt x="35455" y="38928"/>
                  </a:lnTo>
                  <a:lnTo>
                    <a:pt x="35528" y="39111"/>
                  </a:lnTo>
                  <a:lnTo>
                    <a:pt x="35309" y="39257"/>
                  </a:lnTo>
                  <a:lnTo>
                    <a:pt x="35126" y="39367"/>
                  </a:lnTo>
                  <a:lnTo>
                    <a:pt x="34907" y="39403"/>
                  </a:lnTo>
                  <a:lnTo>
                    <a:pt x="34688" y="39440"/>
                  </a:lnTo>
                  <a:lnTo>
                    <a:pt x="34395" y="39403"/>
                  </a:lnTo>
                  <a:lnTo>
                    <a:pt x="34103" y="39293"/>
                  </a:lnTo>
                  <a:lnTo>
                    <a:pt x="33701" y="39111"/>
                  </a:lnTo>
                  <a:lnTo>
                    <a:pt x="33299" y="38891"/>
                  </a:lnTo>
                  <a:lnTo>
                    <a:pt x="33153" y="38782"/>
                  </a:lnTo>
                  <a:lnTo>
                    <a:pt x="33043" y="38635"/>
                  </a:lnTo>
                  <a:lnTo>
                    <a:pt x="33043" y="38489"/>
                  </a:lnTo>
                  <a:lnTo>
                    <a:pt x="33043" y="38307"/>
                  </a:lnTo>
                  <a:lnTo>
                    <a:pt x="33153" y="37685"/>
                  </a:lnTo>
                  <a:lnTo>
                    <a:pt x="33335" y="36991"/>
                  </a:lnTo>
                  <a:lnTo>
                    <a:pt x="32787" y="36442"/>
                  </a:lnTo>
                  <a:lnTo>
                    <a:pt x="32495" y="36113"/>
                  </a:lnTo>
                  <a:lnTo>
                    <a:pt x="32239" y="35821"/>
                  </a:lnTo>
                  <a:lnTo>
                    <a:pt x="32056" y="35492"/>
                  </a:lnTo>
                  <a:lnTo>
                    <a:pt x="31837" y="35127"/>
                  </a:lnTo>
                  <a:lnTo>
                    <a:pt x="31690" y="34761"/>
                  </a:lnTo>
                  <a:lnTo>
                    <a:pt x="31544" y="34396"/>
                  </a:lnTo>
                  <a:lnTo>
                    <a:pt x="31508" y="34176"/>
                  </a:lnTo>
                  <a:lnTo>
                    <a:pt x="31544" y="33993"/>
                  </a:lnTo>
                  <a:lnTo>
                    <a:pt x="31581" y="33884"/>
                  </a:lnTo>
                  <a:lnTo>
                    <a:pt x="31654" y="33774"/>
                  </a:lnTo>
                  <a:lnTo>
                    <a:pt x="31727" y="33701"/>
                  </a:lnTo>
                  <a:lnTo>
                    <a:pt x="31873" y="33628"/>
                  </a:lnTo>
                  <a:lnTo>
                    <a:pt x="32056" y="33518"/>
                  </a:lnTo>
                  <a:lnTo>
                    <a:pt x="32275" y="33372"/>
                  </a:lnTo>
                  <a:lnTo>
                    <a:pt x="32641" y="33043"/>
                  </a:lnTo>
                  <a:lnTo>
                    <a:pt x="32824" y="32933"/>
                  </a:lnTo>
                  <a:lnTo>
                    <a:pt x="33006" y="32824"/>
                  </a:lnTo>
                  <a:lnTo>
                    <a:pt x="33226" y="32787"/>
                  </a:lnTo>
                  <a:close/>
                  <a:moveTo>
                    <a:pt x="14694" y="34176"/>
                  </a:moveTo>
                  <a:lnTo>
                    <a:pt x="15352" y="34542"/>
                  </a:lnTo>
                  <a:lnTo>
                    <a:pt x="15644" y="34761"/>
                  </a:lnTo>
                  <a:lnTo>
                    <a:pt x="15900" y="34980"/>
                  </a:lnTo>
                  <a:lnTo>
                    <a:pt x="16156" y="35236"/>
                  </a:lnTo>
                  <a:lnTo>
                    <a:pt x="16449" y="35456"/>
                  </a:lnTo>
                  <a:lnTo>
                    <a:pt x="16704" y="35638"/>
                  </a:lnTo>
                  <a:lnTo>
                    <a:pt x="17033" y="35784"/>
                  </a:lnTo>
                  <a:lnTo>
                    <a:pt x="17289" y="35894"/>
                  </a:lnTo>
                  <a:lnTo>
                    <a:pt x="17472" y="36004"/>
                  </a:lnTo>
                  <a:lnTo>
                    <a:pt x="17691" y="36150"/>
                  </a:lnTo>
                  <a:lnTo>
                    <a:pt x="17838" y="36333"/>
                  </a:lnTo>
                  <a:lnTo>
                    <a:pt x="17984" y="36515"/>
                  </a:lnTo>
                  <a:lnTo>
                    <a:pt x="18057" y="36735"/>
                  </a:lnTo>
                  <a:lnTo>
                    <a:pt x="18130" y="36954"/>
                  </a:lnTo>
                  <a:lnTo>
                    <a:pt x="18130" y="37247"/>
                  </a:lnTo>
                  <a:lnTo>
                    <a:pt x="18130" y="37429"/>
                  </a:lnTo>
                  <a:lnTo>
                    <a:pt x="18166" y="37575"/>
                  </a:lnTo>
                  <a:lnTo>
                    <a:pt x="18788" y="38562"/>
                  </a:lnTo>
                  <a:lnTo>
                    <a:pt x="19080" y="39038"/>
                  </a:lnTo>
                  <a:lnTo>
                    <a:pt x="19409" y="39476"/>
                  </a:lnTo>
                  <a:lnTo>
                    <a:pt x="19629" y="39695"/>
                  </a:lnTo>
                  <a:lnTo>
                    <a:pt x="19702" y="39769"/>
                  </a:lnTo>
                  <a:lnTo>
                    <a:pt x="19775" y="39769"/>
                  </a:lnTo>
                  <a:lnTo>
                    <a:pt x="19884" y="39732"/>
                  </a:lnTo>
                  <a:lnTo>
                    <a:pt x="19994" y="39695"/>
                  </a:lnTo>
                  <a:lnTo>
                    <a:pt x="20177" y="39403"/>
                  </a:lnTo>
                  <a:lnTo>
                    <a:pt x="20469" y="39111"/>
                  </a:lnTo>
                  <a:lnTo>
                    <a:pt x="20762" y="38782"/>
                  </a:lnTo>
                  <a:lnTo>
                    <a:pt x="19921" y="37831"/>
                  </a:lnTo>
                  <a:lnTo>
                    <a:pt x="20140" y="37612"/>
                  </a:lnTo>
                  <a:lnTo>
                    <a:pt x="20360" y="37393"/>
                  </a:lnTo>
                  <a:lnTo>
                    <a:pt x="20615" y="37283"/>
                  </a:lnTo>
                  <a:lnTo>
                    <a:pt x="20871" y="37173"/>
                  </a:lnTo>
                  <a:lnTo>
                    <a:pt x="21091" y="37137"/>
                  </a:lnTo>
                  <a:lnTo>
                    <a:pt x="21310" y="37173"/>
                  </a:lnTo>
                  <a:lnTo>
                    <a:pt x="21383" y="37210"/>
                  </a:lnTo>
                  <a:lnTo>
                    <a:pt x="21420" y="37283"/>
                  </a:lnTo>
                  <a:lnTo>
                    <a:pt x="21529" y="37466"/>
                  </a:lnTo>
                  <a:lnTo>
                    <a:pt x="21566" y="37722"/>
                  </a:lnTo>
                  <a:lnTo>
                    <a:pt x="21566" y="37978"/>
                  </a:lnTo>
                  <a:lnTo>
                    <a:pt x="21566" y="38270"/>
                  </a:lnTo>
                  <a:lnTo>
                    <a:pt x="21675" y="38562"/>
                  </a:lnTo>
                  <a:lnTo>
                    <a:pt x="21749" y="38818"/>
                  </a:lnTo>
                  <a:lnTo>
                    <a:pt x="21895" y="39074"/>
                  </a:lnTo>
                  <a:lnTo>
                    <a:pt x="22041" y="39293"/>
                  </a:lnTo>
                  <a:lnTo>
                    <a:pt x="22224" y="39476"/>
                  </a:lnTo>
                  <a:lnTo>
                    <a:pt x="22443" y="39659"/>
                  </a:lnTo>
                  <a:lnTo>
                    <a:pt x="22735" y="39769"/>
                  </a:lnTo>
                  <a:lnTo>
                    <a:pt x="23028" y="39878"/>
                  </a:lnTo>
                  <a:lnTo>
                    <a:pt x="23320" y="39951"/>
                  </a:lnTo>
                  <a:lnTo>
                    <a:pt x="23576" y="39988"/>
                  </a:lnTo>
                  <a:lnTo>
                    <a:pt x="23722" y="39951"/>
                  </a:lnTo>
                  <a:lnTo>
                    <a:pt x="23905" y="39878"/>
                  </a:lnTo>
                  <a:lnTo>
                    <a:pt x="24051" y="39842"/>
                  </a:lnTo>
                  <a:lnTo>
                    <a:pt x="24234" y="39805"/>
                  </a:lnTo>
                  <a:lnTo>
                    <a:pt x="24490" y="39842"/>
                  </a:lnTo>
                  <a:lnTo>
                    <a:pt x="24709" y="39915"/>
                  </a:lnTo>
                  <a:lnTo>
                    <a:pt x="24965" y="40061"/>
                  </a:lnTo>
                  <a:lnTo>
                    <a:pt x="25221" y="40098"/>
                  </a:lnTo>
                  <a:lnTo>
                    <a:pt x="25331" y="40061"/>
                  </a:lnTo>
                  <a:lnTo>
                    <a:pt x="25477" y="40024"/>
                  </a:lnTo>
                  <a:lnTo>
                    <a:pt x="25586" y="39988"/>
                  </a:lnTo>
                  <a:lnTo>
                    <a:pt x="25733" y="39878"/>
                  </a:lnTo>
                  <a:lnTo>
                    <a:pt x="25879" y="39805"/>
                  </a:lnTo>
                  <a:lnTo>
                    <a:pt x="26062" y="39769"/>
                  </a:lnTo>
                  <a:lnTo>
                    <a:pt x="26171" y="39769"/>
                  </a:lnTo>
                  <a:lnTo>
                    <a:pt x="26354" y="39805"/>
                  </a:lnTo>
                  <a:lnTo>
                    <a:pt x="26464" y="39878"/>
                  </a:lnTo>
                  <a:lnTo>
                    <a:pt x="26537" y="40024"/>
                  </a:lnTo>
                  <a:lnTo>
                    <a:pt x="26610" y="40207"/>
                  </a:lnTo>
                  <a:lnTo>
                    <a:pt x="26646" y="40427"/>
                  </a:lnTo>
                  <a:lnTo>
                    <a:pt x="26610" y="40609"/>
                  </a:lnTo>
                  <a:lnTo>
                    <a:pt x="26537" y="41011"/>
                  </a:lnTo>
                  <a:lnTo>
                    <a:pt x="26427" y="41413"/>
                  </a:lnTo>
                  <a:lnTo>
                    <a:pt x="26281" y="41779"/>
                  </a:lnTo>
                  <a:lnTo>
                    <a:pt x="26098" y="42254"/>
                  </a:lnTo>
                  <a:lnTo>
                    <a:pt x="26025" y="42437"/>
                  </a:lnTo>
                  <a:lnTo>
                    <a:pt x="25915" y="42583"/>
                  </a:lnTo>
                  <a:lnTo>
                    <a:pt x="25842" y="42656"/>
                  </a:lnTo>
                  <a:lnTo>
                    <a:pt x="25696" y="42729"/>
                  </a:lnTo>
                  <a:lnTo>
                    <a:pt x="25550" y="42766"/>
                  </a:lnTo>
                  <a:lnTo>
                    <a:pt x="25367" y="42766"/>
                  </a:lnTo>
                  <a:lnTo>
                    <a:pt x="24709" y="42729"/>
                  </a:lnTo>
                  <a:lnTo>
                    <a:pt x="24307" y="42693"/>
                  </a:lnTo>
                  <a:lnTo>
                    <a:pt x="24088" y="42729"/>
                  </a:lnTo>
                  <a:lnTo>
                    <a:pt x="23613" y="42802"/>
                  </a:lnTo>
                  <a:lnTo>
                    <a:pt x="23174" y="42839"/>
                  </a:lnTo>
                  <a:lnTo>
                    <a:pt x="22772" y="42802"/>
                  </a:lnTo>
                  <a:lnTo>
                    <a:pt x="22406" y="42766"/>
                  </a:lnTo>
                  <a:lnTo>
                    <a:pt x="22004" y="42693"/>
                  </a:lnTo>
                  <a:lnTo>
                    <a:pt x="21639" y="42583"/>
                  </a:lnTo>
                  <a:lnTo>
                    <a:pt x="20908" y="42327"/>
                  </a:lnTo>
                  <a:lnTo>
                    <a:pt x="20177" y="42035"/>
                  </a:lnTo>
                  <a:lnTo>
                    <a:pt x="19884" y="41925"/>
                  </a:lnTo>
                  <a:lnTo>
                    <a:pt x="19592" y="41889"/>
                  </a:lnTo>
                  <a:lnTo>
                    <a:pt x="19409" y="41889"/>
                  </a:lnTo>
                  <a:lnTo>
                    <a:pt x="19190" y="41962"/>
                  </a:lnTo>
                  <a:lnTo>
                    <a:pt x="18971" y="42108"/>
                  </a:lnTo>
                  <a:lnTo>
                    <a:pt x="18824" y="42254"/>
                  </a:lnTo>
                  <a:lnTo>
                    <a:pt x="18715" y="42437"/>
                  </a:lnTo>
                  <a:lnTo>
                    <a:pt x="18678" y="42729"/>
                  </a:lnTo>
                  <a:lnTo>
                    <a:pt x="18642" y="42985"/>
                  </a:lnTo>
                  <a:lnTo>
                    <a:pt x="18605" y="43204"/>
                  </a:lnTo>
                  <a:lnTo>
                    <a:pt x="18495" y="43314"/>
                  </a:lnTo>
                  <a:lnTo>
                    <a:pt x="18349" y="43351"/>
                  </a:lnTo>
                  <a:lnTo>
                    <a:pt x="18093" y="43314"/>
                  </a:lnTo>
                  <a:lnTo>
                    <a:pt x="17801" y="43168"/>
                  </a:lnTo>
                  <a:lnTo>
                    <a:pt x="17362" y="42985"/>
                  </a:lnTo>
                  <a:lnTo>
                    <a:pt x="16924" y="42802"/>
                  </a:lnTo>
                  <a:lnTo>
                    <a:pt x="16668" y="42693"/>
                  </a:lnTo>
                  <a:lnTo>
                    <a:pt x="16558" y="42656"/>
                  </a:lnTo>
                  <a:lnTo>
                    <a:pt x="16485" y="42583"/>
                  </a:lnTo>
                  <a:lnTo>
                    <a:pt x="16375" y="42364"/>
                  </a:lnTo>
                  <a:lnTo>
                    <a:pt x="16229" y="42218"/>
                  </a:lnTo>
                  <a:lnTo>
                    <a:pt x="16046" y="42108"/>
                  </a:lnTo>
                  <a:lnTo>
                    <a:pt x="15864" y="42035"/>
                  </a:lnTo>
                  <a:lnTo>
                    <a:pt x="15498" y="41925"/>
                  </a:lnTo>
                  <a:lnTo>
                    <a:pt x="15096" y="41852"/>
                  </a:lnTo>
                  <a:lnTo>
                    <a:pt x="14840" y="41815"/>
                  </a:lnTo>
                  <a:lnTo>
                    <a:pt x="14621" y="41742"/>
                  </a:lnTo>
                  <a:lnTo>
                    <a:pt x="14182" y="41560"/>
                  </a:lnTo>
                  <a:lnTo>
                    <a:pt x="14036" y="41487"/>
                  </a:lnTo>
                  <a:lnTo>
                    <a:pt x="13927" y="41340"/>
                  </a:lnTo>
                  <a:lnTo>
                    <a:pt x="13890" y="41194"/>
                  </a:lnTo>
                  <a:lnTo>
                    <a:pt x="13963" y="41048"/>
                  </a:lnTo>
                  <a:lnTo>
                    <a:pt x="14036" y="40865"/>
                  </a:lnTo>
                  <a:lnTo>
                    <a:pt x="14073" y="40682"/>
                  </a:lnTo>
                  <a:lnTo>
                    <a:pt x="14073" y="40500"/>
                  </a:lnTo>
                  <a:lnTo>
                    <a:pt x="14073" y="40317"/>
                  </a:lnTo>
                  <a:lnTo>
                    <a:pt x="14000" y="39951"/>
                  </a:lnTo>
                  <a:lnTo>
                    <a:pt x="14000" y="39769"/>
                  </a:lnTo>
                  <a:lnTo>
                    <a:pt x="14036" y="39586"/>
                  </a:lnTo>
                  <a:lnTo>
                    <a:pt x="13598" y="39513"/>
                  </a:lnTo>
                  <a:lnTo>
                    <a:pt x="13232" y="39476"/>
                  </a:lnTo>
                  <a:lnTo>
                    <a:pt x="13195" y="39476"/>
                  </a:lnTo>
                  <a:lnTo>
                    <a:pt x="11989" y="39513"/>
                  </a:lnTo>
                  <a:lnTo>
                    <a:pt x="10783" y="39622"/>
                  </a:lnTo>
                  <a:lnTo>
                    <a:pt x="10198" y="39695"/>
                  </a:lnTo>
                  <a:lnTo>
                    <a:pt x="9650" y="39805"/>
                  </a:lnTo>
                  <a:lnTo>
                    <a:pt x="9102" y="39951"/>
                  </a:lnTo>
                  <a:lnTo>
                    <a:pt x="8590" y="40171"/>
                  </a:lnTo>
                  <a:lnTo>
                    <a:pt x="8115" y="40463"/>
                  </a:lnTo>
                  <a:lnTo>
                    <a:pt x="7896" y="40573"/>
                  </a:lnTo>
                  <a:lnTo>
                    <a:pt x="7749" y="40609"/>
                  </a:lnTo>
                  <a:lnTo>
                    <a:pt x="7274" y="40609"/>
                  </a:lnTo>
                  <a:lnTo>
                    <a:pt x="6909" y="40536"/>
                  </a:lnTo>
                  <a:lnTo>
                    <a:pt x="6141" y="40353"/>
                  </a:lnTo>
                  <a:lnTo>
                    <a:pt x="6214" y="40171"/>
                  </a:lnTo>
                  <a:lnTo>
                    <a:pt x="6287" y="40061"/>
                  </a:lnTo>
                  <a:lnTo>
                    <a:pt x="6397" y="39951"/>
                  </a:lnTo>
                  <a:lnTo>
                    <a:pt x="6507" y="39878"/>
                  </a:lnTo>
                  <a:lnTo>
                    <a:pt x="6762" y="39805"/>
                  </a:lnTo>
                  <a:lnTo>
                    <a:pt x="7018" y="39769"/>
                  </a:lnTo>
                  <a:lnTo>
                    <a:pt x="7311" y="39769"/>
                  </a:lnTo>
                  <a:lnTo>
                    <a:pt x="7567" y="39695"/>
                  </a:lnTo>
                  <a:lnTo>
                    <a:pt x="7786" y="39622"/>
                  </a:lnTo>
                  <a:lnTo>
                    <a:pt x="8005" y="39513"/>
                  </a:lnTo>
                  <a:lnTo>
                    <a:pt x="8188" y="39367"/>
                  </a:lnTo>
                  <a:lnTo>
                    <a:pt x="8371" y="39184"/>
                  </a:lnTo>
                  <a:lnTo>
                    <a:pt x="8517" y="38964"/>
                  </a:lnTo>
                  <a:lnTo>
                    <a:pt x="8627" y="38745"/>
                  </a:lnTo>
                  <a:lnTo>
                    <a:pt x="8736" y="38489"/>
                  </a:lnTo>
                  <a:lnTo>
                    <a:pt x="8773" y="38343"/>
                  </a:lnTo>
                  <a:lnTo>
                    <a:pt x="8773" y="38233"/>
                  </a:lnTo>
                  <a:lnTo>
                    <a:pt x="8773" y="38051"/>
                  </a:lnTo>
                  <a:lnTo>
                    <a:pt x="8773" y="37868"/>
                  </a:lnTo>
                  <a:lnTo>
                    <a:pt x="8846" y="37722"/>
                  </a:lnTo>
                  <a:lnTo>
                    <a:pt x="8919" y="37575"/>
                  </a:lnTo>
                  <a:lnTo>
                    <a:pt x="8992" y="37466"/>
                  </a:lnTo>
                  <a:lnTo>
                    <a:pt x="9102" y="37356"/>
                  </a:lnTo>
                  <a:lnTo>
                    <a:pt x="9394" y="37173"/>
                  </a:lnTo>
                  <a:lnTo>
                    <a:pt x="9723" y="36954"/>
                  </a:lnTo>
                  <a:lnTo>
                    <a:pt x="9869" y="36808"/>
                  </a:lnTo>
                  <a:lnTo>
                    <a:pt x="10016" y="36698"/>
                  </a:lnTo>
                  <a:lnTo>
                    <a:pt x="10125" y="36552"/>
                  </a:lnTo>
                  <a:lnTo>
                    <a:pt x="10198" y="36369"/>
                  </a:lnTo>
                  <a:lnTo>
                    <a:pt x="10235" y="36150"/>
                  </a:lnTo>
                  <a:lnTo>
                    <a:pt x="10271" y="35931"/>
                  </a:lnTo>
                  <a:lnTo>
                    <a:pt x="10271" y="35784"/>
                  </a:lnTo>
                  <a:lnTo>
                    <a:pt x="10381" y="35638"/>
                  </a:lnTo>
                  <a:lnTo>
                    <a:pt x="10527" y="35565"/>
                  </a:lnTo>
                  <a:lnTo>
                    <a:pt x="10710" y="35529"/>
                  </a:lnTo>
                  <a:lnTo>
                    <a:pt x="10820" y="35529"/>
                  </a:lnTo>
                  <a:lnTo>
                    <a:pt x="10929" y="35565"/>
                  </a:lnTo>
                  <a:lnTo>
                    <a:pt x="11185" y="35675"/>
                  </a:lnTo>
                  <a:lnTo>
                    <a:pt x="11660" y="35675"/>
                  </a:lnTo>
                  <a:lnTo>
                    <a:pt x="11843" y="35602"/>
                  </a:lnTo>
                  <a:lnTo>
                    <a:pt x="12062" y="35492"/>
                  </a:lnTo>
                  <a:lnTo>
                    <a:pt x="12282" y="35346"/>
                  </a:lnTo>
                  <a:lnTo>
                    <a:pt x="12684" y="35090"/>
                  </a:lnTo>
                  <a:lnTo>
                    <a:pt x="12830" y="35017"/>
                  </a:lnTo>
                  <a:lnTo>
                    <a:pt x="12976" y="35017"/>
                  </a:lnTo>
                  <a:lnTo>
                    <a:pt x="13159" y="35053"/>
                  </a:lnTo>
                  <a:lnTo>
                    <a:pt x="13342" y="35163"/>
                  </a:lnTo>
                  <a:lnTo>
                    <a:pt x="13488" y="35346"/>
                  </a:lnTo>
                  <a:lnTo>
                    <a:pt x="13671" y="35602"/>
                  </a:lnTo>
                  <a:lnTo>
                    <a:pt x="14000" y="36004"/>
                  </a:lnTo>
                  <a:lnTo>
                    <a:pt x="14329" y="36369"/>
                  </a:lnTo>
                  <a:lnTo>
                    <a:pt x="14694" y="36662"/>
                  </a:lnTo>
                  <a:lnTo>
                    <a:pt x="15133" y="36954"/>
                  </a:lnTo>
                  <a:lnTo>
                    <a:pt x="15425" y="37100"/>
                  </a:lnTo>
                  <a:lnTo>
                    <a:pt x="15681" y="37283"/>
                  </a:lnTo>
                  <a:lnTo>
                    <a:pt x="15937" y="37502"/>
                  </a:lnTo>
                  <a:lnTo>
                    <a:pt x="16193" y="37722"/>
                  </a:lnTo>
                  <a:lnTo>
                    <a:pt x="16302" y="37795"/>
                  </a:lnTo>
                  <a:lnTo>
                    <a:pt x="16375" y="37868"/>
                  </a:lnTo>
                  <a:lnTo>
                    <a:pt x="16449" y="38051"/>
                  </a:lnTo>
                  <a:lnTo>
                    <a:pt x="16449" y="38270"/>
                  </a:lnTo>
                  <a:lnTo>
                    <a:pt x="16412" y="38453"/>
                  </a:lnTo>
                  <a:lnTo>
                    <a:pt x="16302" y="38562"/>
                  </a:lnTo>
                  <a:lnTo>
                    <a:pt x="16156" y="38709"/>
                  </a:lnTo>
                  <a:lnTo>
                    <a:pt x="15973" y="38782"/>
                  </a:lnTo>
                  <a:lnTo>
                    <a:pt x="15827" y="38855"/>
                  </a:lnTo>
                  <a:lnTo>
                    <a:pt x="15608" y="38891"/>
                  </a:lnTo>
                  <a:lnTo>
                    <a:pt x="15389" y="38928"/>
                  </a:lnTo>
                  <a:lnTo>
                    <a:pt x="14877" y="38964"/>
                  </a:lnTo>
                  <a:lnTo>
                    <a:pt x="14987" y="39147"/>
                  </a:lnTo>
                  <a:lnTo>
                    <a:pt x="15096" y="39293"/>
                  </a:lnTo>
                  <a:lnTo>
                    <a:pt x="15206" y="39403"/>
                  </a:lnTo>
                  <a:lnTo>
                    <a:pt x="15352" y="39476"/>
                  </a:lnTo>
                  <a:lnTo>
                    <a:pt x="15644" y="39622"/>
                  </a:lnTo>
                  <a:lnTo>
                    <a:pt x="15791" y="39695"/>
                  </a:lnTo>
                  <a:lnTo>
                    <a:pt x="15900" y="39805"/>
                  </a:lnTo>
                  <a:lnTo>
                    <a:pt x="16375" y="39293"/>
                  </a:lnTo>
                  <a:lnTo>
                    <a:pt x="16595" y="39038"/>
                  </a:lnTo>
                  <a:lnTo>
                    <a:pt x="16814" y="38782"/>
                  </a:lnTo>
                  <a:lnTo>
                    <a:pt x="16887" y="38635"/>
                  </a:lnTo>
                  <a:lnTo>
                    <a:pt x="16924" y="38453"/>
                  </a:lnTo>
                  <a:lnTo>
                    <a:pt x="16997" y="38087"/>
                  </a:lnTo>
                  <a:lnTo>
                    <a:pt x="16997" y="37795"/>
                  </a:lnTo>
                  <a:lnTo>
                    <a:pt x="16997" y="37502"/>
                  </a:lnTo>
                  <a:lnTo>
                    <a:pt x="17655" y="37502"/>
                  </a:lnTo>
                  <a:lnTo>
                    <a:pt x="17472" y="37283"/>
                  </a:lnTo>
                  <a:lnTo>
                    <a:pt x="17326" y="37137"/>
                  </a:lnTo>
                  <a:lnTo>
                    <a:pt x="16631" y="36735"/>
                  </a:lnTo>
                  <a:lnTo>
                    <a:pt x="15937" y="36296"/>
                  </a:lnTo>
                  <a:lnTo>
                    <a:pt x="15718" y="36077"/>
                  </a:lnTo>
                  <a:lnTo>
                    <a:pt x="15498" y="35858"/>
                  </a:lnTo>
                  <a:lnTo>
                    <a:pt x="15242" y="35492"/>
                  </a:lnTo>
                  <a:lnTo>
                    <a:pt x="14913" y="35163"/>
                  </a:lnTo>
                  <a:lnTo>
                    <a:pt x="14767" y="34980"/>
                  </a:lnTo>
                  <a:lnTo>
                    <a:pt x="14658" y="34798"/>
                  </a:lnTo>
                  <a:lnTo>
                    <a:pt x="14658" y="34578"/>
                  </a:lnTo>
                  <a:lnTo>
                    <a:pt x="14694" y="34176"/>
                  </a:lnTo>
                  <a:close/>
                  <a:moveTo>
                    <a:pt x="26391" y="44740"/>
                  </a:moveTo>
                  <a:lnTo>
                    <a:pt x="26537" y="44776"/>
                  </a:lnTo>
                  <a:lnTo>
                    <a:pt x="26646" y="44849"/>
                  </a:lnTo>
                  <a:lnTo>
                    <a:pt x="26756" y="44922"/>
                  </a:lnTo>
                  <a:lnTo>
                    <a:pt x="26829" y="45032"/>
                  </a:lnTo>
                  <a:lnTo>
                    <a:pt x="27451" y="45946"/>
                  </a:lnTo>
                  <a:lnTo>
                    <a:pt x="27779" y="46494"/>
                  </a:lnTo>
                  <a:lnTo>
                    <a:pt x="27999" y="46750"/>
                  </a:lnTo>
                  <a:lnTo>
                    <a:pt x="28255" y="46969"/>
                  </a:lnTo>
                  <a:lnTo>
                    <a:pt x="28328" y="47042"/>
                  </a:lnTo>
                  <a:lnTo>
                    <a:pt x="28401" y="47152"/>
                  </a:lnTo>
                  <a:lnTo>
                    <a:pt x="28511" y="47371"/>
                  </a:lnTo>
                  <a:lnTo>
                    <a:pt x="28584" y="47627"/>
                  </a:lnTo>
                  <a:lnTo>
                    <a:pt x="28657" y="47883"/>
                  </a:lnTo>
                  <a:lnTo>
                    <a:pt x="28693" y="48212"/>
                  </a:lnTo>
                  <a:lnTo>
                    <a:pt x="28803" y="48468"/>
                  </a:lnTo>
                  <a:lnTo>
                    <a:pt x="28949" y="48687"/>
                  </a:lnTo>
                  <a:lnTo>
                    <a:pt x="29168" y="48906"/>
                  </a:lnTo>
                  <a:lnTo>
                    <a:pt x="29424" y="49089"/>
                  </a:lnTo>
                  <a:lnTo>
                    <a:pt x="29607" y="49309"/>
                  </a:lnTo>
                  <a:lnTo>
                    <a:pt x="29790" y="49564"/>
                  </a:lnTo>
                  <a:lnTo>
                    <a:pt x="29936" y="49820"/>
                  </a:lnTo>
                  <a:lnTo>
                    <a:pt x="30265" y="50332"/>
                  </a:lnTo>
                  <a:lnTo>
                    <a:pt x="30448" y="50588"/>
                  </a:lnTo>
                  <a:lnTo>
                    <a:pt x="30667" y="50807"/>
                  </a:lnTo>
                  <a:lnTo>
                    <a:pt x="30667" y="51026"/>
                  </a:lnTo>
                  <a:lnTo>
                    <a:pt x="30740" y="51282"/>
                  </a:lnTo>
                  <a:lnTo>
                    <a:pt x="30886" y="51721"/>
                  </a:lnTo>
                  <a:lnTo>
                    <a:pt x="30923" y="51977"/>
                  </a:lnTo>
                  <a:lnTo>
                    <a:pt x="30996" y="52233"/>
                  </a:lnTo>
                  <a:lnTo>
                    <a:pt x="30996" y="52489"/>
                  </a:lnTo>
                  <a:lnTo>
                    <a:pt x="30959" y="52781"/>
                  </a:lnTo>
                  <a:lnTo>
                    <a:pt x="30484" y="52379"/>
                  </a:lnTo>
                  <a:lnTo>
                    <a:pt x="30338" y="52233"/>
                  </a:lnTo>
                  <a:lnTo>
                    <a:pt x="30155" y="52050"/>
                  </a:lnTo>
                  <a:lnTo>
                    <a:pt x="29680" y="51757"/>
                  </a:lnTo>
                  <a:lnTo>
                    <a:pt x="29497" y="51575"/>
                  </a:lnTo>
                  <a:lnTo>
                    <a:pt x="29315" y="51392"/>
                  </a:lnTo>
                  <a:lnTo>
                    <a:pt x="29168" y="51209"/>
                  </a:lnTo>
                  <a:lnTo>
                    <a:pt x="29022" y="50953"/>
                  </a:lnTo>
                  <a:lnTo>
                    <a:pt x="28949" y="50697"/>
                  </a:lnTo>
                  <a:lnTo>
                    <a:pt x="28876" y="50442"/>
                  </a:lnTo>
                  <a:lnTo>
                    <a:pt x="28803" y="50295"/>
                  </a:lnTo>
                  <a:lnTo>
                    <a:pt x="28693" y="50222"/>
                  </a:lnTo>
                  <a:lnTo>
                    <a:pt x="28474" y="50040"/>
                  </a:lnTo>
                  <a:lnTo>
                    <a:pt x="28328" y="49857"/>
                  </a:lnTo>
                  <a:lnTo>
                    <a:pt x="28182" y="49674"/>
                  </a:lnTo>
                  <a:lnTo>
                    <a:pt x="28108" y="49418"/>
                  </a:lnTo>
                  <a:lnTo>
                    <a:pt x="27962" y="48980"/>
                  </a:lnTo>
                  <a:lnTo>
                    <a:pt x="27816" y="48468"/>
                  </a:lnTo>
                  <a:lnTo>
                    <a:pt x="27743" y="48249"/>
                  </a:lnTo>
                  <a:lnTo>
                    <a:pt x="27670" y="48029"/>
                  </a:lnTo>
                  <a:lnTo>
                    <a:pt x="27524" y="47846"/>
                  </a:lnTo>
                  <a:lnTo>
                    <a:pt x="27341" y="47700"/>
                  </a:lnTo>
                  <a:lnTo>
                    <a:pt x="27195" y="47554"/>
                  </a:lnTo>
                  <a:lnTo>
                    <a:pt x="27085" y="47408"/>
                  </a:lnTo>
                  <a:lnTo>
                    <a:pt x="27012" y="47225"/>
                  </a:lnTo>
                  <a:lnTo>
                    <a:pt x="26939" y="47006"/>
                  </a:lnTo>
                  <a:lnTo>
                    <a:pt x="26829" y="46750"/>
                  </a:lnTo>
                  <a:lnTo>
                    <a:pt x="26720" y="46531"/>
                  </a:lnTo>
                  <a:lnTo>
                    <a:pt x="26427" y="46019"/>
                  </a:lnTo>
                  <a:lnTo>
                    <a:pt x="26281" y="45763"/>
                  </a:lnTo>
                  <a:lnTo>
                    <a:pt x="26135" y="45471"/>
                  </a:lnTo>
                  <a:lnTo>
                    <a:pt x="26098" y="45324"/>
                  </a:lnTo>
                  <a:lnTo>
                    <a:pt x="26062" y="45178"/>
                  </a:lnTo>
                  <a:lnTo>
                    <a:pt x="26025" y="45032"/>
                  </a:lnTo>
                  <a:lnTo>
                    <a:pt x="26062" y="44849"/>
                  </a:lnTo>
                  <a:lnTo>
                    <a:pt x="26244" y="44776"/>
                  </a:lnTo>
                  <a:lnTo>
                    <a:pt x="26391" y="44740"/>
                  </a:lnTo>
                  <a:close/>
                  <a:moveTo>
                    <a:pt x="26317" y="59762"/>
                  </a:moveTo>
                  <a:lnTo>
                    <a:pt x="26354" y="59945"/>
                  </a:lnTo>
                  <a:lnTo>
                    <a:pt x="26354" y="60128"/>
                  </a:lnTo>
                  <a:lnTo>
                    <a:pt x="26317" y="60274"/>
                  </a:lnTo>
                  <a:lnTo>
                    <a:pt x="26281" y="60384"/>
                  </a:lnTo>
                  <a:lnTo>
                    <a:pt x="26098" y="60640"/>
                  </a:lnTo>
                  <a:lnTo>
                    <a:pt x="25952" y="60859"/>
                  </a:lnTo>
                  <a:lnTo>
                    <a:pt x="25842" y="60932"/>
                  </a:lnTo>
                  <a:lnTo>
                    <a:pt x="25696" y="60968"/>
                  </a:lnTo>
                  <a:lnTo>
                    <a:pt x="25623" y="60968"/>
                  </a:lnTo>
                  <a:lnTo>
                    <a:pt x="25513" y="60895"/>
                  </a:lnTo>
                  <a:lnTo>
                    <a:pt x="25440" y="60822"/>
                  </a:lnTo>
                  <a:lnTo>
                    <a:pt x="25367" y="60749"/>
                  </a:lnTo>
                  <a:lnTo>
                    <a:pt x="25331" y="60530"/>
                  </a:lnTo>
                  <a:lnTo>
                    <a:pt x="25331" y="60347"/>
                  </a:lnTo>
                  <a:lnTo>
                    <a:pt x="25367" y="60164"/>
                  </a:lnTo>
                  <a:lnTo>
                    <a:pt x="25440" y="60018"/>
                  </a:lnTo>
                  <a:lnTo>
                    <a:pt x="25550" y="59908"/>
                  </a:lnTo>
                  <a:lnTo>
                    <a:pt x="25696" y="59835"/>
                  </a:lnTo>
                  <a:lnTo>
                    <a:pt x="25842" y="59762"/>
                  </a:lnTo>
                  <a:close/>
                  <a:moveTo>
                    <a:pt x="26500" y="65830"/>
                  </a:moveTo>
                  <a:lnTo>
                    <a:pt x="26537" y="66268"/>
                  </a:lnTo>
                  <a:lnTo>
                    <a:pt x="26391" y="66268"/>
                  </a:lnTo>
                  <a:lnTo>
                    <a:pt x="26427" y="65830"/>
                  </a:lnTo>
                  <a:close/>
                  <a:moveTo>
                    <a:pt x="44959" y="1"/>
                  </a:move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5121725" y="4782375"/>
              <a:ext cx="3675" cy="11000"/>
            </a:xfrm>
            <a:custGeom>
              <a:avLst/>
              <a:gdLst/>
              <a:ahLst/>
              <a:cxnLst/>
              <a:rect l="l" t="t" r="r" b="b"/>
              <a:pathLst>
                <a:path w="147" h="440" fill="none" extrusionOk="0">
                  <a:moveTo>
                    <a:pt x="147" y="439"/>
                  </a:moveTo>
                  <a:lnTo>
                    <a:pt x="147" y="439"/>
                  </a:lnTo>
                  <a:lnTo>
                    <a:pt x="1" y="439"/>
                  </a:lnTo>
                  <a:lnTo>
                    <a:pt x="1" y="439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47" y="43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5095225" y="4630700"/>
              <a:ext cx="25600" cy="30175"/>
            </a:xfrm>
            <a:custGeom>
              <a:avLst/>
              <a:gdLst/>
              <a:ahLst/>
              <a:cxnLst/>
              <a:rect l="l" t="t" r="r" b="b"/>
              <a:pathLst>
                <a:path w="1024" h="1207" fill="none" extrusionOk="0">
                  <a:moveTo>
                    <a:pt x="366" y="1206"/>
                  </a:moveTo>
                  <a:lnTo>
                    <a:pt x="366" y="1206"/>
                  </a:lnTo>
                  <a:lnTo>
                    <a:pt x="293" y="1206"/>
                  </a:lnTo>
                  <a:lnTo>
                    <a:pt x="183" y="1133"/>
                  </a:lnTo>
                  <a:lnTo>
                    <a:pt x="110" y="1060"/>
                  </a:lnTo>
                  <a:lnTo>
                    <a:pt x="37" y="987"/>
                  </a:lnTo>
                  <a:lnTo>
                    <a:pt x="37" y="987"/>
                  </a:lnTo>
                  <a:lnTo>
                    <a:pt x="1" y="768"/>
                  </a:lnTo>
                  <a:lnTo>
                    <a:pt x="1" y="585"/>
                  </a:lnTo>
                  <a:lnTo>
                    <a:pt x="37" y="402"/>
                  </a:lnTo>
                  <a:lnTo>
                    <a:pt x="110" y="256"/>
                  </a:lnTo>
                  <a:lnTo>
                    <a:pt x="220" y="146"/>
                  </a:lnTo>
                  <a:lnTo>
                    <a:pt x="366" y="73"/>
                  </a:lnTo>
                  <a:lnTo>
                    <a:pt x="512" y="0"/>
                  </a:lnTo>
                  <a:lnTo>
                    <a:pt x="732" y="0"/>
                  </a:lnTo>
                  <a:lnTo>
                    <a:pt x="732" y="0"/>
                  </a:lnTo>
                  <a:lnTo>
                    <a:pt x="987" y="0"/>
                  </a:lnTo>
                  <a:lnTo>
                    <a:pt x="987" y="0"/>
                  </a:lnTo>
                  <a:lnTo>
                    <a:pt x="1024" y="183"/>
                  </a:lnTo>
                  <a:lnTo>
                    <a:pt x="1024" y="366"/>
                  </a:lnTo>
                  <a:lnTo>
                    <a:pt x="987" y="512"/>
                  </a:lnTo>
                  <a:lnTo>
                    <a:pt x="951" y="622"/>
                  </a:lnTo>
                  <a:lnTo>
                    <a:pt x="768" y="878"/>
                  </a:lnTo>
                  <a:lnTo>
                    <a:pt x="622" y="1097"/>
                  </a:lnTo>
                  <a:lnTo>
                    <a:pt x="622" y="1097"/>
                  </a:lnTo>
                  <a:lnTo>
                    <a:pt x="512" y="1170"/>
                  </a:lnTo>
                  <a:lnTo>
                    <a:pt x="366" y="120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5112600" y="4255125"/>
              <a:ext cx="124300" cy="201050"/>
            </a:xfrm>
            <a:custGeom>
              <a:avLst/>
              <a:gdLst/>
              <a:ahLst/>
              <a:cxnLst/>
              <a:rect l="l" t="t" r="r" b="b"/>
              <a:pathLst>
                <a:path w="4972" h="8042" fill="none" extrusionOk="0">
                  <a:moveTo>
                    <a:pt x="4934" y="8042"/>
                  </a:moveTo>
                  <a:lnTo>
                    <a:pt x="4934" y="8042"/>
                  </a:lnTo>
                  <a:lnTo>
                    <a:pt x="4459" y="7640"/>
                  </a:lnTo>
                  <a:lnTo>
                    <a:pt x="4459" y="7640"/>
                  </a:lnTo>
                  <a:lnTo>
                    <a:pt x="4313" y="7494"/>
                  </a:lnTo>
                  <a:lnTo>
                    <a:pt x="4130" y="7311"/>
                  </a:lnTo>
                  <a:lnTo>
                    <a:pt x="4130" y="7311"/>
                  </a:lnTo>
                  <a:lnTo>
                    <a:pt x="3655" y="7018"/>
                  </a:lnTo>
                  <a:lnTo>
                    <a:pt x="3472" y="6836"/>
                  </a:lnTo>
                  <a:lnTo>
                    <a:pt x="3290" y="6653"/>
                  </a:lnTo>
                  <a:lnTo>
                    <a:pt x="3143" y="6470"/>
                  </a:lnTo>
                  <a:lnTo>
                    <a:pt x="2997" y="6214"/>
                  </a:lnTo>
                  <a:lnTo>
                    <a:pt x="2924" y="5958"/>
                  </a:lnTo>
                  <a:lnTo>
                    <a:pt x="2851" y="5703"/>
                  </a:lnTo>
                  <a:lnTo>
                    <a:pt x="2851" y="5703"/>
                  </a:lnTo>
                  <a:lnTo>
                    <a:pt x="2778" y="5556"/>
                  </a:lnTo>
                  <a:lnTo>
                    <a:pt x="2668" y="5483"/>
                  </a:lnTo>
                  <a:lnTo>
                    <a:pt x="2668" y="5483"/>
                  </a:lnTo>
                  <a:lnTo>
                    <a:pt x="2449" y="5301"/>
                  </a:lnTo>
                  <a:lnTo>
                    <a:pt x="2303" y="5118"/>
                  </a:lnTo>
                  <a:lnTo>
                    <a:pt x="2157" y="4935"/>
                  </a:lnTo>
                  <a:lnTo>
                    <a:pt x="2083" y="4679"/>
                  </a:lnTo>
                  <a:lnTo>
                    <a:pt x="1937" y="4241"/>
                  </a:lnTo>
                  <a:lnTo>
                    <a:pt x="1791" y="3729"/>
                  </a:lnTo>
                  <a:lnTo>
                    <a:pt x="1791" y="3729"/>
                  </a:lnTo>
                  <a:lnTo>
                    <a:pt x="1718" y="3510"/>
                  </a:lnTo>
                  <a:lnTo>
                    <a:pt x="1645" y="3290"/>
                  </a:lnTo>
                  <a:lnTo>
                    <a:pt x="1499" y="3107"/>
                  </a:lnTo>
                  <a:lnTo>
                    <a:pt x="1316" y="2961"/>
                  </a:lnTo>
                  <a:lnTo>
                    <a:pt x="1316" y="2961"/>
                  </a:lnTo>
                  <a:lnTo>
                    <a:pt x="1170" y="2815"/>
                  </a:lnTo>
                  <a:lnTo>
                    <a:pt x="1060" y="2669"/>
                  </a:lnTo>
                  <a:lnTo>
                    <a:pt x="987" y="2486"/>
                  </a:lnTo>
                  <a:lnTo>
                    <a:pt x="914" y="2267"/>
                  </a:lnTo>
                  <a:lnTo>
                    <a:pt x="914" y="2267"/>
                  </a:lnTo>
                  <a:lnTo>
                    <a:pt x="804" y="2011"/>
                  </a:lnTo>
                  <a:lnTo>
                    <a:pt x="695" y="1792"/>
                  </a:lnTo>
                  <a:lnTo>
                    <a:pt x="402" y="1280"/>
                  </a:lnTo>
                  <a:lnTo>
                    <a:pt x="402" y="1280"/>
                  </a:lnTo>
                  <a:lnTo>
                    <a:pt x="256" y="1024"/>
                  </a:lnTo>
                  <a:lnTo>
                    <a:pt x="110" y="732"/>
                  </a:lnTo>
                  <a:lnTo>
                    <a:pt x="73" y="585"/>
                  </a:lnTo>
                  <a:lnTo>
                    <a:pt x="37" y="439"/>
                  </a:lnTo>
                  <a:lnTo>
                    <a:pt x="0" y="293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219" y="37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512" y="37"/>
                  </a:lnTo>
                  <a:lnTo>
                    <a:pt x="621" y="110"/>
                  </a:lnTo>
                  <a:lnTo>
                    <a:pt x="731" y="183"/>
                  </a:lnTo>
                  <a:lnTo>
                    <a:pt x="804" y="293"/>
                  </a:lnTo>
                  <a:lnTo>
                    <a:pt x="804" y="293"/>
                  </a:lnTo>
                  <a:lnTo>
                    <a:pt x="1426" y="1207"/>
                  </a:lnTo>
                  <a:lnTo>
                    <a:pt x="1426" y="1207"/>
                  </a:lnTo>
                  <a:lnTo>
                    <a:pt x="1754" y="1755"/>
                  </a:lnTo>
                  <a:lnTo>
                    <a:pt x="1974" y="2011"/>
                  </a:lnTo>
                  <a:lnTo>
                    <a:pt x="2230" y="2230"/>
                  </a:lnTo>
                  <a:lnTo>
                    <a:pt x="2230" y="2230"/>
                  </a:lnTo>
                  <a:lnTo>
                    <a:pt x="2303" y="2303"/>
                  </a:lnTo>
                  <a:lnTo>
                    <a:pt x="2376" y="2413"/>
                  </a:lnTo>
                  <a:lnTo>
                    <a:pt x="2486" y="2632"/>
                  </a:lnTo>
                  <a:lnTo>
                    <a:pt x="2559" y="2888"/>
                  </a:lnTo>
                  <a:lnTo>
                    <a:pt x="2632" y="3144"/>
                  </a:lnTo>
                  <a:lnTo>
                    <a:pt x="2632" y="3144"/>
                  </a:lnTo>
                  <a:lnTo>
                    <a:pt x="2668" y="3473"/>
                  </a:lnTo>
                  <a:lnTo>
                    <a:pt x="2778" y="3729"/>
                  </a:lnTo>
                  <a:lnTo>
                    <a:pt x="2924" y="3948"/>
                  </a:lnTo>
                  <a:lnTo>
                    <a:pt x="3143" y="4167"/>
                  </a:lnTo>
                  <a:lnTo>
                    <a:pt x="3143" y="4167"/>
                  </a:lnTo>
                  <a:lnTo>
                    <a:pt x="3399" y="4350"/>
                  </a:lnTo>
                  <a:lnTo>
                    <a:pt x="3582" y="4570"/>
                  </a:lnTo>
                  <a:lnTo>
                    <a:pt x="3765" y="4825"/>
                  </a:lnTo>
                  <a:lnTo>
                    <a:pt x="3911" y="5081"/>
                  </a:lnTo>
                  <a:lnTo>
                    <a:pt x="4240" y="5593"/>
                  </a:lnTo>
                  <a:lnTo>
                    <a:pt x="4423" y="5849"/>
                  </a:lnTo>
                  <a:lnTo>
                    <a:pt x="4642" y="6068"/>
                  </a:lnTo>
                  <a:lnTo>
                    <a:pt x="4642" y="6068"/>
                  </a:lnTo>
                  <a:lnTo>
                    <a:pt x="4642" y="6287"/>
                  </a:lnTo>
                  <a:lnTo>
                    <a:pt x="4715" y="6543"/>
                  </a:lnTo>
                  <a:lnTo>
                    <a:pt x="4861" y="6982"/>
                  </a:lnTo>
                  <a:lnTo>
                    <a:pt x="4898" y="7238"/>
                  </a:lnTo>
                  <a:lnTo>
                    <a:pt x="4971" y="7494"/>
                  </a:lnTo>
                  <a:lnTo>
                    <a:pt x="4971" y="7750"/>
                  </a:lnTo>
                  <a:lnTo>
                    <a:pt x="4934" y="804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4615500" y="3991050"/>
              <a:ext cx="512650" cy="229375"/>
            </a:xfrm>
            <a:custGeom>
              <a:avLst/>
              <a:gdLst/>
              <a:ahLst/>
              <a:cxnLst/>
              <a:rect l="l" t="t" r="r" b="b"/>
              <a:pathLst>
                <a:path w="20506" h="9175" fill="none" extrusionOk="0">
                  <a:moveTo>
                    <a:pt x="9759" y="5629"/>
                  </a:moveTo>
                  <a:lnTo>
                    <a:pt x="9759" y="5629"/>
                  </a:lnTo>
                  <a:lnTo>
                    <a:pt x="10234" y="5117"/>
                  </a:lnTo>
                  <a:lnTo>
                    <a:pt x="10454" y="4862"/>
                  </a:lnTo>
                  <a:lnTo>
                    <a:pt x="10673" y="4606"/>
                  </a:lnTo>
                  <a:lnTo>
                    <a:pt x="10673" y="4606"/>
                  </a:lnTo>
                  <a:lnTo>
                    <a:pt x="10746" y="4459"/>
                  </a:lnTo>
                  <a:lnTo>
                    <a:pt x="10783" y="4277"/>
                  </a:lnTo>
                  <a:lnTo>
                    <a:pt x="10856" y="3911"/>
                  </a:lnTo>
                  <a:lnTo>
                    <a:pt x="10856" y="3911"/>
                  </a:lnTo>
                  <a:lnTo>
                    <a:pt x="10856" y="3619"/>
                  </a:lnTo>
                  <a:lnTo>
                    <a:pt x="10856" y="3326"/>
                  </a:lnTo>
                  <a:lnTo>
                    <a:pt x="11514" y="3326"/>
                  </a:lnTo>
                  <a:lnTo>
                    <a:pt x="11514" y="3326"/>
                  </a:lnTo>
                  <a:lnTo>
                    <a:pt x="11331" y="3107"/>
                  </a:lnTo>
                  <a:lnTo>
                    <a:pt x="11185" y="2961"/>
                  </a:lnTo>
                  <a:lnTo>
                    <a:pt x="11185" y="2961"/>
                  </a:lnTo>
                  <a:lnTo>
                    <a:pt x="10490" y="2559"/>
                  </a:lnTo>
                  <a:lnTo>
                    <a:pt x="9796" y="2120"/>
                  </a:lnTo>
                  <a:lnTo>
                    <a:pt x="9796" y="2120"/>
                  </a:lnTo>
                  <a:lnTo>
                    <a:pt x="9577" y="1901"/>
                  </a:lnTo>
                  <a:lnTo>
                    <a:pt x="9357" y="1682"/>
                  </a:lnTo>
                  <a:lnTo>
                    <a:pt x="9357" y="1682"/>
                  </a:lnTo>
                  <a:lnTo>
                    <a:pt x="9101" y="1316"/>
                  </a:lnTo>
                  <a:lnTo>
                    <a:pt x="8772" y="987"/>
                  </a:lnTo>
                  <a:lnTo>
                    <a:pt x="8772" y="987"/>
                  </a:lnTo>
                  <a:lnTo>
                    <a:pt x="8626" y="804"/>
                  </a:lnTo>
                  <a:lnTo>
                    <a:pt x="8517" y="622"/>
                  </a:lnTo>
                  <a:lnTo>
                    <a:pt x="8517" y="402"/>
                  </a:lnTo>
                  <a:lnTo>
                    <a:pt x="8553" y="0"/>
                  </a:lnTo>
                  <a:lnTo>
                    <a:pt x="8553" y="0"/>
                  </a:lnTo>
                  <a:lnTo>
                    <a:pt x="9211" y="366"/>
                  </a:lnTo>
                  <a:lnTo>
                    <a:pt x="9503" y="585"/>
                  </a:lnTo>
                  <a:lnTo>
                    <a:pt x="9759" y="804"/>
                  </a:lnTo>
                  <a:lnTo>
                    <a:pt x="9759" y="804"/>
                  </a:lnTo>
                  <a:lnTo>
                    <a:pt x="10015" y="1060"/>
                  </a:lnTo>
                  <a:lnTo>
                    <a:pt x="10308" y="1280"/>
                  </a:lnTo>
                  <a:lnTo>
                    <a:pt x="10563" y="1462"/>
                  </a:lnTo>
                  <a:lnTo>
                    <a:pt x="10892" y="1608"/>
                  </a:lnTo>
                  <a:lnTo>
                    <a:pt x="10892" y="1608"/>
                  </a:lnTo>
                  <a:lnTo>
                    <a:pt x="11148" y="1718"/>
                  </a:lnTo>
                  <a:lnTo>
                    <a:pt x="11331" y="1828"/>
                  </a:lnTo>
                  <a:lnTo>
                    <a:pt x="11550" y="1974"/>
                  </a:lnTo>
                  <a:lnTo>
                    <a:pt x="11697" y="2157"/>
                  </a:lnTo>
                  <a:lnTo>
                    <a:pt x="11843" y="2339"/>
                  </a:lnTo>
                  <a:lnTo>
                    <a:pt x="11916" y="2559"/>
                  </a:lnTo>
                  <a:lnTo>
                    <a:pt x="11989" y="2778"/>
                  </a:lnTo>
                  <a:lnTo>
                    <a:pt x="11989" y="3071"/>
                  </a:lnTo>
                  <a:lnTo>
                    <a:pt x="11989" y="3071"/>
                  </a:lnTo>
                  <a:lnTo>
                    <a:pt x="11989" y="3253"/>
                  </a:lnTo>
                  <a:lnTo>
                    <a:pt x="12025" y="3399"/>
                  </a:lnTo>
                  <a:lnTo>
                    <a:pt x="12025" y="3399"/>
                  </a:lnTo>
                  <a:lnTo>
                    <a:pt x="12647" y="4386"/>
                  </a:lnTo>
                  <a:lnTo>
                    <a:pt x="12939" y="4862"/>
                  </a:lnTo>
                  <a:lnTo>
                    <a:pt x="13268" y="5300"/>
                  </a:lnTo>
                  <a:lnTo>
                    <a:pt x="13268" y="5300"/>
                  </a:lnTo>
                  <a:lnTo>
                    <a:pt x="13488" y="5519"/>
                  </a:lnTo>
                  <a:lnTo>
                    <a:pt x="13561" y="5593"/>
                  </a:lnTo>
                  <a:lnTo>
                    <a:pt x="13634" y="5593"/>
                  </a:lnTo>
                  <a:lnTo>
                    <a:pt x="13634" y="5593"/>
                  </a:lnTo>
                  <a:lnTo>
                    <a:pt x="13743" y="5556"/>
                  </a:lnTo>
                  <a:lnTo>
                    <a:pt x="13853" y="5519"/>
                  </a:lnTo>
                  <a:lnTo>
                    <a:pt x="14036" y="5227"/>
                  </a:lnTo>
                  <a:lnTo>
                    <a:pt x="14036" y="5227"/>
                  </a:lnTo>
                  <a:lnTo>
                    <a:pt x="14328" y="4935"/>
                  </a:lnTo>
                  <a:lnTo>
                    <a:pt x="14621" y="4606"/>
                  </a:lnTo>
                  <a:lnTo>
                    <a:pt x="14621" y="4606"/>
                  </a:lnTo>
                  <a:lnTo>
                    <a:pt x="13780" y="3655"/>
                  </a:lnTo>
                  <a:lnTo>
                    <a:pt x="13780" y="3655"/>
                  </a:lnTo>
                  <a:lnTo>
                    <a:pt x="13999" y="3436"/>
                  </a:lnTo>
                  <a:lnTo>
                    <a:pt x="14219" y="3217"/>
                  </a:lnTo>
                  <a:lnTo>
                    <a:pt x="14474" y="3107"/>
                  </a:lnTo>
                  <a:lnTo>
                    <a:pt x="14730" y="2997"/>
                  </a:lnTo>
                  <a:lnTo>
                    <a:pt x="14730" y="2997"/>
                  </a:lnTo>
                  <a:lnTo>
                    <a:pt x="14950" y="2961"/>
                  </a:lnTo>
                  <a:lnTo>
                    <a:pt x="14950" y="2961"/>
                  </a:lnTo>
                  <a:lnTo>
                    <a:pt x="15169" y="2997"/>
                  </a:lnTo>
                  <a:lnTo>
                    <a:pt x="15242" y="3034"/>
                  </a:lnTo>
                  <a:lnTo>
                    <a:pt x="15279" y="3107"/>
                  </a:lnTo>
                  <a:lnTo>
                    <a:pt x="15388" y="3290"/>
                  </a:lnTo>
                  <a:lnTo>
                    <a:pt x="15425" y="3546"/>
                  </a:lnTo>
                  <a:lnTo>
                    <a:pt x="15425" y="3546"/>
                  </a:lnTo>
                  <a:lnTo>
                    <a:pt x="15425" y="3802"/>
                  </a:lnTo>
                  <a:lnTo>
                    <a:pt x="15425" y="4094"/>
                  </a:lnTo>
                  <a:lnTo>
                    <a:pt x="15425" y="4094"/>
                  </a:lnTo>
                  <a:lnTo>
                    <a:pt x="15534" y="4386"/>
                  </a:lnTo>
                  <a:lnTo>
                    <a:pt x="15608" y="4642"/>
                  </a:lnTo>
                  <a:lnTo>
                    <a:pt x="15754" y="4898"/>
                  </a:lnTo>
                  <a:lnTo>
                    <a:pt x="15900" y="5117"/>
                  </a:lnTo>
                  <a:lnTo>
                    <a:pt x="16083" y="5300"/>
                  </a:lnTo>
                  <a:lnTo>
                    <a:pt x="16302" y="5483"/>
                  </a:lnTo>
                  <a:lnTo>
                    <a:pt x="16594" y="5593"/>
                  </a:lnTo>
                  <a:lnTo>
                    <a:pt x="16887" y="5702"/>
                  </a:lnTo>
                  <a:lnTo>
                    <a:pt x="16887" y="5702"/>
                  </a:lnTo>
                  <a:lnTo>
                    <a:pt x="17179" y="5775"/>
                  </a:lnTo>
                  <a:lnTo>
                    <a:pt x="17435" y="5812"/>
                  </a:lnTo>
                  <a:lnTo>
                    <a:pt x="17435" y="5812"/>
                  </a:lnTo>
                  <a:lnTo>
                    <a:pt x="17581" y="5775"/>
                  </a:lnTo>
                  <a:lnTo>
                    <a:pt x="17764" y="5702"/>
                  </a:lnTo>
                  <a:lnTo>
                    <a:pt x="17764" y="5702"/>
                  </a:lnTo>
                  <a:lnTo>
                    <a:pt x="17910" y="5666"/>
                  </a:lnTo>
                  <a:lnTo>
                    <a:pt x="18093" y="5629"/>
                  </a:lnTo>
                  <a:lnTo>
                    <a:pt x="18093" y="5629"/>
                  </a:lnTo>
                  <a:lnTo>
                    <a:pt x="18349" y="5666"/>
                  </a:lnTo>
                  <a:lnTo>
                    <a:pt x="18568" y="5739"/>
                  </a:lnTo>
                  <a:lnTo>
                    <a:pt x="18568" y="5739"/>
                  </a:lnTo>
                  <a:lnTo>
                    <a:pt x="18824" y="5885"/>
                  </a:lnTo>
                  <a:lnTo>
                    <a:pt x="19080" y="5922"/>
                  </a:lnTo>
                  <a:lnTo>
                    <a:pt x="19080" y="5922"/>
                  </a:lnTo>
                  <a:lnTo>
                    <a:pt x="19190" y="5885"/>
                  </a:lnTo>
                  <a:lnTo>
                    <a:pt x="19336" y="5848"/>
                  </a:lnTo>
                  <a:lnTo>
                    <a:pt x="19445" y="5812"/>
                  </a:lnTo>
                  <a:lnTo>
                    <a:pt x="19592" y="5702"/>
                  </a:lnTo>
                  <a:lnTo>
                    <a:pt x="19592" y="5702"/>
                  </a:lnTo>
                  <a:lnTo>
                    <a:pt x="19738" y="5629"/>
                  </a:lnTo>
                  <a:lnTo>
                    <a:pt x="19921" y="5593"/>
                  </a:lnTo>
                  <a:lnTo>
                    <a:pt x="19921" y="5593"/>
                  </a:lnTo>
                  <a:lnTo>
                    <a:pt x="20030" y="5593"/>
                  </a:lnTo>
                  <a:lnTo>
                    <a:pt x="20030" y="5593"/>
                  </a:lnTo>
                  <a:lnTo>
                    <a:pt x="20213" y="5629"/>
                  </a:lnTo>
                  <a:lnTo>
                    <a:pt x="20323" y="5702"/>
                  </a:lnTo>
                  <a:lnTo>
                    <a:pt x="20396" y="5848"/>
                  </a:lnTo>
                  <a:lnTo>
                    <a:pt x="20469" y="6031"/>
                  </a:lnTo>
                  <a:lnTo>
                    <a:pt x="20469" y="6031"/>
                  </a:lnTo>
                  <a:lnTo>
                    <a:pt x="20505" y="6251"/>
                  </a:lnTo>
                  <a:lnTo>
                    <a:pt x="20469" y="6433"/>
                  </a:lnTo>
                  <a:lnTo>
                    <a:pt x="20396" y="6835"/>
                  </a:lnTo>
                  <a:lnTo>
                    <a:pt x="20286" y="7237"/>
                  </a:lnTo>
                  <a:lnTo>
                    <a:pt x="20140" y="7603"/>
                  </a:lnTo>
                  <a:lnTo>
                    <a:pt x="20140" y="7603"/>
                  </a:lnTo>
                  <a:lnTo>
                    <a:pt x="19957" y="8078"/>
                  </a:lnTo>
                  <a:lnTo>
                    <a:pt x="19884" y="8261"/>
                  </a:lnTo>
                  <a:lnTo>
                    <a:pt x="19774" y="8407"/>
                  </a:lnTo>
                  <a:lnTo>
                    <a:pt x="19701" y="8480"/>
                  </a:lnTo>
                  <a:lnTo>
                    <a:pt x="19555" y="8553"/>
                  </a:lnTo>
                  <a:lnTo>
                    <a:pt x="19409" y="8590"/>
                  </a:lnTo>
                  <a:lnTo>
                    <a:pt x="19226" y="8590"/>
                  </a:lnTo>
                  <a:lnTo>
                    <a:pt x="19226" y="8590"/>
                  </a:lnTo>
                  <a:lnTo>
                    <a:pt x="18568" y="8553"/>
                  </a:lnTo>
                  <a:lnTo>
                    <a:pt x="18568" y="8553"/>
                  </a:lnTo>
                  <a:lnTo>
                    <a:pt x="18166" y="8517"/>
                  </a:lnTo>
                  <a:lnTo>
                    <a:pt x="18166" y="8517"/>
                  </a:lnTo>
                  <a:lnTo>
                    <a:pt x="17947" y="8553"/>
                  </a:lnTo>
                  <a:lnTo>
                    <a:pt x="17947" y="8553"/>
                  </a:lnTo>
                  <a:lnTo>
                    <a:pt x="17472" y="8626"/>
                  </a:lnTo>
                  <a:lnTo>
                    <a:pt x="17033" y="8663"/>
                  </a:lnTo>
                  <a:lnTo>
                    <a:pt x="17033" y="8663"/>
                  </a:lnTo>
                  <a:lnTo>
                    <a:pt x="16631" y="8626"/>
                  </a:lnTo>
                  <a:lnTo>
                    <a:pt x="16265" y="8590"/>
                  </a:lnTo>
                  <a:lnTo>
                    <a:pt x="15863" y="8517"/>
                  </a:lnTo>
                  <a:lnTo>
                    <a:pt x="15498" y="8407"/>
                  </a:lnTo>
                  <a:lnTo>
                    <a:pt x="14767" y="8151"/>
                  </a:lnTo>
                  <a:lnTo>
                    <a:pt x="14036" y="7859"/>
                  </a:lnTo>
                  <a:lnTo>
                    <a:pt x="14036" y="7859"/>
                  </a:lnTo>
                  <a:lnTo>
                    <a:pt x="13743" y="7749"/>
                  </a:lnTo>
                  <a:lnTo>
                    <a:pt x="13451" y="7713"/>
                  </a:lnTo>
                  <a:lnTo>
                    <a:pt x="13451" y="7713"/>
                  </a:lnTo>
                  <a:lnTo>
                    <a:pt x="13268" y="7713"/>
                  </a:lnTo>
                  <a:lnTo>
                    <a:pt x="13049" y="7786"/>
                  </a:lnTo>
                  <a:lnTo>
                    <a:pt x="13049" y="7786"/>
                  </a:lnTo>
                  <a:lnTo>
                    <a:pt x="12830" y="7932"/>
                  </a:lnTo>
                  <a:lnTo>
                    <a:pt x="12683" y="8078"/>
                  </a:lnTo>
                  <a:lnTo>
                    <a:pt x="12574" y="8261"/>
                  </a:lnTo>
                  <a:lnTo>
                    <a:pt x="12537" y="8553"/>
                  </a:lnTo>
                  <a:lnTo>
                    <a:pt x="12537" y="8553"/>
                  </a:lnTo>
                  <a:lnTo>
                    <a:pt x="12501" y="8809"/>
                  </a:lnTo>
                  <a:lnTo>
                    <a:pt x="12464" y="9028"/>
                  </a:lnTo>
                  <a:lnTo>
                    <a:pt x="12354" y="9138"/>
                  </a:lnTo>
                  <a:lnTo>
                    <a:pt x="12208" y="9175"/>
                  </a:lnTo>
                  <a:lnTo>
                    <a:pt x="12208" y="9175"/>
                  </a:lnTo>
                  <a:lnTo>
                    <a:pt x="11952" y="9138"/>
                  </a:lnTo>
                  <a:lnTo>
                    <a:pt x="11660" y="8992"/>
                  </a:lnTo>
                  <a:lnTo>
                    <a:pt x="11660" y="8992"/>
                  </a:lnTo>
                  <a:lnTo>
                    <a:pt x="11221" y="8809"/>
                  </a:lnTo>
                  <a:lnTo>
                    <a:pt x="10783" y="8626"/>
                  </a:lnTo>
                  <a:lnTo>
                    <a:pt x="10783" y="8626"/>
                  </a:lnTo>
                  <a:lnTo>
                    <a:pt x="10527" y="8517"/>
                  </a:lnTo>
                  <a:lnTo>
                    <a:pt x="10417" y="8480"/>
                  </a:lnTo>
                  <a:lnTo>
                    <a:pt x="10344" y="8407"/>
                  </a:lnTo>
                  <a:lnTo>
                    <a:pt x="10344" y="8407"/>
                  </a:lnTo>
                  <a:lnTo>
                    <a:pt x="10234" y="8188"/>
                  </a:lnTo>
                  <a:lnTo>
                    <a:pt x="10088" y="8042"/>
                  </a:lnTo>
                  <a:lnTo>
                    <a:pt x="9905" y="7932"/>
                  </a:lnTo>
                  <a:lnTo>
                    <a:pt x="9723" y="7859"/>
                  </a:lnTo>
                  <a:lnTo>
                    <a:pt x="9357" y="7749"/>
                  </a:lnTo>
                  <a:lnTo>
                    <a:pt x="8955" y="7676"/>
                  </a:lnTo>
                  <a:lnTo>
                    <a:pt x="8955" y="7676"/>
                  </a:lnTo>
                  <a:lnTo>
                    <a:pt x="8699" y="7639"/>
                  </a:lnTo>
                  <a:lnTo>
                    <a:pt x="8480" y="7566"/>
                  </a:lnTo>
                  <a:lnTo>
                    <a:pt x="8041" y="7384"/>
                  </a:lnTo>
                  <a:lnTo>
                    <a:pt x="8041" y="7384"/>
                  </a:lnTo>
                  <a:lnTo>
                    <a:pt x="7895" y="7311"/>
                  </a:lnTo>
                  <a:lnTo>
                    <a:pt x="7786" y="7164"/>
                  </a:lnTo>
                  <a:lnTo>
                    <a:pt x="7749" y="7018"/>
                  </a:lnTo>
                  <a:lnTo>
                    <a:pt x="7822" y="6872"/>
                  </a:lnTo>
                  <a:lnTo>
                    <a:pt x="7822" y="6872"/>
                  </a:lnTo>
                  <a:lnTo>
                    <a:pt x="7895" y="6689"/>
                  </a:lnTo>
                  <a:lnTo>
                    <a:pt x="7932" y="6506"/>
                  </a:lnTo>
                  <a:lnTo>
                    <a:pt x="7932" y="6324"/>
                  </a:lnTo>
                  <a:lnTo>
                    <a:pt x="7932" y="6141"/>
                  </a:lnTo>
                  <a:lnTo>
                    <a:pt x="7859" y="5775"/>
                  </a:lnTo>
                  <a:lnTo>
                    <a:pt x="7859" y="5593"/>
                  </a:lnTo>
                  <a:lnTo>
                    <a:pt x="7895" y="5410"/>
                  </a:lnTo>
                  <a:lnTo>
                    <a:pt x="7895" y="5410"/>
                  </a:lnTo>
                  <a:lnTo>
                    <a:pt x="7457" y="5337"/>
                  </a:lnTo>
                  <a:lnTo>
                    <a:pt x="7091" y="5300"/>
                  </a:lnTo>
                  <a:lnTo>
                    <a:pt x="7091" y="5300"/>
                  </a:lnTo>
                  <a:lnTo>
                    <a:pt x="7054" y="5300"/>
                  </a:lnTo>
                  <a:lnTo>
                    <a:pt x="7054" y="5300"/>
                  </a:lnTo>
                  <a:lnTo>
                    <a:pt x="5848" y="5337"/>
                  </a:lnTo>
                  <a:lnTo>
                    <a:pt x="4642" y="5446"/>
                  </a:lnTo>
                  <a:lnTo>
                    <a:pt x="4642" y="5446"/>
                  </a:lnTo>
                  <a:lnTo>
                    <a:pt x="4057" y="5519"/>
                  </a:lnTo>
                  <a:lnTo>
                    <a:pt x="3509" y="5629"/>
                  </a:lnTo>
                  <a:lnTo>
                    <a:pt x="2961" y="5775"/>
                  </a:lnTo>
                  <a:lnTo>
                    <a:pt x="2449" y="5995"/>
                  </a:lnTo>
                  <a:lnTo>
                    <a:pt x="2449" y="5995"/>
                  </a:lnTo>
                  <a:lnTo>
                    <a:pt x="1974" y="6287"/>
                  </a:lnTo>
                  <a:lnTo>
                    <a:pt x="1755" y="6397"/>
                  </a:lnTo>
                  <a:lnTo>
                    <a:pt x="1608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133" y="6433"/>
                  </a:lnTo>
                  <a:lnTo>
                    <a:pt x="768" y="6360"/>
                  </a:lnTo>
                  <a:lnTo>
                    <a:pt x="0" y="6177"/>
                  </a:lnTo>
                  <a:lnTo>
                    <a:pt x="0" y="6177"/>
                  </a:lnTo>
                  <a:lnTo>
                    <a:pt x="73" y="5995"/>
                  </a:lnTo>
                  <a:lnTo>
                    <a:pt x="146" y="5885"/>
                  </a:lnTo>
                  <a:lnTo>
                    <a:pt x="256" y="5775"/>
                  </a:lnTo>
                  <a:lnTo>
                    <a:pt x="366" y="5702"/>
                  </a:lnTo>
                  <a:lnTo>
                    <a:pt x="621" y="5629"/>
                  </a:lnTo>
                  <a:lnTo>
                    <a:pt x="877" y="5593"/>
                  </a:lnTo>
                  <a:lnTo>
                    <a:pt x="877" y="5593"/>
                  </a:lnTo>
                  <a:lnTo>
                    <a:pt x="1170" y="5593"/>
                  </a:lnTo>
                  <a:lnTo>
                    <a:pt x="1426" y="5519"/>
                  </a:lnTo>
                  <a:lnTo>
                    <a:pt x="1645" y="5446"/>
                  </a:lnTo>
                  <a:lnTo>
                    <a:pt x="1864" y="5337"/>
                  </a:lnTo>
                  <a:lnTo>
                    <a:pt x="2047" y="5191"/>
                  </a:lnTo>
                  <a:lnTo>
                    <a:pt x="2230" y="5008"/>
                  </a:lnTo>
                  <a:lnTo>
                    <a:pt x="2376" y="4788"/>
                  </a:lnTo>
                  <a:lnTo>
                    <a:pt x="2486" y="4569"/>
                  </a:lnTo>
                  <a:lnTo>
                    <a:pt x="2486" y="4569"/>
                  </a:lnTo>
                  <a:lnTo>
                    <a:pt x="2595" y="4313"/>
                  </a:lnTo>
                  <a:lnTo>
                    <a:pt x="2632" y="4167"/>
                  </a:lnTo>
                  <a:lnTo>
                    <a:pt x="2632" y="4057"/>
                  </a:lnTo>
                  <a:lnTo>
                    <a:pt x="2632" y="4057"/>
                  </a:lnTo>
                  <a:lnTo>
                    <a:pt x="2632" y="3875"/>
                  </a:lnTo>
                  <a:lnTo>
                    <a:pt x="2632" y="3692"/>
                  </a:lnTo>
                  <a:lnTo>
                    <a:pt x="2705" y="3546"/>
                  </a:lnTo>
                  <a:lnTo>
                    <a:pt x="2778" y="3399"/>
                  </a:lnTo>
                  <a:lnTo>
                    <a:pt x="2851" y="3290"/>
                  </a:lnTo>
                  <a:lnTo>
                    <a:pt x="2961" y="3180"/>
                  </a:lnTo>
                  <a:lnTo>
                    <a:pt x="3253" y="2997"/>
                  </a:lnTo>
                  <a:lnTo>
                    <a:pt x="3253" y="2997"/>
                  </a:lnTo>
                  <a:lnTo>
                    <a:pt x="3582" y="2778"/>
                  </a:lnTo>
                  <a:lnTo>
                    <a:pt x="3728" y="2632"/>
                  </a:lnTo>
                  <a:lnTo>
                    <a:pt x="3875" y="2522"/>
                  </a:lnTo>
                  <a:lnTo>
                    <a:pt x="3984" y="2376"/>
                  </a:lnTo>
                  <a:lnTo>
                    <a:pt x="4057" y="2193"/>
                  </a:lnTo>
                  <a:lnTo>
                    <a:pt x="4094" y="1974"/>
                  </a:lnTo>
                  <a:lnTo>
                    <a:pt x="4130" y="1755"/>
                  </a:lnTo>
                  <a:lnTo>
                    <a:pt x="4130" y="1755"/>
                  </a:lnTo>
                  <a:lnTo>
                    <a:pt x="4130" y="1608"/>
                  </a:lnTo>
                  <a:lnTo>
                    <a:pt x="4240" y="1462"/>
                  </a:lnTo>
                  <a:lnTo>
                    <a:pt x="4386" y="1389"/>
                  </a:lnTo>
                  <a:lnTo>
                    <a:pt x="4569" y="1353"/>
                  </a:lnTo>
                  <a:lnTo>
                    <a:pt x="4569" y="1353"/>
                  </a:lnTo>
                  <a:lnTo>
                    <a:pt x="4679" y="1353"/>
                  </a:lnTo>
                  <a:lnTo>
                    <a:pt x="4788" y="1389"/>
                  </a:lnTo>
                  <a:lnTo>
                    <a:pt x="4788" y="1389"/>
                  </a:lnTo>
                  <a:lnTo>
                    <a:pt x="5044" y="1499"/>
                  </a:lnTo>
                  <a:lnTo>
                    <a:pt x="5263" y="1499"/>
                  </a:lnTo>
                  <a:lnTo>
                    <a:pt x="5263" y="1499"/>
                  </a:lnTo>
                  <a:lnTo>
                    <a:pt x="5519" y="1499"/>
                  </a:lnTo>
                  <a:lnTo>
                    <a:pt x="5702" y="1426"/>
                  </a:lnTo>
                  <a:lnTo>
                    <a:pt x="5921" y="1316"/>
                  </a:lnTo>
                  <a:lnTo>
                    <a:pt x="6141" y="1170"/>
                  </a:lnTo>
                  <a:lnTo>
                    <a:pt x="6141" y="1170"/>
                  </a:lnTo>
                  <a:lnTo>
                    <a:pt x="6543" y="914"/>
                  </a:lnTo>
                  <a:lnTo>
                    <a:pt x="6689" y="841"/>
                  </a:lnTo>
                  <a:lnTo>
                    <a:pt x="6835" y="841"/>
                  </a:lnTo>
                  <a:lnTo>
                    <a:pt x="6835" y="841"/>
                  </a:lnTo>
                  <a:lnTo>
                    <a:pt x="7018" y="877"/>
                  </a:lnTo>
                  <a:lnTo>
                    <a:pt x="7201" y="987"/>
                  </a:lnTo>
                  <a:lnTo>
                    <a:pt x="7347" y="1170"/>
                  </a:lnTo>
                  <a:lnTo>
                    <a:pt x="7530" y="1426"/>
                  </a:lnTo>
                  <a:lnTo>
                    <a:pt x="7530" y="1426"/>
                  </a:lnTo>
                  <a:lnTo>
                    <a:pt x="7859" y="1828"/>
                  </a:lnTo>
                  <a:lnTo>
                    <a:pt x="8188" y="2193"/>
                  </a:lnTo>
                  <a:lnTo>
                    <a:pt x="8553" y="2486"/>
                  </a:lnTo>
                  <a:lnTo>
                    <a:pt x="8992" y="2778"/>
                  </a:lnTo>
                  <a:lnTo>
                    <a:pt x="8992" y="2778"/>
                  </a:lnTo>
                  <a:lnTo>
                    <a:pt x="9284" y="2924"/>
                  </a:lnTo>
                  <a:lnTo>
                    <a:pt x="9540" y="3107"/>
                  </a:lnTo>
                  <a:lnTo>
                    <a:pt x="9796" y="3326"/>
                  </a:lnTo>
                  <a:lnTo>
                    <a:pt x="10052" y="3546"/>
                  </a:lnTo>
                  <a:lnTo>
                    <a:pt x="10052" y="3546"/>
                  </a:lnTo>
                  <a:lnTo>
                    <a:pt x="10161" y="3619"/>
                  </a:lnTo>
                  <a:lnTo>
                    <a:pt x="10234" y="3692"/>
                  </a:lnTo>
                  <a:lnTo>
                    <a:pt x="10308" y="3875"/>
                  </a:lnTo>
                  <a:lnTo>
                    <a:pt x="10308" y="4094"/>
                  </a:lnTo>
                  <a:lnTo>
                    <a:pt x="10271" y="4277"/>
                  </a:lnTo>
                  <a:lnTo>
                    <a:pt x="10271" y="4277"/>
                  </a:lnTo>
                  <a:lnTo>
                    <a:pt x="10161" y="4386"/>
                  </a:lnTo>
                  <a:lnTo>
                    <a:pt x="10015" y="4533"/>
                  </a:lnTo>
                  <a:lnTo>
                    <a:pt x="9832" y="4606"/>
                  </a:lnTo>
                  <a:lnTo>
                    <a:pt x="9686" y="4679"/>
                  </a:lnTo>
                  <a:lnTo>
                    <a:pt x="9686" y="4679"/>
                  </a:lnTo>
                  <a:lnTo>
                    <a:pt x="9467" y="4715"/>
                  </a:lnTo>
                  <a:lnTo>
                    <a:pt x="9248" y="4752"/>
                  </a:lnTo>
                  <a:lnTo>
                    <a:pt x="8736" y="4788"/>
                  </a:lnTo>
                  <a:lnTo>
                    <a:pt x="8736" y="4788"/>
                  </a:lnTo>
                  <a:lnTo>
                    <a:pt x="8846" y="4971"/>
                  </a:lnTo>
                  <a:lnTo>
                    <a:pt x="8955" y="5117"/>
                  </a:lnTo>
                  <a:lnTo>
                    <a:pt x="9065" y="5227"/>
                  </a:lnTo>
                  <a:lnTo>
                    <a:pt x="9211" y="5300"/>
                  </a:lnTo>
                  <a:lnTo>
                    <a:pt x="9503" y="5446"/>
                  </a:lnTo>
                  <a:lnTo>
                    <a:pt x="9650" y="5519"/>
                  </a:lnTo>
                  <a:lnTo>
                    <a:pt x="9759" y="56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5393125" y="397185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37" y="805"/>
                  </a:moveTo>
                  <a:lnTo>
                    <a:pt x="37" y="805"/>
                  </a:lnTo>
                  <a:lnTo>
                    <a:pt x="0" y="439"/>
                  </a:lnTo>
                  <a:lnTo>
                    <a:pt x="37" y="293"/>
                  </a:lnTo>
                  <a:lnTo>
                    <a:pt x="73" y="183"/>
                  </a:lnTo>
                  <a:lnTo>
                    <a:pt x="147" y="110"/>
                  </a:lnTo>
                  <a:lnTo>
                    <a:pt x="256" y="37"/>
                  </a:lnTo>
                  <a:lnTo>
                    <a:pt x="402" y="37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804" y="37"/>
                  </a:lnTo>
                  <a:lnTo>
                    <a:pt x="804" y="37"/>
                  </a:lnTo>
                  <a:lnTo>
                    <a:pt x="768" y="805"/>
                  </a:lnTo>
                  <a:lnTo>
                    <a:pt x="37" y="80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5018475" y="3959975"/>
              <a:ext cx="167250" cy="98700"/>
            </a:xfrm>
            <a:custGeom>
              <a:avLst/>
              <a:gdLst/>
              <a:ahLst/>
              <a:cxnLst/>
              <a:rect l="l" t="t" r="r" b="b"/>
              <a:pathLst>
                <a:path w="6690" h="3948" fill="none" extrusionOk="0">
                  <a:moveTo>
                    <a:pt x="2742" y="1718"/>
                  </a:moveTo>
                  <a:lnTo>
                    <a:pt x="2742" y="1718"/>
                  </a:lnTo>
                  <a:lnTo>
                    <a:pt x="4094" y="1207"/>
                  </a:lnTo>
                  <a:lnTo>
                    <a:pt x="4094" y="1207"/>
                  </a:lnTo>
                  <a:lnTo>
                    <a:pt x="3984" y="1097"/>
                  </a:lnTo>
                  <a:lnTo>
                    <a:pt x="3875" y="1060"/>
                  </a:lnTo>
                  <a:lnTo>
                    <a:pt x="3582" y="1024"/>
                  </a:lnTo>
                  <a:lnTo>
                    <a:pt x="3473" y="951"/>
                  </a:lnTo>
                  <a:lnTo>
                    <a:pt x="3363" y="878"/>
                  </a:lnTo>
                  <a:lnTo>
                    <a:pt x="3290" y="768"/>
                  </a:lnTo>
                  <a:lnTo>
                    <a:pt x="3290" y="549"/>
                  </a:lnTo>
                  <a:lnTo>
                    <a:pt x="3290" y="549"/>
                  </a:lnTo>
                  <a:lnTo>
                    <a:pt x="4533" y="0"/>
                  </a:lnTo>
                  <a:lnTo>
                    <a:pt x="4533" y="0"/>
                  </a:lnTo>
                  <a:lnTo>
                    <a:pt x="4606" y="220"/>
                  </a:lnTo>
                  <a:lnTo>
                    <a:pt x="4642" y="439"/>
                  </a:lnTo>
                  <a:lnTo>
                    <a:pt x="4569" y="658"/>
                  </a:lnTo>
                  <a:lnTo>
                    <a:pt x="4496" y="841"/>
                  </a:lnTo>
                  <a:lnTo>
                    <a:pt x="4496" y="841"/>
                  </a:lnTo>
                  <a:lnTo>
                    <a:pt x="4350" y="1134"/>
                  </a:lnTo>
                  <a:lnTo>
                    <a:pt x="4313" y="1207"/>
                  </a:lnTo>
                  <a:lnTo>
                    <a:pt x="4350" y="1316"/>
                  </a:lnTo>
                  <a:lnTo>
                    <a:pt x="4386" y="1389"/>
                  </a:lnTo>
                  <a:lnTo>
                    <a:pt x="4460" y="1463"/>
                  </a:lnTo>
                  <a:lnTo>
                    <a:pt x="4715" y="1645"/>
                  </a:lnTo>
                  <a:lnTo>
                    <a:pt x="4715" y="1645"/>
                  </a:lnTo>
                  <a:lnTo>
                    <a:pt x="5556" y="2194"/>
                  </a:lnTo>
                  <a:lnTo>
                    <a:pt x="6397" y="2742"/>
                  </a:lnTo>
                  <a:lnTo>
                    <a:pt x="6397" y="2742"/>
                  </a:lnTo>
                  <a:lnTo>
                    <a:pt x="6543" y="2888"/>
                  </a:lnTo>
                  <a:lnTo>
                    <a:pt x="6653" y="3071"/>
                  </a:lnTo>
                  <a:lnTo>
                    <a:pt x="6689" y="3290"/>
                  </a:lnTo>
                  <a:lnTo>
                    <a:pt x="6653" y="3473"/>
                  </a:lnTo>
                  <a:lnTo>
                    <a:pt x="6653" y="3473"/>
                  </a:lnTo>
                  <a:lnTo>
                    <a:pt x="6543" y="3656"/>
                  </a:lnTo>
                  <a:lnTo>
                    <a:pt x="6397" y="3802"/>
                  </a:lnTo>
                  <a:lnTo>
                    <a:pt x="6214" y="3875"/>
                  </a:lnTo>
                  <a:lnTo>
                    <a:pt x="5995" y="3911"/>
                  </a:lnTo>
                  <a:lnTo>
                    <a:pt x="5995" y="3911"/>
                  </a:lnTo>
                  <a:lnTo>
                    <a:pt x="5666" y="3948"/>
                  </a:lnTo>
                  <a:lnTo>
                    <a:pt x="5666" y="3948"/>
                  </a:lnTo>
                  <a:lnTo>
                    <a:pt x="5300" y="3911"/>
                  </a:lnTo>
                  <a:lnTo>
                    <a:pt x="4935" y="3838"/>
                  </a:lnTo>
                  <a:lnTo>
                    <a:pt x="4569" y="3765"/>
                  </a:lnTo>
                  <a:lnTo>
                    <a:pt x="4240" y="3619"/>
                  </a:lnTo>
                  <a:lnTo>
                    <a:pt x="4240" y="3619"/>
                  </a:lnTo>
                  <a:lnTo>
                    <a:pt x="3948" y="3473"/>
                  </a:lnTo>
                  <a:lnTo>
                    <a:pt x="3655" y="3400"/>
                  </a:lnTo>
                  <a:lnTo>
                    <a:pt x="3363" y="3363"/>
                  </a:lnTo>
                  <a:lnTo>
                    <a:pt x="3071" y="3327"/>
                  </a:lnTo>
                  <a:lnTo>
                    <a:pt x="3071" y="3327"/>
                  </a:lnTo>
                  <a:lnTo>
                    <a:pt x="2742" y="3363"/>
                  </a:lnTo>
                  <a:lnTo>
                    <a:pt x="2376" y="3436"/>
                  </a:lnTo>
                  <a:lnTo>
                    <a:pt x="2047" y="3546"/>
                  </a:lnTo>
                  <a:lnTo>
                    <a:pt x="1718" y="3765"/>
                  </a:lnTo>
                  <a:lnTo>
                    <a:pt x="1718" y="3765"/>
                  </a:lnTo>
                  <a:lnTo>
                    <a:pt x="1608" y="3802"/>
                  </a:lnTo>
                  <a:lnTo>
                    <a:pt x="1462" y="3838"/>
                  </a:lnTo>
                  <a:lnTo>
                    <a:pt x="1170" y="3875"/>
                  </a:lnTo>
                  <a:lnTo>
                    <a:pt x="1170" y="3875"/>
                  </a:lnTo>
                  <a:lnTo>
                    <a:pt x="914" y="3875"/>
                  </a:lnTo>
                  <a:lnTo>
                    <a:pt x="658" y="3802"/>
                  </a:lnTo>
                  <a:lnTo>
                    <a:pt x="475" y="3692"/>
                  </a:lnTo>
                  <a:lnTo>
                    <a:pt x="293" y="3582"/>
                  </a:lnTo>
                  <a:lnTo>
                    <a:pt x="293" y="3582"/>
                  </a:lnTo>
                  <a:lnTo>
                    <a:pt x="146" y="3400"/>
                  </a:lnTo>
                  <a:lnTo>
                    <a:pt x="37" y="3180"/>
                  </a:lnTo>
                  <a:lnTo>
                    <a:pt x="0" y="3071"/>
                  </a:lnTo>
                  <a:lnTo>
                    <a:pt x="0" y="2961"/>
                  </a:lnTo>
                  <a:lnTo>
                    <a:pt x="37" y="2851"/>
                  </a:lnTo>
                  <a:lnTo>
                    <a:pt x="73" y="2705"/>
                  </a:lnTo>
                  <a:lnTo>
                    <a:pt x="73" y="2705"/>
                  </a:lnTo>
                  <a:lnTo>
                    <a:pt x="146" y="2523"/>
                  </a:lnTo>
                  <a:lnTo>
                    <a:pt x="220" y="2340"/>
                  </a:lnTo>
                  <a:lnTo>
                    <a:pt x="256" y="2157"/>
                  </a:lnTo>
                  <a:lnTo>
                    <a:pt x="329" y="1974"/>
                  </a:lnTo>
                  <a:lnTo>
                    <a:pt x="329" y="1974"/>
                  </a:lnTo>
                  <a:lnTo>
                    <a:pt x="731" y="1316"/>
                  </a:lnTo>
                  <a:lnTo>
                    <a:pt x="1170" y="658"/>
                  </a:lnTo>
                  <a:lnTo>
                    <a:pt x="1170" y="658"/>
                  </a:lnTo>
                  <a:lnTo>
                    <a:pt x="1243" y="585"/>
                  </a:lnTo>
                  <a:lnTo>
                    <a:pt x="1316" y="549"/>
                  </a:lnTo>
                  <a:lnTo>
                    <a:pt x="1535" y="512"/>
                  </a:lnTo>
                  <a:lnTo>
                    <a:pt x="1535" y="512"/>
                  </a:lnTo>
                  <a:lnTo>
                    <a:pt x="1572" y="512"/>
                  </a:lnTo>
                  <a:lnTo>
                    <a:pt x="1572" y="512"/>
                  </a:lnTo>
                  <a:lnTo>
                    <a:pt x="1645" y="585"/>
                  </a:lnTo>
                  <a:lnTo>
                    <a:pt x="1755" y="622"/>
                  </a:lnTo>
                  <a:lnTo>
                    <a:pt x="2011" y="731"/>
                  </a:lnTo>
                  <a:lnTo>
                    <a:pt x="2157" y="768"/>
                  </a:lnTo>
                  <a:lnTo>
                    <a:pt x="2230" y="878"/>
                  </a:lnTo>
                  <a:lnTo>
                    <a:pt x="2303" y="987"/>
                  </a:lnTo>
                  <a:lnTo>
                    <a:pt x="2303" y="1170"/>
                  </a:lnTo>
                  <a:lnTo>
                    <a:pt x="2303" y="1170"/>
                  </a:lnTo>
                  <a:lnTo>
                    <a:pt x="2340" y="1280"/>
                  </a:lnTo>
                  <a:lnTo>
                    <a:pt x="2449" y="1426"/>
                  </a:lnTo>
                  <a:lnTo>
                    <a:pt x="2742" y="1718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5249650" y="3956325"/>
              <a:ext cx="100550" cy="166325"/>
            </a:xfrm>
            <a:custGeom>
              <a:avLst/>
              <a:gdLst/>
              <a:ahLst/>
              <a:cxnLst/>
              <a:rect l="l" t="t" r="r" b="b"/>
              <a:pathLst>
                <a:path w="4022" h="6653" fill="none" extrusionOk="0">
                  <a:moveTo>
                    <a:pt x="3181" y="6653"/>
                  </a:moveTo>
                  <a:lnTo>
                    <a:pt x="3181" y="6653"/>
                  </a:lnTo>
                  <a:lnTo>
                    <a:pt x="2888" y="6616"/>
                  </a:lnTo>
                  <a:lnTo>
                    <a:pt x="2596" y="6506"/>
                  </a:lnTo>
                  <a:lnTo>
                    <a:pt x="2596" y="6506"/>
                  </a:lnTo>
                  <a:lnTo>
                    <a:pt x="2194" y="6324"/>
                  </a:lnTo>
                  <a:lnTo>
                    <a:pt x="1792" y="6104"/>
                  </a:lnTo>
                  <a:lnTo>
                    <a:pt x="1792" y="6104"/>
                  </a:lnTo>
                  <a:lnTo>
                    <a:pt x="1646" y="5995"/>
                  </a:lnTo>
                  <a:lnTo>
                    <a:pt x="1536" y="5848"/>
                  </a:lnTo>
                  <a:lnTo>
                    <a:pt x="1536" y="5702"/>
                  </a:lnTo>
                  <a:lnTo>
                    <a:pt x="1536" y="5520"/>
                  </a:lnTo>
                  <a:lnTo>
                    <a:pt x="1536" y="5520"/>
                  </a:lnTo>
                  <a:lnTo>
                    <a:pt x="1646" y="4898"/>
                  </a:lnTo>
                  <a:lnTo>
                    <a:pt x="1828" y="4204"/>
                  </a:lnTo>
                  <a:lnTo>
                    <a:pt x="1828" y="4204"/>
                  </a:lnTo>
                  <a:lnTo>
                    <a:pt x="1280" y="3655"/>
                  </a:lnTo>
                  <a:lnTo>
                    <a:pt x="988" y="3326"/>
                  </a:lnTo>
                  <a:lnTo>
                    <a:pt x="732" y="3034"/>
                  </a:lnTo>
                  <a:lnTo>
                    <a:pt x="732" y="3034"/>
                  </a:lnTo>
                  <a:lnTo>
                    <a:pt x="549" y="2705"/>
                  </a:lnTo>
                  <a:lnTo>
                    <a:pt x="330" y="2340"/>
                  </a:lnTo>
                  <a:lnTo>
                    <a:pt x="183" y="1974"/>
                  </a:lnTo>
                  <a:lnTo>
                    <a:pt x="37" y="1609"/>
                  </a:lnTo>
                  <a:lnTo>
                    <a:pt x="37" y="1609"/>
                  </a:lnTo>
                  <a:lnTo>
                    <a:pt x="1" y="1389"/>
                  </a:lnTo>
                  <a:lnTo>
                    <a:pt x="37" y="1206"/>
                  </a:lnTo>
                  <a:lnTo>
                    <a:pt x="74" y="1097"/>
                  </a:lnTo>
                  <a:lnTo>
                    <a:pt x="147" y="987"/>
                  </a:lnTo>
                  <a:lnTo>
                    <a:pt x="220" y="914"/>
                  </a:lnTo>
                  <a:lnTo>
                    <a:pt x="366" y="841"/>
                  </a:lnTo>
                  <a:lnTo>
                    <a:pt x="366" y="841"/>
                  </a:lnTo>
                  <a:lnTo>
                    <a:pt x="549" y="731"/>
                  </a:lnTo>
                  <a:lnTo>
                    <a:pt x="768" y="585"/>
                  </a:lnTo>
                  <a:lnTo>
                    <a:pt x="1134" y="256"/>
                  </a:lnTo>
                  <a:lnTo>
                    <a:pt x="1134" y="256"/>
                  </a:lnTo>
                  <a:lnTo>
                    <a:pt x="1317" y="146"/>
                  </a:lnTo>
                  <a:lnTo>
                    <a:pt x="1499" y="37"/>
                  </a:lnTo>
                  <a:lnTo>
                    <a:pt x="1719" y="0"/>
                  </a:lnTo>
                  <a:lnTo>
                    <a:pt x="1901" y="0"/>
                  </a:lnTo>
                  <a:lnTo>
                    <a:pt x="1901" y="0"/>
                  </a:lnTo>
                  <a:lnTo>
                    <a:pt x="2048" y="0"/>
                  </a:lnTo>
                  <a:lnTo>
                    <a:pt x="2048" y="0"/>
                  </a:lnTo>
                  <a:lnTo>
                    <a:pt x="2413" y="37"/>
                  </a:lnTo>
                  <a:lnTo>
                    <a:pt x="2523" y="73"/>
                  </a:lnTo>
                  <a:lnTo>
                    <a:pt x="2596" y="146"/>
                  </a:lnTo>
                  <a:lnTo>
                    <a:pt x="2632" y="220"/>
                  </a:lnTo>
                  <a:lnTo>
                    <a:pt x="2669" y="366"/>
                  </a:lnTo>
                  <a:lnTo>
                    <a:pt x="2669" y="731"/>
                  </a:lnTo>
                  <a:lnTo>
                    <a:pt x="2669" y="731"/>
                  </a:lnTo>
                  <a:lnTo>
                    <a:pt x="2267" y="951"/>
                  </a:lnTo>
                  <a:lnTo>
                    <a:pt x="2121" y="1060"/>
                  </a:lnTo>
                  <a:lnTo>
                    <a:pt x="1975" y="1170"/>
                  </a:lnTo>
                  <a:lnTo>
                    <a:pt x="1975" y="1170"/>
                  </a:lnTo>
                  <a:lnTo>
                    <a:pt x="1865" y="1316"/>
                  </a:lnTo>
                  <a:lnTo>
                    <a:pt x="1792" y="1499"/>
                  </a:lnTo>
                  <a:lnTo>
                    <a:pt x="1792" y="1645"/>
                  </a:lnTo>
                  <a:lnTo>
                    <a:pt x="1792" y="1828"/>
                  </a:lnTo>
                  <a:lnTo>
                    <a:pt x="1828" y="2011"/>
                  </a:lnTo>
                  <a:lnTo>
                    <a:pt x="1938" y="2157"/>
                  </a:lnTo>
                  <a:lnTo>
                    <a:pt x="2084" y="2340"/>
                  </a:lnTo>
                  <a:lnTo>
                    <a:pt x="2267" y="2486"/>
                  </a:lnTo>
                  <a:lnTo>
                    <a:pt x="2267" y="2486"/>
                  </a:lnTo>
                  <a:lnTo>
                    <a:pt x="2523" y="2705"/>
                  </a:lnTo>
                  <a:lnTo>
                    <a:pt x="2742" y="2997"/>
                  </a:lnTo>
                  <a:lnTo>
                    <a:pt x="2888" y="3290"/>
                  </a:lnTo>
                  <a:lnTo>
                    <a:pt x="2998" y="3619"/>
                  </a:lnTo>
                  <a:lnTo>
                    <a:pt x="2998" y="3619"/>
                  </a:lnTo>
                  <a:lnTo>
                    <a:pt x="3071" y="3948"/>
                  </a:lnTo>
                  <a:lnTo>
                    <a:pt x="3181" y="4277"/>
                  </a:lnTo>
                  <a:lnTo>
                    <a:pt x="3327" y="4606"/>
                  </a:lnTo>
                  <a:lnTo>
                    <a:pt x="3437" y="4752"/>
                  </a:lnTo>
                  <a:lnTo>
                    <a:pt x="3583" y="4898"/>
                  </a:lnTo>
                  <a:lnTo>
                    <a:pt x="3583" y="4898"/>
                  </a:lnTo>
                  <a:lnTo>
                    <a:pt x="3692" y="5044"/>
                  </a:lnTo>
                  <a:lnTo>
                    <a:pt x="3766" y="5227"/>
                  </a:lnTo>
                  <a:lnTo>
                    <a:pt x="3839" y="5410"/>
                  </a:lnTo>
                  <a:lnTo>
                    <a:pt x="3875" y="5593"/>
                  </a:lnTo>
                  <a:lnTo>
                    <a:pt x="3912" y="5958"/>
                  </a:lnTo>
                  <a:lnTo>
                    <a:pt x="3948" y="6141"/>
                  </a:lnTo>
                  <a:lnTo>
                    <a:pt x="4021" y="6324"/>
                  </a:lnTo>
                  <a:lnTo>
                    <a:pt x="4021" y="6324"/>
                  </a:lnTo>
                  <a:lnTo>
                    <a:pt x="3802" y="6470"/>
                  </a:lnTo>
                  <a:lnTo>
                    <a:pt x="3619" y="6580"/>
                  </a:lnTo>
                  <a:lnTo>
                    <a:pt x="3400" y="6616"/>
                  </a:lnTo>
                  <a:lnTo>
                    <a:pt x="3181" y="665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5574975" y="395175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46" y="329"/>
                  </a:moveTo>
                  <a:lnTo>
                    <a:pt x="146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46" y="0"/>
                  </a:lnTo>
                  <a:lnTo>
                    <a:pt x="146" y="3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4792775" y="3832950"/>
              <a:ext cx="10975" cy="5525"/>
            </a:xfrm>
            <a:custGeom>
              <a:avLst/>
              <a:gdLst/>
              <a:ahLst/>
              <a:cxnLst/>
              <a:rect l="l" t="t" r="r" b="b"/>
              <a:pathLst>
                <a:path w="439" h="221" fill="none" extrusionOk="0">
                  <a:moveTo>
                    <a:pt x="0" y="220"/>
                  </a:moveTo>
                  <a:lnTo>
                    <a:pt x="0" y="2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39" y="184"/>
                  </a:lnTo>
                  <a:lnTo>
                    <a:pt x="439" y="184"/>
                  </a:lnTo>
                  <a:lnTo>
                    <a:pt x="0" y="22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5920375" y="3819250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fill="none" extrusionOk="0">
                  <a:moveTo>
                    <a:pt x="0" y="147"/>
                  </a:moveTo>
                  <a:lnTo>
                    <a:pt x="0" y="147"/>
                  </a:lnTo>
                  <a:lnTo>
                    <a:pt x="0" y="1"/>
                  </a:lnTo>
                  <a:lnTo>
                    <a:pt x="293" y="1"/>
                  </a:lnTo>
                  <a:lnTo>
                    <a:pt x="293" y="74"/>
                  </a:lnTo>
                  <a:lnTo>
                    <a:pt x="293" y="74"/>
                  </a:lnTo>
                  <a:lnTo>
                    <a:pt x="0" y="147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5938650" y="3741575"/>
              <a:ext cx="17375" cy="61250"/>
            </a:xfrm>
            <a:custGeom>
              <a:avLst/>
              <a:gdLst/>
              <a:ahLst/>
              <a:cxnLst/>
              <a:rect l="l" t="t" r="r" b="b"/>
              <a:pathLst>
                <a:path w="695" h="2450" fill="none" extrusionOk="0">
                  <a:moveTo>
                    <a:pt x="110" y="2450"/>
                  </a:moveTo>
                  <a:lnTo>
                    <a:pt x="110" y="2450"/>
                  </a:lnTo>
                  <a:lnTo>
                    <a:pt x="37" y="2267"/>
                  </a:lnTo>
                  <a:lnTo>
                    <a:pt x="0" y="2121"/>
                  </a:lnTo>
                  <a:lnTo>
                    <a:pt x="37" y="1974"/>
                  </a:lnTo>
                  <a:lnTo>
                    <a:pt x="74" y="1828"/>
                  </a:lnTo>
                  <a:lnTo>
                    <a:pt x="220" y="1536"/>
                  </a:lnTo>
                  <a:lnTo>
                    <a:pt x="256" y="1390"/>
                  </a:lnTo>
                  <a:lnTo>
                    <a:pt x="293" y="1243"/>
                  </a:lnTo>
                  <a:lnTo>
                    <a:pt x="293" y="1243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549" y="366"/>
                  </a:lnTo>
                  <a:lnTo>
                    <a:pt x="658" y="695"/>
                  </a:lnTo>
                  <a:lnTo>
                    <a:pt x="695" y="988"/>
                  </a:lnTo>
                  <a:lnTo>
                    <a:pt x="695" y="1316"/>
                  </a:lnTo>
                  <a:lnTo>
                    <a:pt x="658" y="1609"/>
                  </a:lnTo>
                  <a:lnTo>
                    <a:pt x="512" y="1901"/>
                  </a:lnTo>
                  <a:lnTo>
                    <a:pt x="366" y="2194"/>
                  </a:lnTo>
                  <a:lnTo>
                    <a:pt x="110" y="245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5012975" y="3694975"/>
              <a:ext cx="21050" cy="29275"/>
            </a:xfrm>
            <a:custGeom>
              <a:avLst/>
              <a:gdLst/>
              <a:ahLst/>
              <a:cxnLst/>
              <a:rect l="l" t="t" r="r" b="b"/>
              <a:pathLst>
                <a:path w="842" h="1171" fill="none" extrusionOk="0">
                  <a:moveTo>
                    <a:pt x="586" y="1170"/>
                  </a:moveTo>
                  <a:lnTo>
                    <a:pt x="586" y="1170"/>
                  </a:lnTo>
                  <a:lnTo>
                    <a:pt x="257" y="768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1" y="329"/>
                  </a:lnTo>
                  <a:lnTo>
                    <a:pt x="37" y="220"/>
                  </a:lnTo>
                  <a:lnTo>
                    <a:pt x="111" y="37"/>
                  </a:lnTo>
                  <a:lnTo>
                    <a:pt x="111" y="37"/>
                  </a:lnTo>
                  <a:lnTo>
                    <a:pt x="147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586" y="147"/>
                  </a:lnTo>
                  <a:lnTo>
                    <a:pt x="732" y="256"/>
                  </a:lnTo>
                  <a:lnTo>
                    <a:pt x="805" y="366"/>
                  </a:lnTo>
                  <a:lnTo>
                    <a:pt x="842" y="476"/>
                  </a:lnTo>
                  <a:lnTo>
                    <a:pt x="842" y="622"/>
                  </a:lnTo>
                  <a:lnTo>
                    <a:pt x="805" y="805"/>
                  </a:lnTo>
                  <a:lnTo>
                    <a:pt x="695" y="951"/>
                  </a:lnTo>
                  <a:lnTo>
                    <a:pt x="586" y="117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5058675" y="3682175"/>
              <a:ext cx="7325" cy="11000"/>
            </a:xfrm>
            <a:custGeom>
              <a:avLst/>
              <a:gdLst/>
              <a:ahLst/>
              <a:cxnLst/>
              <a:rect l="l" t="t" r="r" b="b"/>
              <a:pathLst>
                <a:path w="293" h="440" fill="none" extrusionOk="0">
                  <a:moveTo>
                    <a:pt x="220" y="439"/>
                  </a:moveTo>
                  <a:lnTo>
                    <a:pt x="220" y="439"/>
                  </a:lnTo>
                  <a:lnTo>
                    <a:pt x="0" y="1"/>
                  </a:lnTo>
                  <a:lnTo>
                    <a:pt x="0" y="1"/>
                  </a:lnTo>
                  <a:lnTo>
                    <a:pt x="220" y="1"/>
                  </a:lnTo>
                  <a:lnTo>
                    <a:pt x="256" y="37"/>
                  </a:lnTo>
                  <a:lnTo>
                    <a:pt x="293" y="74"/>
                  </a:lnTo>
                  <a:lnTo>
                    <a:pt x="293" y="220"/>
                  </a:lnTo>
                  <a:lnTo>
                    <a:pt x="220" y="43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813775" y="3606325"/>
              <a:ext cx="183700" cy="240375"/>
            </a:xfrm>
            <a:custGeom>
              <a:avLst/>
              <a:gdLst/>
              <a:ahLst/>
              <a:cxnLst/>
              <a:rect l="l" t="t" r="r" b="b"/>
              <a:pathLst>
                <a:path w="7348" h="9615" fill="none" extrusionOk="0">
                  <a:moveTo>
                    <a:pt x="1" y="9285"/>
                  </a:moveTo>
                  <a:lnTo>
                    <a:pt x="1" y="9285"/>
                  </a:lnTo>
                  <a:lnTo>
                    <a:pt x="37" y="8956"/>
                  </a:lnTo>
                  <a:lnTo>
                    <a:pt x="74" y="8846"/>
                  </a:lnTo>
                  <a:lnTo>
                    <a:pt x="147" y="8773"/>
                  </a:lnTo>
                  <a:lnTo>
                    <a:pt x="220" y="8700"/>
                  </a:lnTo>
                  <a:lnTo>
                    <a:pt x="330" y="8664"/>
                  </a:lnTo>
                  <a:lnTo>
                    <a:pt x="659" y="8591"/>
                  </a:lnTo>
                  <a:lnTo>
                    <a:pt x="659" y="8591"/>
                  </a:lnTo>
                  <a:lnTo>
                    <a:pt x="841" y="8518"/>
                  </a:lnTo>
                  <a:lnTo>
                    <a:pt x="951" y="8481"/>
                  </a:lnTo>
                  <a:lnTo>
                    <a:pt x="1024" y="8408"/>
                  </a:lnTo>
                  <a:lnTo>
                    <a:pt x="1024" y="8408"/>
                  </a:lnTo>
                  <a:lnTo>
                    <a:pt x="1134" y="8262"/>
                  </a:lnTo>
                  <a:lnTo>
                    <a:pt x="1243" y="8189"/>
                  </a:lnTo>
                  <a:lnTo>
                    <a:pt x="1536" y="8152"/>
                  </a:lnTo>
                  <a:lnTo>
                    <a:pt x="1536" y="8152"/>
                  </a:lnTo>
                  <a:lnTo>
                    <a:pt x="1719" y="8079"/>
                  </a:lnTo>
                  <a:lnTo>
                    <a:pt x="1828" y="8042"/>
                  </a:lnTo>
                  <a:lnTo>
                    <a:pt x="1938" y="7933"/>
                  </a:lnTo>
                  <a:lnTo>
                    <a:pt x="2048" y="7860"/>
                  </a:lnTo>
                  <a:lnTo>
                    <a:pt x="2084" y="7750"/>
                  </a:lnTo>
                  <a:lnTo>
                    <a:pt x="2121" y="7604"/>
                  </a:lnTo>
                  <a:lnTo>
                    <a:pt x="2121" y="7458"/>
                  </a:lnTo>
                  <a:lnTo>
                    <a:pt x="2084" y="7311"/>
                  </a:lnTo>
                  <a:lnTo>
                    <a:pt x="2084" y="7311"/>
                  </a:lnTo>
                  <a:lnTo>
                    <a:pt x="2011" y="6873"/>
                  </a:lnTo>
                  <a:lnTo>
                    <a:pt x="2048" y="6690"/>
                  </a:lnTo>
                  <a:lnTo>
                    <a:pt x="2084" y="6507"/>
                  </a:lnTo>
                  <a:lnTo>
                    <a:pt x="2121" y="6324"/>
                  </a:lnTo>
                  <a:lnTo>
                    <a:pt x="2230" y="6178"/>
                  </a:lnTo>
                  <a:lnTo>
                    <a:pt x="2340" y="5995"/>
                  </a:lnTo>
                  <a:lnTo>
                    <a:pt x="2523" y="5849"/>
                  </a:lnTo>
                  <a:lnTo>
                    <a:pt x="2523" y="5849"/>
                  </a:lnTo>
                  <a:lnTo>
                    <a:pt x="2669" y="5703"/>
                  </a:lnTo>
                  <a:lnTo>
                    <a:pt x="2779" y="5557"/>
                  </a:lnTo>
                  <a:lnTo>
                    <a:pt x="2852" y="5411"/>
                  </a:lnTo>
                  <a:lnTo>
                    <a:pt x="2888" y="5264"/>
                  </a:lnTo>
                  <a:lnTo>
                    <a:pt x="2852" y="5118"/>
                  </a:lnTo>
                  <a:lnTo>
                    <a:pt x="2779" y="4972"/>
                  </a:lnTo>
                  <a:lnTo>
                    <a:pt x="2669" y="4826"/>
                  </a:lnTo>
                  <a:lnTo>
                    <a:pt x="2523" y="4643"/>
                  </a:lnTo>
                  <a:lnTo>
                    <a:pt x="2523" y="4643"/>
                  </a:lnTo>
                  <a:lnTo>
                    <a:pt x="2340" y="4460"/>
                  </a:lnTo>
                  <a:lnTo>
                    <a:pt x="2194" y="4314"/>
                  </a:lnTo>
                  <a:lnTo>
                    <a:pt x="2084" y="4095"/>
                  </a:lnTo>
                  <a:lnTo>
                    <a:pt x="2048" y="3985"/>
                  </a:lnTo>
                  <a:lnTo>
                    <a:pt x="2048" y="3839"/>
                  </a:lnTo>
                  <a:lnTo>
                    <a:pt x="2048" y="3839"/>
                  </a:lnTo>
                  <a:lnTo>
                    <a:pt x="2084" y="3510"/>
                  </a:lnTo>
                  <a:lnTo>
                    <a:pt x="2121" y="3181"/>
                  </a:lnTo>
                  <a:lnTo>
                    <a:pt x="2230" y="2889"/>
                  </a:lnTo>
                  <a:lnTo>
                    <a:pt x="2413" y="2633"/>
                  </a:lnTo>
                  <a:lnTo>
                    <a:pt x="2413" y="2633"/>
                  </a:lnTo>
                  <a:lnTo>
                    <a:pt x="2596" y="2450"/>
                  </a:lnTo>
                  <a:lnTo>
                    <a:pt x="2779" y="2267"/>
                  </a:lnTo>
                  <a:lnTo>
                    <a:pt x="2779" y="2267"/>
                  </a:lnTo>
                  <a:lnTo>
                    <a:pt x="3108" y="1975"/>
                  </a:lnTo>
                  <a:lnTo>
                    <a:pt x="3254" y="1829"/>
                  </a:lnTo>
                  <a:lnTo>
                    <a:pt x="3363" y="1682"/>
                  </a:lnTo>
                  <a:lnTo>
                    <a:pt x="3437" y="1463"/>
                  </a:lnTo>
                  <a:lnTo>
                    <a:pt x="3510" y="1280"/>
                  </a:lnTo>
                  <a:lnTo>
                    <a:pt x="3583" y="1061"/>
                  </a:lnTo>
                  <a:lnTo>
                    <a:pt x="3583" y="842"/>
                  </a:lnTo>
                  <a:lnTo>
                    <a:pt x="3583" y="842"/>
                  </a:lnTo>
                  <a:lnTo>
                    <a:pt x="3619" y="622"/>
                  </a:lnTo>
                  <a:lnTo>
                    <a:pt x="3656" y="476"/>
                  </a:lnTo>
                  <a:lnTo>
                    <a:pt x="3729" y="330"/>
                  </a:lnTo>
                  <a:lnTo>
                    <a:pt x="3802" y="184"/>
                  </a:lnTo>
                  <a:lnTo>
                    <a:pt x="3912" y="111"/>
                  </a:lnTo>
                  <a:lnTo>
                    <a:pt x="4058" y="38"/>
                  </a:lnTo>
                  <a:lnTo>
                    <a:pt x="4204" y="1"/>
                  </a:lnTo>
                  <a:lnTo>
                    <a:pt x="4350" y="1"/>
                  </a:lnTo>
                  <a:lnTo>
                    <a:pt x="4350" y="1"/>
                  </a:lnTo>
                  <a:lnTo>
                    <a:pt x="4497" y="1"/>
                  </a:lnTo>
                  <a:lnTo>
                    <a:pt x="4497" y="1"/>
                  </a:lnTo>
                  <a:lnTo>
                    <a:pt x="4643" y="38"/>
                  </a:lnTo>
                  <a:lnTo>
                    <a:pt x="4789" y="74"/>
                  </a:lnTo>
                  <a:lnTo>
                    <a:pt x="4862" y="147"/>
                  </a:lnTo>
                  <a:lnTo>
                    <a:pt x="4935" y="220"/>
                  </a:lnTo>
                  <a:lnTo>
                    <a:pt x="4972" y="330"/>
                  </a:lnTo>
                  <a:lnTo>
                    <a:pt x="4972" y="440"/>
                  </a:lnTo>
                  <a:lnTo>
                    <a:pt x="4935" y="586"/>
                  </a:lnTo>
                  <a:lnTo>
                    <a:pt x="4862" y="732"/>
                  </a:lnTo>
                  <a:lnTo>
                    <a:pt x="4862" y="732"/>
                  </a:lnTo>
                  <a:lnTo>
                    <a:pt x="4423" y="1427"/>
                  </a:lnTo>
                  <a:lnTo>
                    <a:pt x="4168" y="1755"/>
                  </a:lnTo>
                  <a:lnTo>
                    <a:pt x="3912" y="2084"/>
                  </a:lnTo>
                  <a:lnTo>
                    <a:pt x="3912" y="2084"/>
                  </a:lnTo>
                  <a:lnTo>
                    <a:pt x="3766" y="2304"/>
                  </a:lnTo>
                  <a:lnTo>
                    <a:pt x="3656" y="2523"/>
                  </a:lnTo>
                  <a:lnTo>
                    <a:pt x="3619" y="2742"/>
                  </a:lnTo>
                  <a:lnTo>
                    <a:pt x="3692" y="2998"/>
                  </a:lnTo>
                  <a:lnTo>
                    <a:pt x="3692" y="2998"/>
                  </a:lnTo>
                  <a:lnTo>
                    <a:pt x="3729" y="3218"/>
                  </a:lnTo>
                  <a:lnTo>
                    <a:pt x="3766" y="3437"/>
                  </a:lnTo>
                  <a:lnTo>
                    <a:pt x="3766" y="3839"/>
                  </a:lnTo>
                  <a:lnTo>
                    <a:pt x="3766" y="3839"/>
                  </a:lnTo>
                  <a:lnTo>
                    <a:pt x="3802" y="4058"/>
                  </a:lnTo>
                  <a:lnTo>
                    <a:pt x="3875" y="4278"/>
                  </a:lnTo>
                  <a:lnTo>
                    <a:pt x="3985" y="4460"/>
                  </a:lnTo>
                  <a:lnTo>
                    <a:pt x="4131" y="4643"/>
                  </a:lnTo>
                  <a:lnTo>
                    <a:pt x="4314" y="4753"/>
                  </a:lnTo>
                  <a:lnTo>
                    <a:pt x="4497" y="4862"/>
                  </a:lnTo>
                  <a:lnTo>
                    <a:pt x="4716" y="4899"/>
                  </a:lnTo>
                  <a:lnTo>
                    <a:pt x="4899" y="4935"/>
                  </a:lnTo>
                  <a:lnTo>
                    <a:pt x="4899" y="4935"/>
                  </a:lnTo>
                  <a:lnTo>
                    <a:pt x="5154" y="4899"/>
                  </a:lnTo>
                  <a:lnTo>
                    <a:pt x="5410" y="4826"/>
                  </a:lnTo>
                  <a:lnTo>
                    <a:pt x="5410" y="4826"/>
                  </a:lnTo>
                  <a:lnTo>
                    <a:pt x="5666" y="4716"/>
                  </a:lnTo>
                  <a:lnTo>
                    <a:pt x="5922" y="4643"/>
                  </a:lnTo>
                  <a:lnTo>
                    <a:pt x="6214" y="4606"/>
                  </a:lnTo>
                  <a:lnTo>
                    <a:pt x="6470" y="4570"/>
                  </a:lnTo>
                  <a:lnTo>
                    <a:pt x="6470" y="4570"/>
                  </a:lnTo>
                  <a:lnTo>
                    <a:pt x="6909" y="4606"/>
                  </a:lnTo>
                  <a:lnTo>
                    <a:pt x="7348" y="4680"/>
                  </a:lnTo>
                  <a:lnTo>
                    <a:pt x="7348" y="4680"/>
                  </a:lnTo>
                  <a:lnTo>
                    <a:pt x="7201" y="4899"/>
                  </a:lnTo>
                  <a:lnTo>
                    <a:pt x="7055" y="5082"/>
                  </a:lnTo>
                  <a:lnTo>
                    <a:pt x="6909" y="5191"/>
                  </a:lnTo>
                  <a:lnTo>
                    <a:pt x="6690" y="5228"/>
                  </a:lnTo>
                  <a:lnTo>
                    <a:pt x="6690" y="5228"/>
                  </a:lnTo>
                  <a:lnTo>
                    <a:pt x="6543" y="5228"/>
                  </a:lnTo>
                  <a:lnTo>
                    <a:pt x="6543" y="5228"/>
                  </a:lnTo>
                  <a:lnTo>
                    <a:pt x="6141" y="5191"/>
                  </a:lnTo>
                  <a:lnTo>
                    <a:pt x="6141" y="5191"/>
                  </a:lnTo>
                  <a:lnTo>
                    <a:pt x="5849" y="5191"/>
                  </a:lnTo>
                  <a:lnTo>
                    <a:pt x="5630" y="5264"/>
                  </a:lnTo>
                  <a:lnTo>
                    <a:pt x="5374" y="5374"/>
                  </a:lnTo>
                  <a:lnTo>
                    <a:pt x="5154" y="5484"/>
                  </a:lnTo>
                  <a:lnTo>
                    <a:pt x="4972" y="5666"/>
                  </a:lnTo>
                  <a:lnTo>
                    <a:pt x="4752" y="5849"/>
                  </a:lnTo>
                  <a:lnTo>
                    <a:pt x="4423" y="6288"/>
                  </a:lnTo>
                  <a:lnTo>
                    <a:pt x="4423" y="6288"/>
                  </a:lnTo>
                  <a:lnTo>
                    <a:pt x="4533" y="6361"/>
                  </a:lnTo>
                  <a:lnTo>
                    <a:pt x="4716" y="6398"/>
                  </a:lnTo>
                  <a:lnTo>
                    <a:pt x="5045" y="6398"/>
                  </a:lnTo>
                  <a:lnTo>
                    <a:pt x="5191" y="6434"/>
                  </a:lnTo>
                  <a:lnTo>
                    <a:pt x="5301" y="6544"/>
                  </a:lnTo>
                  <a:lnTo>
                    <a:pt x="5337" y="6617"/>
                  </a:lnTo>
                  <a:lnTo>
                    <a:pt x="5374" y="6726"/>
                  </a:lnTo>
                  <a:lnTo>
                    <a:pt x="5374" y="6982"/>
                  </a:lnTo>
                  <a:lnTo>
                    <a:pt x="5374" y="6982"/>
                  </a:lnTo>
                  <a:lnTo>
                    <a:pt x="5154" y="6982"/>
                  </a:lnTo>
                  <a:lnTo>
                    <a:pt x="4935" y="6982"/>
                  </a:lnTo>
                  <a:lnTo>
                    <a:pt x="4935" y="6982"/>
                  </a:lnTo>
                  <a:lnTo>
                    <a:pt x="4679" y="6946"/>
                  </a:lnTo>
                  <a:lnTo>
                    <a:pt x="4679" y="6946"/>
                  </a:lnTo>
                  <a:lnTo>
                    <a:pt x="4423" y="6982"/>
                  </a:lnTo>
                  <a:lnTo>
                    <a:pt x="4350" y="7019"/>
                  </a:lnTo>
                  <a:lnTo>
                    <a:pt x="4241" y="7092"/>
                  </a:lnTo>
                  <a:lnTo>
                    <a:pt x="4131" y="7275"/>
                  </a:lnTo>
                  <a:lnTo>
                    <a:pt x="4058" y="7567"/>
                  </a:lnTo>
                  <a:lnTo>
                    <a:pt x="4058" y="7567"/>
                  </a:lnTo>
                  <a:lnTo>
                    <a:pt x="4058" y="7823"/>
                  </a:lnTo>
                  <a:lnTo>
                    <a:pt x="4058" y="8115"/>
                  </a:lnTo>
                  <a:lnTo>
                    <a:pt x="4058" y="8115"/>
                  </a:lnTo>
                  <a:lnTo>
                    <a:pt x="4058" y="8627"/>
                  </a:lnTo>
                  <a:lnTo>
                    <a:pt x="4058" y="8627"/>
                  </a:lnTo>
                  <a:lnTo>
                    <a:pt x="3363" y="9175"/>
                  </a:lnTo>
                  <a:lnTo>
                    <a:pt x="3363" y="9175"/>
                  </a:lnTo>
                  <a:lnTo>
                    <a:pt x="3181" y="9102"/>
                  </a:lnTo>
                  <a:lnTo>
                    <a:pt x="2998" y="9029"/>
                  </a:lnTo>
                  <a:lnTo>
                    <a:pt x="2852" y="8993"/>
                  </a:lnTo>
                  <a:lnTo>
                    <a:pt x="2669" y="8956"/>
                  </a:lnTo>
                  <a:lnTo>
                    <a:pt x="2669" y="8956"/>
                  </a:lnTo>
                  <a:lnTo>
                    <a:pt x="2486" y="8993"/>
                  </a:lnTo>
                  <a:lnTo>
                    <a:pt x="2303" y="9029"/>
                  </a:lnTo>
                  <a:lnTo>
                    <a:pt x="2121" y="9102"/>
                  </a:lnTo>
                  <a:lnTo>
                    <a:pt x="1901" y="9212"/>
                  </a:lnTo>
                  <a:lnTo>
                    <a:pt x="1901" y="9212"/>
                  </a:lnTo>
                  <a:lnTo>
                    <a:pt x="1536" y="9468"/>
                  </a:lnTo>
                  <a:lnTo>
                    <a:pt x="1353" y="9578"/>
                  </a:lnTo>
                  <a:lnTo>
                    <a:pt x="1134" y="9614"/>
                  </a:lnTo>
                  <a:lnTo>
                    <a:pt x="1134" y="9614"/>
                  </a:lnTo>
                  <a:lnTo>
                    <a:pt x="988" y="9614"/>
                  </a:lnTo>
                  <a:lnTo>
                    <a:pt x="878" y="9541"/>
                  </a:lnTo>
                  <a:lnTo>
                    <a:pt x="732" y="9468"/>
                  </a:lnTo>
                  <a:lnTo>
                    <a:pt x="586" y="9322"/>
                  </a:lnTo>
                  <a:lnTo>
                    <a:pt x="586" y="9322"/>
                  </a:lnTo>
                  <a:lnTo>
                    <a:pt x="549" y="9285"/>
                  </a:lnTo>
                  <a:lnTo>
                    <a:pt x="439" y="9249"/>
                  </a:lnTo>
                  <a:lnTo>
                    <a:pt x="439" y="9249"/>
                  </a:lnTo>
                  <a:lnTo>
                    <a:pt x="1" y="928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5500950" y="3402575"/>
              <a:ext cx="5500" cy="7325"/>
            </a:xfrm>
            <a:custGeom>
              <a:avLst/>
              <a:gdLst/>
              <a:ahLst/>
              <a:cxnLst/>
              <a:rect l="l" t="t" r="r" b="b"/>
              <a:pathLst>
                <a:path w="220" h="293" fill="none" extrusionOk="0">
                  <a:moveTo>
                    <a:pt x="37" y="292"/>
                  </a:moveTo>
                  <a:lnTo>
                    <a:pt x="37" y="29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220" y="256"/>
                  </a:lnTo>
                  <a:lnTo>
                    <a:pt x="220" y="256"/>
                  </a:lnTo>
                  <a:lnTo>
                    <a:pt x="37" y="29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5620650" y="3255450"/>
              <a:ext cx="11000" cy="4575"/>
            </a:xfrm>
            <a:custGeom>
              <a:avLst/>
              <a:gdLst/>
              <a:ahLst/>
              <a:cxnLst/>
              <a:rect l="l" t="t" r="r" b="b"/>
              <a:pathLst>
                <a:path w="440" h="183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9" y="183"/>
                  </a:lnTo>
                  <a:lnTo>
                    <a:pt x="37" y="18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fill="none" extrusionOk="0">
                  <a:moveTo>
                    <a:pt x="45141" y="1"/>
                  </a:moveTo>
                  <a:lnTo>
                    <a:pt x="45141" y="1"/>
                  </a:lnTo>
                  <a:lnTo>
                    <a:pt x="44959" y="1"/>
                  </a:ln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972" y="3254"/>
                  </a:lnTo>
                  <a:lnTo>
                    <a:pt x="43972" y="3254"/>
                  </a:lnTo>
                  <a:lnTo>
                    <a:pt x="43899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957" y="13488"/>
                  </a:lnTo>
                  <a:lnTo>
                    <a:pt x="33884" y="13488"/>
                  </a:lnTo>
                  <a:lnTo>
                    <a:pt x="33884" y="13488"/>
                  </a:lnTo>
                  <a:lnTo>
                    <a:pt x="33810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683" y="17582"/>
                  </a:lnTo>
                  <a:lnTo>
                    <a:pt x="26683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279" y="15864"/>
                  </a:lnTo>
                  <a:lnTo>
                    <a:pt x="15169" y="15864"/>
                  </a:lnTo>
                  <a:lnTo>
                    <a:pt x="1516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770" y="25477"/>
                  </a:lnTo>
                  <a:lnTo>
                    <a:pt x="11770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224" y="31544"/>
                  </a:lnTo>
                  <a:lnTo>
                    <a:pt x="8224" y="31544"/>
                  </a:lnTo>
                  <a:lnTo>
                    <a:pt x="8005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7384" y="57131"/>
                  </a:lnTo>
                  <a:lnTo>
                    <a:pt x="7822" y="57131"/>
                  </a:lnTo>
                  <a:lnTo>
                    <a:pt x="7822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495" y="78586"/>
                  </a:lnTo>
                  <a:lnTo>
                    <a:pt x="18495" y="78586"/>
                  </a:lnTo>
                  <a:lnTo>
                    <a:pt x="18678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748" y="46786"/>
                  </a:lnTo>
                  <a:lnTo>
                    <a:pt x="35748" y="46786"/>
                  </a:lnTo>
                  <a:lnTo>
                    <a:pt x="35492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518" y="43460"/>
                  </a:lnTo>
                  <a:lnTo>
                    <a:pt x="33628" y="43460"/>
                  </a:lnTo>
                  <a:lnTo>
                    <a:pt x="3362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588" y="45361"/>
                  </a:lnTo>
                  <a:lnTo>
                    <a:pt x="36588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288" y="48578"/>
                  </a:lnTo>
                  <a:lnTo>
                    <a:pt x="45288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044" y="51209"/>
                  </a:lnTo>
                  <a:lnTo>
                    <a:pt x="58044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8994" y="50880"/>
                  </a:lnTo>
                  <a:lnTo>
                    <a:pt x="58994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607" y="37466"/>
                  </a:lnTo>
                  <a:lnTo>
                    <a:pt x="68607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560" y="14292"/>
                  </a:lnTo>
                  <a:lnTo>
                    <a:pt x="80596" y="14292"/>
                  </a:lnTo>
                  <a:lnTo>
                    <a:pt x="80596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265" y="17216"/>
                  </a:lnTo>
                  <a:lnTo>
                    <a:pt x="83265" y="17216"/>
                  </a:lnTo>
                  <a:lnTo>
                    <a:pt x="83082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322" y="10271"/>
                  </a:lnTo>
                  <a:lnTo>
                    <a:pt x="87395" y="10271"/>
                  </a:lnTo>
                  <a:lnTo>
                    <a:pt x="87395" y="10271"/>
                  </a:lnTo>
                  <a:lnTo>
                    <a:pt x="87431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902" y="1024"/>
                  </a:lnTo>
                  <a:lnTo>
                    <a:pt x="79902" y="1024"/>
                  </a:lnTo>
                  <a:lnTo>
                    <a:pt x="79427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568" y="2340"/>
                  </a:lnTo>
                  <a:lnTo>
                    <a:pt x="71568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94" y="2669"/>
                  </a:lnTo>
                  <a:lnTo>
                    <a:pt x="67694" y="2669"/>
                  </a:lnTo>
                  <a:lnTo>
                    <a:pt x="67621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948" y="3290"/>
                  </a:lnTo>
                  <a:lnTo>
                    <a:pt x="56948" y="3290"/>
                  </a:lnTo>
                  <a:lnTo>
                    <a:pt x="56874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5010" y="4679"/>
                  </a:lnTo>
                  <a:lnTo>
                    <a:pt x="55010" y="4679"/>
                  </a:lnTo>
                  <a:lnTo>
                    <a:pt x="54754" y="4679"/>
                  </a:lnTo>
                  <a:lnTo>
                    <a:pt x="54754" y="4679"/>
                  </a:lnTo>
                  <a:lnTo>
                    <a:pt x="54462" y="4679"/>
                  </a:lnTo>
                  <a:lnTo>
                    <a:pt x="54462" y="4679"/>
                  </a:lnTo>
                  <a:lnTo>
                    <a:pt x="54279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96" y="4496"/>
                  </a:lnTo>
                  <a:lnTo>
                    <a:pt x="52196" y="4496"/>
                  </a:lnTo>
                  <a:lnTo>
                    <a:pt x="52159" y="4496"/>
                  </a:lnTo>
                  <a:lnTo>
                    <a:pt x="52159" y="4496"/>
                  </a:lnTo>
                  <a:lnTo>
                    <a:pt x="52123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8212" y="658"/>
                  </a:lnTo>
                  <a:lnTo>
                    <a:pt x="48212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lnTo>
                    <a:pt x="4514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extrusionOk="0">
                  <a:moveTo>
                    <a:pt x="43460" y="6251"/>
                  </a:moveTo>
                  <a:lnTo>
                    <a:pt x="43606" y="6287"/>
                  </a:lnTo>
                  <a:lnTo>
                    <a:pt x="43606" y="6982"/>
                  </a:lnTo>
                  <a:lnTo>
                    <a:pt x="43387" y="6982"/>
                  </a:lnTo>
                  <a:lnTo>
                    <a:pt x="43460" y="6251"/>
                  </a:lnTo>
                  <a:close/>
                  <a:moveTo>
                    <a:pt x="46238" y="6836"/>
                  </a:moveTo>
                  <a:lnTo>
                    <a:pt x="46238" y="7018"/>
                  </a:lnTo>
                  <a:lnTo>
                    <a:pt x="45873" y="7018"/>
                  </a:lnTo>
                  <a:lnTo>
                    <a:pt x="45836" y="6872"/>
                  </a:lnTo>
                  <a:lnTo>
                    <a:pt x="46238" y="6836"/>
                  </a:lnTo>
                  <a:close/>
                  <a:moveTo>
                    <a:pt x="43277" y="7274"/>
                  </a:moveTo>
                  <a:lnTo>
                    <a:pt x="43314" y="7567"/>
                  </a:lnTo>
                  <a:lnTo>
                    <a:pt x="43168" y="7567"/>
                  </a:lnTo>
                  <a:lnTo>
                    <a:pt x="43168" y="7274"/>
                  </a:lnTo>
                  <a:close/>
                  <a:moveTo>
                    <a:pt x="38343" y="9394"/>
                  </a:moveTo>
                  <a:lnTo>
                    <a:pt x="38453" y="9431"/>
                  </a:lnTo>
                  <a:lnTo>
                    <a:pt x="38599" y="9504"/>
                  </a:lnTo>
                  <a:lnTo>
                    <a:pt x="38416" y="10052"/>
                  </a:lnTo>
                  <a:lnTo>
                    <a:pt x="38343" y="10308"/>
                  </a:lnTo>
                  <a:lnTo>
                    <a:pt x="38233" y="10527"/>
                  </a:lnTo>
                  <a:lnTo>
                    <a:pt x="38051" y="10747"/>
                  </a:lnTo>
                  <a:lnTo>
                    <a:pt x="37868" y="10893"/>
                  </a:lnTo>
                  <a:lnTo>
                    <a:pt x="37612" y="11002"/>
                  </a:lnTo>
                  <a:lnTo>
                    <a:pt x="37246" y="11039"/>
                  </a:lnTo>
                  <a:lnTo>
                    <a:pt x="37173" y="11039"/>
                  </a:lnTo>
                  <a:lnTo>
                    <a:pt x="37137" y="11551"/>
                  </a:lnTo>
                  <a:lnTo>
                    <a:pt x="37027" y="11587"/>
                  </a:lnTo>
                  <a:lnTo>
                    <a:pt x="37173" y="11039"/>
                  </a:lnTo>
                  <a:lnTo>
                    <a:pt x="37246" y="10856"/>
                  </a:lnTo>
                  <a:lnTo>
                    <a:pt x="37320" y="10673"/>
                  </a:lnTo>
                  <a:lnTo>
                    <a:pt x="37429" y="10527"/>
                  </a:lnTo>
                  <a:lnTo>
                    <a:pt x="37575" y="10381"/>
                  </a:lnTo>
                  <a:lnTo>
                    <a:pt x="37685" y="10235"/>
                  </a:lnTo>
                  <a:lnTo>
                    <a:pt x="37795" y="10052"/>
                  </a:lnTo>
                  <a:lnTo>
                    <a:pt x="38014" y="9723"/>
                  </a:lnTo>
                  <a:lnTo>
                    <a:pt x="38160" y="9504"/>
                  </a:lnTo>
                  <a:lnTo>
                    <a:pt x="38233" y="9431"/>
                  </a:lnTo>
                  <a:lnTo>
                    <a:pt x="38343" y="9394"/>
                  </a:lnTo>
                  <a:close/>
                  <a:moveTo>
                    <a:pt x="25915" y="10016"/>
                  </a:moveTo>
                  <a:lnTo>
                    <a:pt x="26354" y="10052"/>
                  </a:lnTo>
                  <a:lnTo>
                    <a:pt x="26135" y="10491"/>
                  </a:lnTo>
                  <a:lnTo>
                    <a:pt x="26866" y="10966"/>
                  </a:lnTo>
                  <a:lnTo>
                    <a:pt x="26610" y="11331"/>
                  </a:lnTo>
                  <a:lnTo>
                    <a:pt x="26391" y="11295"/>
                  </a:lnTo>
                  <a:lnTo>
                    <a:pt x="26135" y="11295"/>
                  </a:lnTo>
                  <a:lnTo>
                    <a:pt x="25696" y="11331"/>
                  </a:lnTo>
                  <a:lnTo>
                    <a:pt x="25258" y="11441"/>
                  </a:lnTo>
                  <a:lnTo>
                    <a:pt x="24819" y="11551"/>
                  </a:lnTo>
                  <a:lnTo>
                    <a:pt x="24380" y="11733"/>
                  </a:lnTo>
                  <a:lnTo>
                    <a:pt x="24453" y="11514"/>
                  </a:lnTo>
                  <a:lnTo>
                    <a:pt x="24527" y="11331"/>
                  </a:lnTo>
                  <a:lnTo>
                    <a:pt x="24673" y="11185"/>
                  </a:lnTo>
                  <a:lnTo>
                    <a:pt x="24819" y="11076"/>
                  </a:lnTo>
                  <a:lnTo>
                    <a:pt x="25111" y="10893"/>
                  </a:lnTo>
                  <a:lnTo>
                    <a:pt x="25258" y="10820"/>
                  </a:lnTo>
                  <a:lnTo>
                    <a:pt x="25404" y="10710"/>
                  </a:lnTo>
                  <a:lnTo>
                    <a:pt x="25148" y="10418"/>
                  </a:lnTo>
                  <a:lnTo>
                    <a:pt x="25367" y="10235"/>
                  </a:lnTo>
                  <a:lnTo>
                    <a:pt x="25550" y="10089"/>
                  </a:lnTo>
                  <a:lnTo>
                    <a:pt x="25696" y="10052"/>
                  </a:lnTo>
                  <a:lnTo>
                    <a:pt x="25915" y="10016"/>
                  </a:lnTo>
                  <a:close/>
                  <a:moveTo>
                    <a:pt x="39951" y="14329"/>
                  </a:moveTo>
                  <a:lnTo>
                    <a:pt x="40061" y="14548"/>
                  </a:lnTo>
                  <a:lnTo>
                    <a:pt x="40097" y="14694"/>
                  </a:lnTo>
                  <a:lnTo>
                    <a:pt x="40024" y="14767"/>
                  </a:lnTo>
                  <a:lnTo>
                    <a:pt x="39915" y="14913"/>
                  </a:lnTo>
                  <a:lnTo>
                    <a:pt x="39915" y="14913"/>
                  </a:lnTo>
                  <a:lnTo>
                    <a:pt x="39951" y="14329"/>
                  </a:lnTo>
                  <a:close/>
                  <a:moveTo>
                    <a:pt x="26610" y="15462"/>
                  </a:moveTo>
                  <a:lnTo>
                    <a:pt x="27597" y="15937"/>
                  </a:lnTo>
                  <a:lnTo>
                    <a:pt x="26500" y="16375"/>
                  </a:lnTo>
                  <a:lnTo>
                    <a:pt x="26135" y="16522"/>
                  </a:lnTo>
                  <a:lnTo>
                    <a:pt x="25952" y="16595"/>
                  </a:lnTo>
                  <a:lnTo>
                    <a:pt x="25733" y="16631"/>
                  </a:lnTo>
                  <a:lnTo>
                    <a:pt x="25513" y="16595"/>
                  </a:lnTo>
                  <a:lnTo>
                    <a:pt x="25294" y="16522"/>
                  </a:lnTo>
                  <a:lnTo>
                    <a:pt x="25623" y="16193"/>
                  </a:lnTo>
                  <a:lnTo>
                    <a:pt x="25915" y="15937"/>
                  </a:lnTo>
                  <a:lnTo>
                    <a:pt x="26244" y="15718"/>
                  </a:lnTo>
                  <a:lnTo>
                    <a:pt x="26610" y="15462"/>
                  </a:lnTo>
                  <a:close/>
                  <a:moveTo>
                    <a:pt x="30448" y="20542"/>
                  </a:moveTo>
                  <a:lnTo>
                    <a:pt x="30448" y="20944"/>
                  </a:lnTo>
                  <a:lnTo>
                    <a:pt x="30338" y="20944"/>
                  </a:lnTo>
                  <a:lnTo>
                    <a:pt x="30302" y="20835"/>
                  </a:lnTo>
                  <a:lnTo>
                    <a:pt x="30265" y="20762"/>
                  </a:lnTo>
                  <a:lnTo>
                    <a:pt x="30338" y="20652"/>
                  </a:lnTo>
                  <a:lnTo>
                    <a:pt x="30448" y="20542"/>
                  </a:lnTo>
                  <a:close/>
                  <a:moveTo>
                    <a:pt x="30411" y="23942"/>
                  </a:moveTo>
                  <a:lnTo>
                    <a:pt x="30411" y="24563"/>
                  </a:lnTo>
                  <a:lnTo>
                    <a:pt x="30265" y="24417"/>
                  </a:lnTo>
                  <a:lnTo>
                    <a:pt x="30229" y="24307"/>
                  </a:lnTo>
                  <a:lnTo>
                    <a:pt x="30229" y="24234"/>
                  </a:lnTo>
                  <a:lnTo>
                    <a:pt x="30229" y="24161"/>
                  </a:lnTo>
                  <a:lnTo>
                    <a:pt x="30265" y="24088"/>
                  </a:lnTo>
                  <a:lnTo>
                    <a:pt x="30411" y="23942"/>
                  </a:lnTo>
                  <a:close/>
                  <a:moveTo>
                    <a:pt x="47481" y="25258"/>
                  </a:moveTo>
                  <a:lnTo>
                    <a:pt x="47627" y="25367"/>
                  </a:lnTo>
                  <a:lnTo>
                    <a:pt x="47298" y="25367"/>
                  </a:lnTo>
                  <a:lnTo>
                    <a:pt x="47481" y="25258"/>
                  </a:lnTo>
                  <a:close/>
                  <a:moveTo>
                    <a:pt x="31362" y="24307"/>
                  </a:moveTo>
                  <a:lnTo>
                    <a:pt x="31362" y="25550"/>
                  </a:lnTo>
                  <a:lnTo>
                    <a:pt x="31179" y="25367"/>
                  </a:lnTo>
                  <a:lnTo>
                    <a:pt x="31033" y="25221"/>
                  </a:lnTo>
                  <a:lnTo>
                    <a:pt x="30960" y="25038"/>
                  </a:lnTo>
                  <a:lnTo>
                    <a:pt x="30960" y="24855"/>
                  </a:lnTo>
                  <a:lnTo>
                    <a:pt x="30960" y="24709"/>
                  </a:lnTo>
                  <a:lnTo>
                    <a:pt x="31033" y="24563"/>
                  </a:lnTo>
                  <a:lnTo>
                    <a:pt x="31179" y="24417"/>
                  </a:lnTo>
                  <a:lnTo>
                    <a:pt x="31362" y="24307"/>
                  </a:lnTo>
                  <a:close/>
                  <a:moveTo>
                    <a:pt x="18167" y="26720"/>
                  </a:moveTo>
                  <a:lnTo>
                    <a:pt x="18093" y="27195"/>
                  </a:lnTo>
                  <a:lnTo>
                    <a:pt x="17911" y="27158"/>
                  </a:lnTo>
                  <a:lnTo>
                    <a:pt x="17838" y="27158"/>
                  </a:lnTo>
                  <a:lnTo>
                    <a:pt x="17801" y="27122"/>
                  </a:lnTo>
                  <a:lnTo>
                    <a:pt x="17801" y="26975"/>
                  </a:lnTo>
                  <a:lnTo>
                    <a:pt x="17838" y="26866"/>
                  </a:lnTo>
                  <a:lnTo>
                    <a:pt x="17984" y="26793"/>
                  </a:lnTo>
                  <a:lnTo>
                    <a:pt x="18167" y="26720"/>
                  </a:lnTo>
                  <a:close/>
                  <a:moveTo>
                    <a:pt x="35382" y="28437"/>
                  </a:moveTo>
                  <a:lnTo>
                    <a:pt x="35748" y="28730"/>
                  </a:lnTo>
                  <a:lnTo>
                    <a:pt x="35931" y="28876"/>
                  </a:lnTo>
                  <a:lnTo>
                    <a:pt x="36077" y="29022"/>
                  </a:lnTo>
                  <a:lnTo>
                    <a:pt x="36223" y="29205"/>
                  </a:lnTo>
                  <a:lnTo>
                    <a:pt x="36333" y="29424"/>
                  </a:lnTo>
                  <a:lnTo>
                    <a:pt x="36369" y="29680"/>
                  </a:lnTo>
                  <a:lnTo>
                    <a:pt x="36333" y="29973"/>
                  </a:lnTo>
                  <a:lnTo>
                    <a:pt x="35931" y="30009"/>
                  </a:lnTo>
                  <a:lnTo>
                    <a:pt x="35602" y="30046"/>
                  </a:lnTo>
                  <a:lnTo>
                    <a:pt x="35382" y="30009"/>
                  </a:lnTo>
                  <a:lnTo>
                    <a:pt x="35200" y="29936"/>
                  </a:lnTo>
                  <a:lnTo>
                    <a:pt x="34980" y="29753"/>
                  </a:lnTo>
                  <a:lnTo>
                    <a:pt x="34724" y="29534"/>
                  </a:lnTo>
                  <a:lnTo>
                    <a:pt x="33555" y="29900"/>
                  </a:lnTo>
                  <a:lnTo>
                    <a:pt x="33445" y="29644"/>
                  </a:lnTo>
                  <a:lnTo>
                    <a:pt x="33445" y="29571"/>
                  </a:lnTo>
                  <a:lnTo>
                    <a:pt x="33445" y="29497"/>
                  </a:lnTo>
                  <a:lnTo>
                    <a:pt x="33482" y="29424"/>
                  </a:lnTo>
                  <a:lnTo>
                    <a:pt x="33518" y="29351"/>
                  </a:lnTo>
                  <a:lnTo>
                    <a:pt x="33737" y="29242"/>
                  </a:lnTo>
                  <a:lnTo>
                    <a:pt x="34542" y="28876"/>
                  </a:lnTo>
                  <a:lnTo>
                    <a:pt x="35382" y="28437"/>
                  </a:lnTo>
                  <a:close/>
                  <a:moveTo>
                    <a:pt x="37320" y="30521"/>
                  </a:moveTo>
                  <a:lnTo>
                    <a:pt x="37575" y="30557"/>
                  </a:lnTo>
                  <a:lnTo>
                    <a:pt x="37758" y="30631"/>
                  </a:lnTo>
                  <a:lnTo>
                    <a:pt x="37941" y="30740"/>
                  </a:lnTo>
                  <a:lnTo>
                    <a:pt x="38051" y="30886"/>
                  </a:lnTo>
                  <a:lnTo>
                    <a:pt x="38160" y="31033"/>
                  </a:lnTo>
                  <a:lnTo>
                    <a:pt x="38270" y="31215"/>
                  </a:lnTo>
                  <a:lnTo>
                    <a:pt x="38306" y="31435"/>
                  </a:lnTo>
                  <a:lnTo>
                    <a:pt x="38014" y="31471"/>
                  </a:lnTo>
                  <a:lnTo>
                    <a:pt x="37868" y="31508"/>
                  </a:lnTo>
                  <a:lnTo>
                    <a:pt x="37722" y="31581"/>
                  </a:lnTo>
                  <a:lnTo>
                    <a:pt x="37648" y="31691"/>
                  </a:lnTo>
                  <a:lnTo>
                    <a:pt x="37539" y="31837"/>
                  </a:lnTo>
                  <a:lnTo>
                    <a:pt x="37393" y="32166"/>
                  </a:lnTo>
                  <a:lnTo>
                    <a:pt x="37137" y="32093"/>
                  </a:lnTo>
                  <a:lnTo>
                    <a:pt x="37027" y="32056"/>
                  </a:lnTo>
                  <a:lnTo>
                    <a:pt x="36954" y="31983"/>
                  </a:lnTo>
                  <a:lnTo>
                    <a:pt x="36917" y="31910"/>
                  </a:lnTo>
                  <a:lnTo>
                    <a:pt x="36881" y="31837"/>
                  </a:lnTo>
                  <a:lnTo>
                    <a:pt x="36844" y="31544"/>
                  </a:lnTo>
                  <a:lnTo>
                    <a:pt x="36808" y="31362"/>
                  </a:lnTo>
                  <a:lnTo>
                    <a:pt x="36735" y="31179"/>
                  </a:lnTo>
                  <a:lnTo>
                    <a:pt x="36552" y="30557"/>
                  </a:lnTo>
                  <a:lnTo>
                    <a:pt x="37064" y="30521"/>
                  </a:lnTo>
                  <a:close/>
                  <a:moveTo>
                    <a:pt x="39586" y="32202"/>
                  </a:moveTo>
                  <a:lnTo>
                    <a:pt x="39842" y="32239"/>
                  </a:lnTo>
                  <a:lnTo>
                    <a:pt x="40134" y="32312"/>
                  </a:lnTo>
                  <a:lnTo>
                    <a:pt x="39988" y="32385"/>
                  </a:lnTo>
                  <a:lnTo>
                    <a:pt x="39842" y="32458"/>
                  </a:lnTo>
                  <a:lnTo>
                    <a:pt x="39732" y="32495"/>
                  </a:lnTo>
                  <a:lnTo>
                    <a:pt x="39586" y="32531"/>
                  </a:lnTo>
                  <a:lnTo>
                    <a:pt x="39403" y="32495"/>
                  </a:lnTo>
                  <a:lnTo>
                    <a:pt x="39257" y="32458"/>
                  </a:lnTo>
                  <a:lnTo>
                    <a:pt x="38928" y="32349"/>
                  </a:lnTo>
                  <a:lnTo>
                    <a:pt x="39257" y="32239"/>
                  </a:lnTo>
                  <a:lnTo>
                    <a:pt x="39586" y="32202"/>
                  </a:lnTo>
                  <a:close/>
                  <a:moveTo>
                    <a:pt x="35857" y="30557"/>
                  </a:moveTo>
                  <a:lnTo>
                    <a:pt x="35931" y="30631"/>
                  </a:lnTo>
                  <a:lnTo>
                    <a:pt x="36004" y="30740"/>
                  </a:lnTo>
                  <a:lnTo>
                    <a:pt x="36004" y="30886"/>
                  </a:lnTo>
                  <a:lnTo>
                    <a:pt x="35784" y="31033"/>
                  </a:lnTo>
                  <a:lnTo>
                    <a:pt x="35602" y="31179"/>
                  </a:lnTo>
                  <a:lnTo>
                    <a:pt x="35455" y="31325"/>
                  </a:lnTo>
                  <a:lnTo>
                    <a:pt x="35346" y="31508"/>
                  </a:lnTo>
                  <a:lnTo>
                    <a:pt x="35236" y="31727"/>
                  </a:lnTo>
                  <a:lnTo>
                    <a:pt x="35163" y="31946"/>
                  </a:lnTo>
                  <a:lnTo>
                    <a:pt x="35090" y="32458"/>
                  </a:lnTo>
                  <a:lnTo>
                    <a:pt x="35053" y="32604"/>
                  </a:lnTo>
                  <a:lnTo>
                    <a:pt x="34980" y="32787"/>
                  </a:lnTo>
                  <a:lnTo>
                    <a:pt x="34797" y="33153"/>
                  </a:lnTo>
                  <a:lnTo>
                    <a:pt x="34761" y="33189"/>
                  </a:lnTo>
                  <a:lnTo>
                    <a:pt x="34688" y="33189"/>
                  </a:lnTo>
                  <a:lnTo>
                    <a:pt x="34542" y="33226"/>
                  </a:lnTo>
                  <a:lnTo>
                    <a:pt x="34505" y="33226"/>
                  </a:lnTo>
                  <a:lnTo>
                    <a:pt x="34469" y="33189"/>
                  </a:lnTo>
                  <a:lnTo>
                    <a:pt x="34432" y="33153"/>
                  </a:lnTo>
                  <a:lnTo>
                    <a:pt x="34359" y="33006"/>
                  </a:lnTo>
                  <a:lnTo>
                    <a:pt x="34322" y="32933"/>
                  </a:lnTo>
                  <a:lnTo>
                    <a:pt x="34651" y="31910"/>
                  </a:lnTo>
                  <a:lnTo>
                    <a:pt x="34834" y="31435"/>
                  </a:lnTo>
                  <a:lnTo>
                    <a:pt x="35017" y="30923"/>
                  </a:lnTo>
                  <a:lnTo>
                    <a:pt x="35090" y="30813"/>
                  </a:lnTo>
                  <a:lnTo>
                    <a:pt x="35273" y="30704"/>
                  </a:lnTo>
                  <a:lnTo>
                    <a:pt x="35638" y="30557"/>
                  </a:lnTo>
                  <a:close/>
                  <a:moveTo>
                    <a:pt x="37831" y="33116"/>
                  </a:moveTo>
                  <a:lnTo>
                    <a:pt x="38051" y="33226"/>
                  </a:lnTo>
                  <a:lnTo>
                    <a:pt x="37575" y="33482"/>
                  </a:lnTo>
                  <a:lnTo>
                    <a:pt x="37356" y="33591"/>
                  </a:lnTo>
                  <a:lnTo>
                    <a:pt x="37100" y="33628"/>
                  </a:lnTo>
                  <a:lnTo>
                    <a:pt x="36917" y="33628"/>
                  </a:lnTo>
                  <a:lnTo>
                    <a:pt x="36698" y="33518"/>
                  </a:lnTo>
                  <a:lnTo>
                    <a:pt x="36954" y="33409"/>
                  </a:lnTo>
                  <a:lnTo>
                    <a:pt x="37173" y="33262"/>
                  </a:lnTo>
                  <a:lnTo>
                    <a:pt x="37393" y="33153"/>
                  </a:lnTo>
                  <a:lnTo>
                    <a:pt x="37539" y="33116"/>
                  </a:lnTo>
                  <a:close/>
                  <a:moveTo>
                    <a:pt x="14731" y="0"/>
                  </a:move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3592050" y="341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3666075" y="4015725"/>
              <a:ext cx="33825" cy="12800"/>
            </a:xfrm>
            <a:custGeom>
              <a:avLst/>
              <a:gdLst/>
              <a:ahLst/>
              <a:cxnLst/>
              <a:rect l="l" t="t" r="r" b="b"/>
              <a:pathLst>
                <a:path w="1353" h="512" fill="none" extrusionOk="0">
                  <a:moveTo>
                    <a:pt x="402" y="512"/>
                  </a:moveTo>
                  <a:lnTo>
                    <a:pt x="402" y="512"/>
                  </a:lnTo>
                  <a:lnTo>
                    <a:pt x="219" y="512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256" y="293"/>
                  </a:lnTo>
                  <a:lnTo>
                    <a:pt x="475" y="146"/>
                  </a:lnTo>
                  <a:lnTo>
                    <a:pt x="695" y="37"/>
                  </a:lnTo>
                  <a:lnTo>
                    <a:pt x="841" y="0"/>
                  </a:lnTo>
                  <a:lnTo>
                    <a:pt x="950" y="0"/>
                  </a:lnTo>
                  <a:lnTo>
                    <a:pt x="950" y="0"/>
                  </a:lnTo>
                  <a:lnTo>
                    <a:pt x="1133" y="0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877" y="366"/>
                  </a:lnTo>
                  <a:lnTo>
                    <a:pt x="658" y="475"/>
                  </a:lnTo>
                  <a:lnTo>
                    <a:pt x="402" y="51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3721800" y="3992875"/>
              <a:ext cx="30175" cy="8250"/>
            </a:xfrm>
            <a:custGeom>
              <a:avLst/>
              <a:gdLst/>
              <a:ahLst/>
              <a:cxnLst/>
              <a:rect l="l" t="t" r="r" b="b"/>
              <a:pathLst>
                <a:path w="1207" h="330" fill="none" extrusionOk="0">
                  <a:moveTo>
                    <a:pt x="659" y="329"/>
                  </a:moveTo>
                  <a:lnTo>
                    <a:pt x="659" y="329"/>
                  </a:lnTo>
                  <a:lnTo>
                    <a:pt x="476" y="293"/>
                  </a:lnTo>
                  <a:lnTo>
                    <a:pt x="330" y="256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330" y="37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915" y="37"/>
                  </a:lnTo>
                  <a:lnTo>
                    <a:pt x="1207" y="110"/>
                  </a:lnTo>
                  <a:lnTo>
                    <a:pt x="1207" y="110"/>
                  </a:lnTo>
                  <a:lnTo>
                    <a:pt x="1061" y="183"/>
                  </a:lnTo>
                  <a:lnTo>
                    <a:pt x="915" y="256"/>
                  </a:lnTo>
                  <a:lnTo>
                    <a:pt x="805" y="293"/>
                  </a:lnTo>
                  <a:lnTo>
                    <a:pt x="659" y="3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3606675" y="3951750"/>
              <a:ext cx="42050" cy="66725"/>
            </a:xfrm>
            <a:custGeom>
              <a:avLst/>
              <a:gdLst/>
              <a:ahLst/>
              <a:cxnLst/>
              <a:rect l="l" t="t" r="r" b="b"/>
              <a:pathLst>
                <a:path w="1682" h="2669" fill="none" extrusionOk="0">
                  <a:moveTo>
                    <a:pt x="220" y="2669"/>
                  </a:moveTo>
                  <a:lnTo>
                    <a:pt x="220" y="2669"/>
                  </a:lnTo>
                  <a:lnTo>
                    <a:pt x="183" y="2669"/>
                  </a:lnTo>
                  <a:lnTo>
                    <a:pt x="183" y="2669"/>
                  </a:lnTo>
                  <a:lnTo>
                    <a:pt x="147" y="2632"/>
                  </a:lnTo>
                  <a:lnTo>
                    <a:pt x="110" y="2596"/>
                  </a:lnTo>
                  <a:lnTo>
                    <a:pt x="37" y="2449"/>
                  </a:lnTo>
                  <a:lnTo>
                    <a:pt x="37" y="2449"/>
                  </a:lnTo>
                  <a:lnTo>
                    <a:pt x="0" y="2376"/>
                  </a:lnTo>
                  <a:lnTo>
                    <a:pt x="0" y="2376"/>
                  </a:lnTo>
                  <a:lnTo>
                    <a:pt x="329" y="1353"/>
                  </a:lnTo>
                  <a:lnTo>
                    <a:pt x="512" y="878"/>
                  </a:lnTo>
                  <a:lnTo>
                    <a:pt x="695" y="366"/>
                  </a:lnTo>
                  <a:lnTo>
                    <a:pt x="695" y="366"/>
                  </a:lnTo>
                  <a:lnTo>
                    <a:pt x="768" y="256"/>
                  </a:lnTo>
                  <a:lnTo>
                    <a:pt x="951" y="14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0"/>
                  </a:lnTo>
                  <a:lnTo>
                    <a:pt x="1426" y="0"/>
                  </a:lnTo>
                  <a:lnTo>
                    <a:pt x="1535" y="0"/>
                  </a:lnTo>
                  <a:lnTo>
                    <a:pt x="1609" y="74"/>
                  </a:lnTo>
                  <a:lnTo>
                    <a:pt x="1682" y="183"/>
                  </a:lnTo>
                  <a:lnTo>
                    <a:pt x="1682" y="329"/>
                  </a:lnTo>
                  <a:lnTo>
                    <a:pt x="1682" y="329"/>
                  </a:lnTo>
                  <a:lnTo>
                    <a:pt x="1462" y="476"/>
                  </a:lnTo>
                  <a:lnTo>
                    <a:pt x="1280" y="622"/>
                  </a:lnTo>
                  <a:lnTo>
                    <a:pt x="1133" y="768"/>
                  </a:lnTo>
                  <a:lnTo>
                    <a:pt x="1024" y="951"/>
                  </a:lnTo>
                  <a:lnTo>
                    <a:pt x="914" y="1170"/>
                  </a:lnTo>
                  <a:lnTo>
                    <a:pt x="841" y="1389"/>
                  </a:lnTo>
                  <a:lnTo>
                    <a:pt x="768" y="1901"/>
                  </a:lnTo>
                  <a:lnTo>
                    <a:pt x="768" y="1901"/>
                  </a:lnTo>
                  <a:lnTo>
                    <a:pt x="731" y="2047"/>
                  </a:lnTo>
                  <a:lnTo>
                    <a:pt x="658" y="2230"/>
                  </a:lnTo>
                  <a:lnTo>
                    <a:pt x="475" y="2596"/>
                  </a:lnTo>
                  <a:lnTo>
                    <a:pt x="475" y="2596"/>
                  </a:lnTo>
                  <a:lnTo>
                    <a:pt x="439" y="2632"/>
                  </a:lnTo>
                  <a:lnTo>
                    <a:pt x="366" y="2632"/>
                  </a:lnTo>
                  <a:lnTo>
                    <a:pt x="220" y="266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3662400" y="3950825"/>
              <a:ext cx="43900" cy="41150"/>
            </a:xfrm>
            <a:custGeom>
              <a:avLst/>
              <a:gdLst/>
              <a:ahLst/>
              <a:cxnLst/>
              <a:rect l="l" t="t" r="r" b="b"/>
              <a:pathLst>
                <a:path w="1756" h="1646" fill="none" extrusionOk="0">
                  <a:moveTo>
                    <a:pt x="842" y="1646"/>
                  </a:moveTo>
                  <a:lnTo>
                    <a:pt x="842" y="1646"/>
                  </a:lnTo>
                  <a:lnTo>
                    <a:pt x="586" y="1573"/>
                  </a:lnTo>
                  <a:lnTo>
                    <a:pt x="476" y="1536"/>
                  </a:lnTo>
                  <a:lnTo>
                    <a:pt x="403" y="1463"/>
                  </a:lnTo>
                  <a:lnTo>
                    <a:pt x="366" y="1390"/>
                  </a:lnTo>
                  <a:lnTo>
                    <a:pt x="330" y="1317"/>
                  </a:lnTo>
                  <a:lnTo>
                    <a:pt x="293" y="1024"/>
                  </a:lnTo>
                  <a:lnTo>
                    <a:pt x="293" y="1024"/>
                  </a:lnTo>
                  <a:lnTo>
                    <a:pt x="257" y="842"/>
                  </a:lnTo>
                  <a:lnTo>
                    <a:pt x="184" y="659"/>
                  </a:lnTo>
                  <a:lnTo>
                    <a:pt x="184" y="65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513" y="1"/>
                  </a:lnTo>
                  <a:lnTo>
                    <a:pt x="513" y="1"/>
                  </a:lnTo>
                  <a:lnTo>
                    <a:pt x="769" y="1"/>
                  </a:lnTo>
                  <a:lnTo>
                    <a:pt x="1024" y="37"/>
                  </a:lnTo>
                  <a:lnTo>
                    <a:pt x="1207" y="111"/>
                  </a:lnTo>
                  <a:lnTo>
                    <a:pt x="1390" y="220"/>
                  </a:lnTo>
                  <a:lnTo>
                    <a:pt x="1500" y="366"/>
                  </a:lnTo>
                  <a:lnTo>
                    <a:pt x="1609" y="513"/>
                  </a:lnTo>
                  <a:lnTo>
                    <a:pt x="1719" y="695"/>
                  </a:lnTo>
                  <a:lnTo>
                    <a:pt x="1755" y="915"/>
                  </a:lnTo>
                  <a:lnTo>
                    <a:pt x="1755" y="915"/>
                  </a:lnTo>
                  <a:lnTo>
                    <a:pt x="1463" y="951"/>
                  </a:lnTo>
                  <a:lnTo>
                    <a:pt x="1317" y="988"/>
                  </a:lnTo>
                  <a:lnTo>
                    <a:pt x="1171" y="1061"/>
                  </a:lnTo>
                  <a:lnTo>
                    <a:pt x="1171" y="1061"/>
                  </a:lnTo>
                  <a:lnTo>
                    <a:pt x="1097" y="1171"/>
                  </a:lnTo>
                  <a:lnTo>
                    <a:pt x="988" y="1317"/>
                  </a:lnTo>
                  <a:lnTo>
                    <a:pt x="842" y="164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3584750" y="3898750"/>
              <a:ext cx="73125" cy="40225"/>
            </a:xfrm>
            <a:custGeom>
              <a:avLst/>
              <a:gdLst/>
              <a:ahLst/>
              <a:cxnLst/>
              <a:rect l="l" t="t" r="r" b="b"/>
              <a:pathLst>
                <a:path w="2925" h="1609" fill="none" extrusionOk="0">
                  <a:moveTo>
                    <a:pt x="110" y="1463"/>
                  </a:moveTo>
                  <a:lnTo>
                    <a:pt x="110" y="1463"/>
                  </a:lnTo>
                  <a:lnTo>
                    <a:pt x="0" y="1207"/>
                  </a:lnTo>
                  <a:lnTo>
                    <a:pt x="0" y="1134"/>
                  </a:lnTo>
                  <a:lnTo>
                    <a:pt x="0" y="1060"/>
                  </a:lnTo>
                  <a:lnTo>
                    <a:pt x="37" y="987"/>
                  </a:lnTo>
                  <a:lnTo>
                    <a:pt x="73" y="914"/>
                  </a:lnTo>
                  <a:lnTo>
                    <a:pt x="292" y="805"/>
                  </a:lnTo>
                  <a:lnTo>
                    <a:pt x="292" y="805"/>
                  </a:lnTo>
                  <a:lnTo>
                    <a:pt x="1097" y="439"/>
                  </a:lnTo>
                  <a:lnTo>
                    <a:pt x="1937" y="0"/>
                  </a:lnTo>
                  <a:lnTo>
                    <a:pt x="1937" y="0"/>
                  </a:lnTo>
                  <a:lnTo>
                    <a:pt x="2303" y="293"/>
                  </a:lnTo>
                  <a:lnTo>
                    <a:pt x="2486" y="439"/>
                  </a:lnTo>
                  <a:lnTo>
                    <a:pt x="2632" y="585"/>
                  </a:lnTo>
                  <a:lnTo>
                    <a:pt x="2778" y="768"/>
                  </a:lnTo>
                  <a:lnTo>
                    <a:pt x="2888" y="987"/>
                  </a:lnTo>
                  <a:lnTo>
                    <a:pt x="2924" y="1243"/>
                  </a:lnTo>
                  <a:lnTo>
                    <a:pt x="2888" y="1536"/>
                  </a:lnTo>
                  <a:lnTo>
                    <a:pt x="2888" y="1536"/>
                  </a:lnTo>
                  <a:lnTo>
                    <a:pt x="2486" y="1572"/>
                  </a:lnTo>
                  <a:lnTo>
                    <a:pt x="2157" y="1609"/>
                  </a:lnTo>
                  <a:lnTo>
                    <a:pt x="2157" y="1609"/>
                  </a:lnTo>
                  <a:lnTo>
                    <a:pt x="1937" y="1572"/>
                  </a:lnTo>
                  <a:lnTo>
                    <a:pt x="1755" y="1499"/>
                  </a:lnTo>
                  <a:lnTo>
                    <a:pt x="1535" y="1316"/>
                  </a:lnTo>
                  <a:lnTo>
                    <a:pt x="1279" y="1097"/>
                  </a:lnTo>
                  <a:lnTo>
                    <a:pt x="1279" y="1097"/>
                  </a:lnTo>
                  <a:lnTo>
                    <a:pt x="110" y="146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3193650" y="3855800"/>
              <a:ext cx="9150" cy="11900"/>
            </a:xfrm>
            <a:custGeom>
              <a:avLst/>
              <a:gdLst/>
              <a:ahLst/>
              <a:cxnLst/>
              <a:rect l="l" t="t" r="r" b="b"/>
              <a:pathLst>
                <a:path w="366" h="476" fill="none" extrusionOk="0">
                  <a:moveTo>
                    <a:pt x="292" y="476"/>
                  </a:moveTo>
                  <a:lnTo>
                    <a:pt x="292" y="476"/>
                  </a:lnTo>
                  <a:lnTo>
                    <a:pt x="110" y="439"/>
                  </a:lnTo>
                  <a:lnTo>
                    <a:pt x="37" y="439"/>
                  </a:lnTo>
                  <a:lnTo>
                    <a:pt x="0" y="403"/>
                  </a:lnTo>
                  <a:lnTo>
                    <a:pt x="0" y="403"/>
                  </a:lnTo>
                  <a:lnTo>
                    <a:pt x="0" y="256"/>
                  </a:lnTo>
                  <a:lnTo>
                    <a:pt x="37" y="147"/>
                  </a:lnTo>
                  <a:lnTo>
                    <a:pt x="183" y="74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292" y="47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3931075" y="3819250"/>
              <a:ext cx="8250" cy="2775"/>
            </a:xfrm>
            <a:custGeom>
              <a:avLst/>
              <a:gdLst/>
              <a:ahLst/>
              <a:cxnLst/>
              <a:rect l="l" t="t" r="r" b="b"/>
              <a:pathLst>
                <a:path w="330" h="111" fill="none" extrusionOk="0">
                  <a:moveTo>
                    <a:pt x="329" y="110"/>
                  </a:moveTo>
                  <a:lnTo>
                    <a:pt x="329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329" y="11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3522600" y="3795500"/>
              <a:ext cx="10075" cy="31075"/>
            </a:xfrm>
            <a:custGeom>
              <a:avLst/>
              <a:gdLst/>
              <a:ahLst/>
              <a:cxnLst/>
              <a:rect l="l" t="t" r="r" b="b"/>
              <a:pathLst>
                <a:path w="403" h="1243" fill="none" extrusionOk="0">
                  <a:moveTo>
                    <a:pt x="403" y="1243"/>
                  </a:moveTo>
                  <a:lnTo>
                    <a:pt x="403" y="1243"/>
                  </a:lnTo>
                  <a:lnTo>
                    <a:pt x="220" y="1060"/>
                  </a:lnTo>
                  <a:lnTo>
                    <a:pt x="74" y="914"/>
                  </a:lnTo>
                  <a:lnTo>
                    <a:pt x="1" y="731"/>
                  </a:lnTo>
                  <a:lnTo>
                    <a:pt x="1" y="548"/>
                  </a:lnTo>
                  <a:lnTo>
                    <a:pt x="1" y="402"/>
                  </a:lnTo>
                  <a:lnTo>
                    <a:pt x="74" y="256"/>
                  </a:lnTo>
                  <a:lnTo>
                    <a:pt x="220" y="11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403" y="124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3504325" y="3786350"/>
              <a:ext cx="4600" cy="15575"/>
            </a:xfrm>
            <a:custGeom>
              <a:avLst/>
              <a:gdLst/>
              <a:ahLst/>
              <a:cxnLst/>
              <a:rect l="l" t="t" r="r" b="b"/>
              <a:pathLst>
                <a:path w="184" h="623" fill="none" extrusionOk="0">
                  <a:moveTo>
                    <a:pt x="183" y="622"/>
                  </a:moveTo>
                  <a:lnTo>
                    <a:pt x="183" y="622"/>
                  </a:lnTo>
                  <a:lnTo>
                    <a:pt x="37" y="476"/>
                  </a:lnTo>
                  <a:lnTo>
                    <a:pt x="1" y="366"/>
                  </a:lnTo>
                  <a:lnTo>
                    <a:pt x="1" y="293"/>
                  </a:lnTo>
                  <a:lnTo>
                    <a:pt x="1" y="220"/>
                  </a:lnTo>
                  <a:lnTo>
                    <a:pt x="37" y="147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62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3505250" y="3701375"/>
              <a:ext cx="4575" cy="10075"/>
            </a:xfrm>
            <a:custGeom>
              <a:avLst/>
              <a:gdLst/>
              <a:ahLst/>
              <a:cxnLst/>
              <a:rect l="l" t="t" r="r" b="b"/>
              <a:pathLst>
                <a:path w="183" h="403" fill="none" extrusionOk="0">
                  <a:moveTo>
                    <a:pt x="73" y="402"/>
                  </a:moveTo>
                  <a:lnTo>
                    <a:pt x="73" y="402"/>
                  </a:lnTo>
                  <a:lnTo>
                    <a:pt x="37" y="29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11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73" y="40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3380975" y="3574350"/>
              <a:ext cx="57575" cy="29275"/>
            </a:xfrm>
            <a:custGeom>
              <a:avLst/>
              <a:gdLst/>
              <a:ahLst/>
              <a:cxnLst/>
              <a:rect l="l" t="t" r="r" b="b"/>
              <a:pathLst>
                <a:path w="2303" h="1171" fill="none" extrusionOk="0">
                  <a:moveTo>
                    <a:pt x="439" y="1170"/>
                  </a:moveTo>
                  <a:lnTo>
                    <a:pt x="439" y="1170"/>
                  </a:lnTo>
                  <a:lnTo>
                    <a:pt x="219" y="1134"/>
                  </a:lnTo>
                  <a:lnTo>
                    <a:pt x="0" y="1061"/>
                  </a:lnTo>
                  <a:lnTo>
                    <a:pt x="0" y="1061"/>
                  </a:lnTo>
                  <a:lnTo>
                    <a:pt x="329" y="732"/>
                  </a:lnTo>
                  <a:lnTo>
                    <a:pt x="621" y="476"/>
                  </a:lnTo>
                  <a:lnTo>
                    <a:pt x="621" y="476"/>
                  </a:lnTo>
                  <a:lnTo>
                    <a:pt x="950" y="257"/>
                  </a:lnTo>
                  <a:lnTo>
                    <a:pt x="1316" y="1"/>
                  </a:lnTo>
                  <a:lnTo>
                    <a:pt x="1316" y="1"/>
                  </a:lnTo>
                  <a:lnTo>
                    <a:pt x="2303" y="476"/>
                  </a:lnTo>
                  <a:lnTo>
                    <a:pt x="2303" y="476"/>
                  </a:lnTo>
                  <a:lnTo>
                    <a:pt x="1206" y="914"/>
                  </a:lnTo>
                  <a:lnTo>
                    <a:pt x="1206" y="914"/>
                  </a:lnTo>
                  <a:lnTo>
                    <a:pt x="841" y="1061"/>
                  </a:lnTo>
                  <a:lnTo>
                    <a:pt x="658" y="1134"/>
                  </a:lnTo>
                  <a:lnTo>
                    <a:pt x="439" y="117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3746475" y="3546025"/>
              <a:ext cx="4600" cy="14650"/>
            </a:xfrm>
            <a:custGeom>
              <a:avLst/>
              <a:gdLst/>
              <a:ahLst/>
              <a:cxnLst/>
              <a:rect l="l" t="t" r="r" b="b"/>
              <a:pathLst>
                <a:path w="184" h="586" fill="none" extrusionOk="0">
                  <a:moveTo>
                    <a:pt x="1" y="585"/>
                  </a:moveTo>
                  <a:lnTo>
                    <a:pt x="1" y="585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47" y="220"/>
                  </a:lnTo>
                  <a:lnTo>
                    <a:pt x="183" y="366"/>
                  </a:lnTo>
                  <a:lnTo>
                    <a:pt x="110" y="439"/>
                  </a:lnTo>
                  <a:lnTo>
                    <a:pt x="1" y="58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3358125" y="3438200"/>
              <a:ext cx="62150" cy="42975"/>
            </a:xfrm>
            <a:custGeom>
              <a:avLst/>
              <a:gdLst/>
              <a:ahLst/>
              <a:cxnLst/>
              <a:rect l="l" t="t" r="r" b="b"/>
              <a:pathLst>
                <a:path w="2486" h="1719" fill="none" extrusionOk="0">
                  <a:moveTo>
                    <a:pt x="0" y="1718"/>
                  </a:moveTo>
                  <a:lnTo>
                    <a:pt x="0" y="1718"/>
                  </a:lnTo>
                  <a:lnTo>
                    <a:pt x="73" y="1499"/>
                  </a:lnTo>
                  <a:lnTo>
                    <a:pt x="147" y="1316"/>
                  </a:lnTo>
                  <a:lnTo>
                    <a:pt x="293" y="1170"/>
                  </a:lnTo>
                  <a:lnTo>
                    <a:pt x="439" y="1061"/>
                  </a:lnTo>
                  <a:lnTo>
                    <a:pt x="731" y="878"/>
                  </a:lnTo>
                  <a:lnTo>
                    <a:pt x="878" y="805"/>
                  </a:lnTo>
                  <a:lnTo>
                    <a:pt x="1024" y="695"/>
                  </a:lnTo>
                  <a:lnTo>
                    <a:pt x="1024" y="695"/>
                  </a:lnTo>
                  <a:lnTo>
                    <a:pt x="768" y="403"/>
                  </a:lnTo>
                  <a:lnTo>
                    <a:pt x="768" y="403"/>
                  </a:lnTo>
                  <a:lnTo>
                    <a:pt x="987" y="220"/>
                  </a:lnTo>
                  <a:lnTo>
                    <a:pt x="1170" y="74"/>
                  </a:lnTo>
                  <a:lnTo>
                    <a:pt x="1316" y="37"/>
                  </a:lnTo>
                  <a:lnTo>
                    <a:pt x="1535" y="1"/>
                  </a:lnTo>
                  <a:lnTo>
                    <a:pt x="1535" y="1"/>
                  </a:lnTo>
                  <a:lnTo>
                    <a:pt x="1974" y="37"/>
                  </a:lnTo>
                  <a:lnTo>
                    <a:pt x="1974" y="37"/>
                  </a:lnTo>
                  <a:lnTo>
                    <a:pt x="1755" y="476"/>
                  </a:lnTo>
                  <a:lnTo>
                    <a:pt x="1755" y="476"/>
                  </a:lnTo>
                  <a:lnTo>
                    <a:pt x="2486" y="951"/>
                  </a:lnTo>
                  <a:lnTo>
                    <a:pt x="2486" y="951"/>
                  </a:lnTo>
                  <a:lnTo>
                    <a:pt x="2230" y="1316"/>
                  </a:lnTo>
                  <a:lnTo>
                    <a:pt x="2230" y="1316"/>
                  </a:lnTo>
                  <a:lnTo>
                    <a:pt x="2011" y="1280"/>
                  </a:lnTo>
                  <a:lnTo>
                    <a:pt x="1755" y="1280"/>
                  </a:lnTo>
                  <a:lnTo>
                    <a:pt x="1755" y="1280"/>
                  </a:lnTo>
                  <a:lnTo>
                    <a:pt x="1316" y="1316"/>
                  </a:lnTo>
                  <a:lnTo>
                    <a:pt x="878" y="1426"/>
                  </a:lnTo>
                  <a:lnTo>
                    <a:pt x="439" y="1536"/>
                  </a:lnTo>
                  <a:lnTo>
                    <a:pt x="0" y="1718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3674300" y="3422675"/>
              <a:ext cx="39300" cy="54850"/>
            </a:xfrm>
            <a:custGeom>
              <a:avLst/>
              <a:gdLst/>
              <a:ahLst/>
              <a:cxnLst/>
              <a:rect l="l" t="t" r="r" b="b"/>
              <a:pathLst>
                <a:path w="1572" h="2194" fill="none" extrusionOk="0">
                  <a:moveTo>
                    <a:pt x="0" y="2193"/>
                  </a:moveTo>
                  <a:lnTo>
                    <a:pt x="0" y="2193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219" y="1462"/>
                  </a:lnTo>
                  <a:lnTo>
                    <a:pt x="293" y="1279"/>
                  </a:lnTo>
                  <a:lnTo>
                    <a:pt x="402" y="1133"/>
                  </a:lnTo>
                  <a:lnTo>
                    <a:pt x="548" y="987"/>
                  </a:lnTo>
                  <a:lnTo>
                    <a:pt x="548" y="987"/>
                  </a:lnTo>
                  <a:lnTo>
                    <a:pt x="658" y="841"/>
                  </a:lnTo>
                  <a:lnTo>
                    <a:pt x="768" y="658"/>
                  </a:lnTo>
                  <a:lnTo>
                    <a:pt x="987" y="329"/>
                  </a:lnTo>
                  <a:lnTo>
                    <a:pt x="987" y="329"/>
                  </a:lnTo>
                  <a:lnTo>
                    <a:pt x="1133" y="110"/>
                  </a:lnTo>
                  <a:lnTo>
                    <a:pt x="1206" y="3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37"/>
                  </a:lnTo>
                  <a:lnTo>
                    <a:pt x="1572" y="110"/>
                  </a:lnTo>
                  <a:lnTo>
                    <a:pt x="1572" y="110"/>
                  </a:lnTo>
                  <a:lnTo>
                    <a:pt x="1389" y="658"/>
                  </a:lnTo>
                  <a:lnTo>
                    <a:pt x="1316" y="914"/>
                  </a:lnTo>
                  <a:lnTo>
                    <a:pt x="1206" y="1133"/>
                  </a:lnTo>
                  <a:lnTo>
                    <a:pt x="1024" y="1353"/>
                  </a:lnTo>
                  <a:lnTo>
                    <a:pt x="841" y="1499"/>
                  </a:lnTo>
                  <a:lnTo>
                    <a:pt x="585" y="1608"/>
                  </a:lnTo>
                  <a:lnTo>
                    <a:pt x="219" y="1645"/>
                  </a:lnTo>
                  <a:lnTo>
                    <a:pt x="219" y="1645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110" y="2157"/>
                  </a:lnTo>
                  <a:lnTo>
                    <a:pt x="110" y="2157"/>
                  </a:lnTo>
                  <a:lnTo>
                    <a:pt x="0" y="219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3827800" y="3369675"/>
              <a:ext cx="3675" cy="7325"/>
            </a:xfrm>
            <a:custGeom>
              <a:avLst/>
              <a:gdLst/>
              <a:ahLst/>
              <a:cxnLst/>
              <a:rect l="l" t="t" r="r" b="b"/>
              <a:pathLst>
                <a:path w="147" h="293" fill="none" extrusionOk="0">
                  <a:moveTo>
                    <a:pt x="147" y="293"/>
                  </a:moveTo>
                  <a:lnTo>
                    <a:pt x="147" y="293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47" y="29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3894525" y="3358700"/>
              <a:ext cx="10075" cy="4600"/>
            </a:xfrm>
            <a:custGeom>
              <a:avLst/>
              <a:gdLst/>
              <a:ahLst/>
              <a:cxnLst/>
              <a:rect l="l" t="t" r="r" b="b"/>
              <a:pathLst>
                <a:path w="403" h="184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2" y="183"/>
                  </a:lnTo>
                  <a:lnTo>
                    <a:pt x="402" y="183"/>
                  </a:lnTo>
                  <a:lnTo>
                    <a:pt x="37" y="18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3833300" y="3344075"/>
              <a:ext cx="5500" cy="18300"/>
            </a:xfrm>
            <a:custGeom>
              <a:avLst/>
              <a:gdLst/>
              <a:ahLst/>
              <a:cxnLst/>
              <a:rect l="l" t="t" r="r" b="b"/>
              <a:pathLst>
                <a:path w="220" h="732" fill="none" extrusionOk="0">
                  <a:moveTo>
                    <a:pt x="0" y="732"/>
                  </a:moveTo>
                  <a:lnTo>
                    <a:pt x="0" y="732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219" y="37"/>
                  </a:lnTo>
                  <a:lnTo>
                    <a:pt x="219" y="37"/>
                  </a:lnTo>
                  <a:lnTo>
                    <a:pt x="219" y="732"/>
                  </a:lnTo>
                  <a:lnTo>
                    <a:pt x="219" y="732"/>
                  </a:lnTo>
                  <a:lnTo>
                    <a:pt x="0" y="73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fill="none" extrusionOk="0">
                  <a:moveTo>
                    <a:pt x="14877" y="0"/>
                  </a:moveTo>
                  <a:lnTo>
                    <a:pt x="14877" y="0"/>
                  </a:lnTo>
                  <a:lnTo>
                    <a:pt x="14731" y="0"/>
                  </a:lnTo>
                  <a:lnTo>
                    <a:pt x="14585" y="73"/>
                  </a:ln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525" y="110"/>
                  </a:lnTo>
                  <a:lnTo>
                    <a:pt x="13451" y="110"/>
                  </a:lnTo>
                  <a:lnTo>
                    <a:pt x="13451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318" y="585"/>
                  </a:lnTo>
                  <a:lnTo>
                    <a:pt x="12318" y="585"/>
                  </a:lnTo>
                  <a:lnTo>
                    <a:pt x="12282" y="585"/>
                  </a:lnTo>
                  <a:lnTo>
                    <a:pt x="12282" y="585"/>
                  </a:lnTo>
                  <a:lnTo>
                    <a:pt x="12209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577" y="1865"/>
                  </a:lnTo>
                  <a:lnTo>
                    <a:pt x="9577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83" y="9138"/>
                  </a:lnTo>
                  <a:lnTo>
                    <a:pt x="5483" y="9138"/>
                  </a:lnTo>
                  <a:lnTo>
                    <a:pt x="5447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261" y="14950"/>
                  </a:lnTo>
                  <a:lnTo>
                    <a:pt x="8480" y="14950"/>
                  </a:lnTo>
                  <a:lnTo>
                    <a:pt x="8480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381" y="14511"/>
                  </a:lnTo>
                  <a:lnTo>
                    <a:pt x="10381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754" y="20944"/>
                  </a:lnTo>
                  <a:lnTo>
                    <a:pt x="15754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617" y="91562"/>
                  </a:lnTo>
                  <a:lnTo>
                    <a:pt x="45617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741" y="69960"/>
                  </a:lnTo>
                  <a:lnTo>
                    <a:pt x="55778" y="69960"/>
                  </a:lnTo>
                  <a:lnTo>
                    <a:pt x="55778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326" y="59141"/>
                  </a:lnTo>
                  <a:lnTo>
                    <a:pt x="56290" y="59141"/>
                  </a:lnTo>
                  <a:lnTo>
                    <a:pt x="56290" y="59141"/>
                  </a:lnTo>
                  <a:lnTo>
                    <a:pt x="56144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870" y="54462"/>
                  </a:lnTo>
                  <a:lnTo>
                    <a:pt x="48724" y="54462"/>
                  </a:lnTo>
                  <a:lnTo>
                    <a:pt x="48724" y="54462"/>
                  </a:lnTo>
                  <a:lnTo>
                    <a:pt x="48577" y="54462"/>
                  </a:lnTo>
                  <a:lnTo>
                    <a:pt x="48577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985" y="52086"/>
                  </a:lnTo>
                  <a:lnTo>
                    <a:pt x="42766" y="52086"/>
                  </a:lnTo>
                  <a:lnTo>
                    <a:pt x="42766" y="52086"/>
                  </a:lnTo>
                  <a:lnTo>
                    <a:pt x="42729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828" y="51757"/>
                  </a:lnTo>
                  <a:lnTo>
                    <a:pt x="40828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42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2824" y="40975"/>
                  </a:lnTo>
                  <a:lnTo>
                    <a:pt x="33226" y="40975"/>
                  </a:lnTo>
                  <a:lnTo>
                    <a:pt x="33226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019" y="28109"/>
                  </a:lnTo>
                  <a:lnTo>
                    <a:pt x="46055" y="28109"/>
                  </a:lnTo>
                  <a:lnTo>
                    <a:pt x="46055" y="28109"/>
                  </a:lnTo>
                  <a:lnTo>
                    <a:pt x="46202" y="28109"/>
                  </a:lnTo>
                  <a:lnTo>
                    <a:pt x="46202" y="28109"/>
                  </a:lnTo>
                  <a:lnTo>
                    <a:pt x="46421" y="28109"/>
                  </a:lnTo>
                  <a:lnTo>
                    <a:pt x="46421" y="28109"/>
                  </a:lnTo>
                  <a:lnTo>
                    <a:pt x="46677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076" y="27560"/>
                  </a:lnTo>
                  <a:lnTo>
                    <a:pt x="50076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465" y="28840"/>
                  </a:lnTo>
                  <a:lnTo>
                    <a:pt x="51465" y="28840"/>
                  </a:lnTo>
                  <a:lnTo>
                    <a:pt x="51282" y="28840"/>
                  </a:lnTo>
                  <a:lnTo>
                    <a:pt x="51282" y="28840"/>
                  </a:lnTo>
                  <a:lnTo>
                    <a:pt x="51246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73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048" y="16083"/>
                  </a:lnTo>
                  <a:lnTo>
                    <a:pt x="41048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789" y="10016"/>
                  </a:lnTo>
                  <a:lnTo>
                    <a:pt x="4378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20" y="10308"/>
                  </a:lnTo>
                  <a:lnTo>
                    <a:pt x="44520" y="10308"/>
                  </a:lnTo>
                  <a:lnTo>
                    <a:pt x="44593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849" y="15060"/>
                  </a:lnTo>
                  <a:lnTo>
                    <a:pt x="44849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4374" y="16010"/>
                  </a:lnTo>
                  <a:lnTo>
                    <a:pt x="44776" y="16010"/>
                  </a:lnTo>
                  <a:lnTo>
                    <a:pt x="44776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8306" y="4679"/>
                  </a:lnTo>
                  <a:lnTo>
                    <a:pt x="38014" y="4679"/>
                  </a:lnTo>
                  <a:lnTo>
                    <a:pt x="38014" y="4679"/>
                  </a:lnTo>
                  <a:lnTo>
                    <a:pt x="37904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821" y="10856"/>
                  </a:lnTo>
                  <a:lnTo>
                    <a:pt x="35492" y="10856"/>
                  </a:lnTo>
                  <a:lnTo>
                    <a:pt x="35492" y="10856"/>
                  </a:lnTo>
                  <a:lnTo>
                    <a:pt x="35236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777" y="9760"/>
                  </a:lnTo>
                  <a:lnTo>
                    <a:pt x="30777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952" y="6178"/>
                  </a:lnTo>
                  <a:lnTo>
                    <a:pt x="25952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929" y="5264"/>
                  </a:lnTo>
                  <a:lnTo>
                    <a:pt x="24929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extrusionOk="0">
                  <a:moveTo>
                    <a:pt x="6032" y="4825"/>
                  </a:moveTo>
                  <a:lnTo>
                    <a:pt x="6032" y="5190"/>
                  </a:lnTo>
                  <a:lnTo>
                    <a:pt x="5959" y="5190"/>
                  </a:lnTo>
                  <a:lnTo>
                    <a:pt x="5959" y="4825"/>
                  </a:lnTo>
                  <a:close/>
                  <a:moveTo>
                    <a:pt x="24746" y="19811"/>
                  </a:moveTo>
                  <a:lnTo>
                    <a:pt x="25368" y="20652"/>
                  </a:lnTo>
                  <a:lnTo>
                    <a:pt x="24636" y="20615"/>
                  </a:lnTo>
                  <a:lnTo>
                    <a:pt x="24600" y="20396"/>
                  </a:lnTo>
                  <a:lnTo>
                    <a:pt x="24600" y="20213"/>
                  </a:lnTo>
                  <a:lnTo>
                    <a:pt x="24636" y="19994"/>
                  </a:lnTo>
                  <a:lnTo>
                    <a:pt x="24746" y="19811"/>
                  </a:lnTo>
                  <a:close/>
                  <a:moveTo>
                    <a:pt x="11003" y="0"/>
                  </a:move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4426325" y="3473850"/>
              <a:ext cx="19225" cy="21025"/>
            </a:xfrm>
            <a:custGeom>
              <a:avLst/>
              <a:gdLst/>
              <a:ahLst/>
              <a:cxnLst/>
              <a:rect l="l" t="t" r="r" b="b"/>
              <a:pathLst>
                <a:path w="769" h="841" fill="none" extrusionOk="0">
                  <a:moveTo>
                    <a:pt x="769" y="841"/>
                  </a:moveTo>
                  <a:lnTo>
                    <a:pt x="769" y="841"/>
                  </a:lnTo>
                  <a:lnTo>
                    <a:pt x="37" y="804"/>
                  </a:lnTo>
                  <a:lnTo>
                    <a:pt x="37" y="804"/>
                  </a:lnTo>
                  <a:lnTo>
                    <a:pt x="1" y="585"/>
                  </a:lnTo>
                  <a:lnTo>
                    <a:pt x="1" y="402"/>
                  </a:lnTo>
                  <a:lnTo>
                    <a:pt x="37" y="183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769" y="84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3960300" y="3099175"/>
              <a:ext cx="1850" cy="9175"/>
            </a:xfrm>
            <a:custGeom>
              <a:avLst/>
              <a:gdLst/>
              <a:ahLst/>
              <a:cxnLst/>
              <a:rect l="l" t="t" r="r" b="b"/>
              <a:pathLst>
                <a:path w="74" h="367" fill="none" extrusionOk="0">
                  <a:moveTo>
                    <a:pt x="1" y="366"/>
                  </a:moveTo>
                  <a:lnTo>
                    <a:pt x="1" y="366"/>
                  </a:lnTo>
                  <a:lnTo>
                    <a:pt x="1" y="1"/>
                  </a:lnTo>
                  <a:lnTo>
                    <a:pt x="1" y="1"/>
                  </a:lnTo>
                  <a:lnTo>
                    <a:pt x="74" y="1"/>
                  </a:lnTo>
                  <a:lnTo>
                    <a:pt x="74" y="1"/>
                  </a:lnTo>
                  <a:lnTo>
                    <a:pt x="74" y="366"/>
                  </a:lnTo>
                  <a:lnTo>
                    <a:pt x="74" y="366"/>
                  </a:lnTo>
                  <a:lnTo>
                    <a:pt x="1" y="36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fill="none" extrusionOk="0">
                  <a:moveTo>
                    <a:pt x="12282" y="0"/>
                  </a:moveTo>
                  <a:lnTo>
                    <a:pt x="12282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0" y="37"/>
                  </a:ln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67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470" y="4094"/>
                  </a:lnTo>
                  <a:lnTo>
                    <a:pt x="6470" y="4094"/>
                  </a:lnTo>
                  <a:lnTo>
                    <a:pt x="6434" y="4094"/>
                  </a:lnTo>
                  <a:lnTo>
                    <a:pt x="6434" y="4094"/>
                  </a:lnTo>
                  <a:lnTo>
                    <a:pt x="6397" y="4094"/>
                  </a:lnTo>
                  <a:lnTo>
                    <a:pt x="6397" y="4094"/>
                  </a:lnTo>
                  <a:lnTo>
                    <a:pt x="6251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450" y="12537"/>
                  </a:lnTo>
                  <a:lnTo>
                    <a:pt x="2450" y="12537"/>
                  </a:lnTo>
                  <a:lnTo>
                    <a:pt x="2669" y="12537"/>
                  </a:lnTo>
                  <a:lnTo>
                    <a:pt x="2669" y="12537"/>
                  </a:lnTo>
                  <a:lnTo>
                    <a:pt x="2706" y="12537"/>
                  </a:lnTo>
                  <a:lnTo>
                    <a:pt x="2706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3766" y="10271"/>
                  </a:lnTo>
                  <a:lnTo>
                    <a:pt x="3766" y="10271"/>
                  </a:lnTo>
                  <a:lnTo>
                    <a:pt x="3839" y="10271"/>
                  </a:lnTo>
                  <a:lnTo>
                    <a:pt x="3839" y="10271"/>
                  </a:lnTo>
                  <a:lnTo>
                    <a:pt x="4095" y="10271"/>
                  </a:lnTo>
                  <a:lnTo>
                    <a:pt x="4095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768" y="4679"/>
                  </a:lnTo>
                  <a:lnTo>
                    <a:pt x="14658" y="4679"/>
                  </a:lnTo>
                  <a:lnTo>
                    <a:pt x="14658" y="4679"/>
                  </a:lnTo>
                  <a:lnTo>
                    <a:pt x="14475" y="4679"/>
                  </a:lnTo>
                  <a:lnTo>
                    <a:pt x="14475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0162" y="11952"/>
                  </a:lnTo>
                  <a:lnTo>
                    <a:pt x="10162" y="11952"/>
                  </a:lnTo>
                  <a:lnTo>
                    <a:pt x="11076" y="11952"/>
                  </a:lnTo>
                  <a:lnTo>
                    <a:pt x="11076" y="11952"/>
                  </a:lnTo>
                  <a:lnTo>
                    <a:pt x="11368" y="11952"/>
                  </a:lnTo>
                  <a:lnTo>
                    <a:pt x="11368" y="11952"/>
                  </a:lnTo>
                  <a:lnTo>
                    <a:pt x="11405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428" y="0"/>
                  </a:lnTo>
                  <a:lnTo>
                    <a:pt x="1228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extrusionOk="0">
                  <a:moveTo>
                    <a:pt x="15900" y="0"/>
                  </a:move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fill="none" extrusionOk="0">
                  <a:moveTo>
                    <a:pt x="16046" y="0"/>
                  </a:moveTo>
                  <a:lnTo>
                    <a:pt x="16046" y="0"/>
                  </a:lnTo>
                  <a:lnTo>
                    <a:pt x="15900" y="0"/>
                  </a:lnTo>
                  <a:lnTo>
                    <a:pt x="15900" y="0"/>
                  </a:lnTo>
                  <a:lnTo>
                    <a:pt x="15534" y="1462"/>
                  </a:ln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882" y="2047"/>
                  </a:lnTo>
                  <a:lnTo>
                    <a:pt x="8626" y="2047"/>
                  </a:lnTo>
                  <a:lnTo>
                    <a:pt x="8626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785" y="1645"/>
                  </a:lnTo>
                  <a:lnTo>
                    <a:pt x="778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214" y="12830"/>
                  </a:lnTo>
                  <a:lnTo>
                    <a:pt x="6214" y="12830"/>
                  </a:lnTo>
                  <a:lnTo>
                    <a:pt x="6360" y="12830"/>
                  </a:lnTo>
                  <a:lnTo>
                    <a:pt x="6360" y="12830"/>
                  </a:lnTo>
                  <a:lnTo>
                    <a:pt x="6397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7712" y="12538"/>
                  </a:lnTo>
                  <a:lnTo>
                    <a:pt x="7932" y="12538"/>
                  </a:lnTo>
                  <a:lnTo>
                    <a:pt x="793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780" y="18057"/>
                  </a:lnTo>
                  <a:lnTo>
                    <a:pt x="1378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extrusionOk="0">
                  <a:moveTo>
                    <a:pt x="2559" y="0"/>
                  </a:move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fill="none" extrusionOk="0">
                  <a:moveTo>
                    <a:pt x="2961" y="0"/>
                  </a:moveTo>
                  <a:lnTo>
                    <a:pt x="2961" y="0"/>
                  </a:lnTo>
                  <a:lnTo>
                    <a:pt x="2559" y="0"/>
                  </a:lnTo>
                  <a:lnTo>
                    <a:pt x="2157" y="73"/>
                  </a:ln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838" y="6177"/>
                  </a:lnTo>
                  <a:lnTo>
                    <a:pt x="3729" y="6177"/>
                  </a:lnTo>
                  <a:lnTo>
                    <a:pt x="3729" y="6177"/>
                  </a:lnTo>
                  <a:lnTo>
                    <a:pt x="3619" y="6177"/>
                  </a:lnTo>
                  <a:lnTo>
                    <a:pt x="3619" y="6177"/>
                  </a:lnTo>
                  <a:lnTo>
                    <a:pt x="3473" y="6177"/>
                  </a:lnTo>
                  <a:lnTo>
                    <a:pt x="3473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2120" y="5885"/>
                  </a:lnTo>
                  <a:lnTo>
                    <a:pt x="2047" y="5885"/>
                  </a:lnTo>
                  <a:lnTo>
                    <a:pt x="2047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569" y="8261"/>
                  </a:lnTo>
                  <a:lnTo>
                    <a:pt x="4569" y="8261"/>
                  </a:lnTo>
                  <a:lnTo>
                    <a:pt x="4606" y="8261"/>
                  </a:lnTo>
                  <a:lnTo>
                    <a:pt x="4606" y="8261"/>
                  </a:lnTo>
                  <a:lnTo>
                    <a:pt x="4642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lnTo>
                    <a:pt x="296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extrusionOk="0">
                  <a:moveTo>
                    <a:pt x="915" y="1"/>
                  </a:move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097" y="1974"/>
                  </a:lnTo>
                  <a:lnTo>
                    <a:pt x="1499" y="1974"/>
                  </a:lnTo>
                  <a:lnTo>
                    <a:pt x="1499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3583" y="4314"/>
                  </a:lnTo>
                  <a:lnTo>
                    <a:pt x="4168" y="4314"/>
                  </a:lnTo>
                  <a:lnTo>
                    <a:pt x="4168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extrusionOk="0">
                  <a:moveTo>
                    <a:pt x="3546" y="1"/>
                  </a:move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fill="none" extrusionOk="0">
                  <a:moveTo>
                    <a:pt x="3546" y="1"/>
                  </a:moveTo>
                  <a:lnTo>
                    <a:pt x="3546" y="1"/>
                  </a:ln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363" y="6763"/>
                  </a:lnTo>
                  <a:lnTo>
                    <a:pt x="3326" y="6763"/>
                  </a:lnTo>
                  <a:lnTo>
                    <a:pt x="3326" y="6763"/>
                  </a:lnTo>
                  <a:lnTo>
                    <a:pt x="3217" y="6763"/>
                  </a:lnTo>
                  <a:lnTo>
                    <a:pt x="3217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559" y="9285"/>
                  </a:lnTo>
                  <a:lnTo>
                    <a:pt x="255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extrusionOk="0">
                  <a:moveTo>
                    <a:pt x="4022" y="1"/>
                  </a:moveTo>
                  <a:lnTo>
                    <a:pt x="3875" y="74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02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fill="none" extrusionOk="0">
                  <a:moveTo>
                    <a:pt x="4022" y="1"/>
                  </a:moveTo>
                  <a:lnTo>
                    <a:pt x="4022" y="1"/>
                  </a:lnTo>
                  <a:lnTo>
                    <a:pt x="3875" y="74"/>
                  </a:lnTo>
                  <a:lnTo>
                    <a:pt x="3802" y="183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972" y="732"/>
                  </a:lnTo>
                  <a:lnTo>
                    <a:pt x="402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extrusionOk="0">
                  <a:moveTo>
                    <a:pt x="1609" y="3144"/>
                  </a:moveTo>
                  <a:lnTo>
                    <a:pt x="1719" y="3290"/>
                  </a:lnTo>
                  <a:lnTo>
                    <a:pt x="1536" y="3363"/>
                  </a:lnTo>
                  <a:lnTo>
                    <a:pt x="1499" y="3326"/>
                  </a:lnTo>
                  <a:lnTo>
                    <a:pt x="1463" y="3253"/>
                  </a:lnTo>
                  <a:lnTo>
                    <a:pt x="1609" y="3144"/>
                  </a:lnTo>
                  <a:close/>
                  <a:moveTo>
                    <a:pt x="2888" y="0"/>
                  </a:move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4799150" y="3254525"/>
              <a:ext cx="6425" cy="5500"/>
            </a:xfrm>
            <a:custGeom>
              <a:avLst/>
              <a:gdLst/>
              <a:ahLst/>
              <a:cxnLst/>
              <a:rect l="l" t="t" r="r" b="b"/>
              <a:pathLst>
                <a:path w="257" h="220" fill="none" extrusionOk="0">
                  <a:moveTo>
                    <a:pt x="74" y="220"/>
                  </a:moveTo>
                  <a:lnTo>
                    <a:pt x="74" y="220"/>
                  </a:lnTo>
                  <a:lnTo>
                    <a:pt x="37" y="18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74" y="220"/>
                  </a:lnTo>
                  <a:lnTo>
                    <a:pt x="74" y="220"/>
                  </a:lnTo>
                  <a:lnTo>
                    <a:pt x="74" y="22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fill="none" extrusionOk="0">
                  <a:moveTo>
                    <a:pt x="2888" y="0"/>
                  </a:moveTo>
                  <a:lnTo>
                    <a:pt x="2888" y="0"/>
                  </a:ln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1134" y="1097"/>
                  </a:lnTo>
                  <a:lnTo>
                    <a:pt x="1024" y="1097"/>
                  </a:lnTo>
                  <a:lnTo>
                    <a:pt x="1024" y="1097"/>
                  </a:lnTo>
                  <a:lnTo>
                    <a:pt x="768" y="1097"/>
                  </a:lnTo>
                  <a:lnTo>
                    <a:pt x="768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extrusionOk="0">
                  <a:moveTo>
                    <a:pt x="73" y="0"/>
                  </a:move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6026375" y="461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fill="none" extrusionOk="0">
                  <a:moveTo>
                    <a:pt x="73" y="0"/>
                  </a:moveTo>
                  <a:lnTo>
                    <a:pt x="73" y="0"/>
                  </a:ln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493" y="6616"/>
                  </a:lnTo>
                  <a:lnTo>
                    <a:pt x="7493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extrusionOk="0">
                  <a:moveTo>
                    <a:pt x="3399" y="1"/>
                  </a:move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fill="none" extrusionOk="0">
                  <a:moveTo>
                    <a:pt x="3473" y="1"/>
                  </a:moveTo>
                  <a:lnTo>
                    <a:pt x="3473" y="1"/>
                  </a:lnTo>
                  <a:lnTo>
                    <a:pt x="3399" y="1"/>
                  </a:ln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060" y="7055"/>
                  </a:lnTo>
                  <a:lnTo>
                    <a:pt x="1060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582" y="37"/>
                  </a:lnTo>
                  <a:lnTo>
                    <a:pt x="347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extrusionOk="0">
                  <a:moveTo>
                    <a:pt x="2888" y="1"/>
                  </a:move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fill="none" extrusionOk="0">
                  <a:moveTo>
                    <a:pt x="2888" y="1"/>
                  </a:moveTo>
                  <a:lnTo>
                    <a:pt x="2888" y="1"/>
                  </a:ln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extrusionOk="0">
                  <a:moveTo>
                    <a:pt x="3838" y="0"/>
                  </a:move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fill="none" extrusionOk="0">
                  <a:moveTo>
                    <a:pt x="3984" y="0"/>
                  </a:moveTo>
                  <a:lnTo>
                    <a:pt x="3984" y="0"/>
                  </a:lnTo>
                  <a:lnTo>
                    <a:pt x="3838" y="0"/>
                  </a:ln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350" y="110"/>
                  </a:lnTo>
                  <a:lnTo>
                    <a:pt x="4167" y="0"/>
                  </a:lnTo>
                  <a:lnTo>
                    <a:pt x="398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extrusionOk="0">
                  <a:moveTo>
                    <a:pt x="951" y="0"/>
                  </a:move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fill="none" extrusionOk="0">
                  <a:moveTo>
                    <a:pt x="951" y="0"/>
                  </a:moveTo>
                  <a:lnTo>
                    <a:pt x="951" y="0"/>
                  </a:ln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extrusionOk="0">
                  <a:moveTo>
                    <a:pt x="4423" y="1"/>
                  </a:move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fill="none" extrusionOk="0">
                  <a:moveTo>
                    <a:pt x="4423" y="1"/>
                  </a:moveTo>
                  <a:lnTo>
                    <a:pt x="4423" y="1"/>
                  </a:lnTo>
                  <a:lnTo>
                    <a:pt x="3290" y="1353"/>
                  </a:ln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546" y="2888"/>
                  </a:lnTo>
                  <a:lnTo>
                    <a:pt x="3546" y="2888"/>
                  </a:lnTo>
                  <a:lnTo>
                    <a:pt x="3728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5227" y="585"/>
                  </a:lnTo>
                  <a:lnTo>
                    <a:pt x="442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extrusionOk="0">
                  <a:moveTo>
                    <a:pt x="805" y="1"/>
                  </a:move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fill="none" extrusionOk="0">
                  <a:moveTo>
                    <a:pt x="805" y="1"/>
                  </a:moveTo>
                  <a:lnTo>
                    <a:pt x="805" y="1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510" y="37"/>
                  </a:lnTo>
                  <a:lnTo>
                    <a:pt x="3510" y="37"/>
                  </a:lnTo>
                  <a:lnTo>
                    <a:pt x="343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lnTo>
                    <a:pt x="80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extrusionOk="0">
                  <a:moveTo>
                    <a:pt x="512" y="0"/>
                  </a:move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fill="none" extrusionOk="0">
                  <a:moveTo>
                    <a:pt x="512" y="0"/>
                  </a:moveTo>
                  <a:lnTo>
                    <a:pt x="512" y="0"/>
                  </a:ln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705" y="1462"/>
                  </a:lnTo>
                  <a:lnTo>
                    <a:pt x="2632" y="1462"/>
                  </a:lnTo>
                  <a:lnTo>
                    <a:pt x="2632" y="1462"/>
                  </a:lnTo>
                  <a:lnTo>
                    <a:pt x="2559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extrusionOk="0">
                  <a:moveTo>
                    <a:pt x="841" y="0"/>
                  </a:move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fill="none" extrusionOk="0">
                  <a:moveTo>
                    <a:pt x="841" y="0"/>
                  </a:moveTo>
                  <a:lnTo>
                    <a:pt x="841" y="0"/>
                  </a:ln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extrusionOk="0">
                  <a:moveTo>
                    <a:pt x="1463" y="1"/>
                  </a:moveTo>
                  <a:lnTo>
                    <a:pt x="1024" y="366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523" y="37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fill="none" extrusionOk="0">
                  <a:moveTo>
                    <a:pt x="1463" y="1"/>
                  </a:moveTo>
                  <a:lnTo>
                    <a:pt x="1463" y="1"/>
                  </a:lnTo>
                  <a:lnTo>
                    <a:pt x="1024" y="366"/>
                  </a:lnTo>
                  <a:lnTo>
                    <a:pt x="1024" y="366"/>
                  </a:lnTo>
                  <a:lnTo>
                    <a:pt x="403" y="110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633" y="37"/>
                  </a:lnTo>
                  <a:lnTo>
                    <a:pt x="2633" y="37"/>
                  </a:lnTo>
                  <a:lnTo>
                    <a:pt x="2596" y="37"/>
                  </a:lnTo>
                  <a:lnTo>
                    <a:pt x="2596" y="37"/>
                  </a:lnTo>
                  <a:lnTo>
                    <a:pt x="2523" y="37"/>
                  </a:lnTo>
                  <a:lnTo>
                    <a:pt x="2523" y="37"/>
                  </a:lnTo>
                  <a:lnTo>
                    <a:pt x="146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extrusionOk="0">
                  <a:moveTo>
                    <a:pt x="3217" y="0"/>
                  </a:moveTo>
                  <a:lnTo>
                    <a:pt x="2705" y="73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fill="none" extrusionOk="0">
                  <a:moveTo>
                    <a:pt x="3217" y="0"/>
                  </a:moveTo>
                  <a:lnTo>
                    <a:pt x="3217" y="0"/>
                  </a:lnTo>
                  <a:lnTo>
                    <a:pt x="2705" y="73"/>
                  </a:lnTo>
                  <a:lnTo>
                    <a:pt x="2230" y="146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2047" y="512"/>
                  </a:lnTo>
                  <a:lnTo>
                    <a:pt x="2047" y="512"/>
                  </a:lnTo>
                  <a:lnTo>
                    <a:pt x="2193" y="512"/>
                  </a:lnTo>
                  <a:lnTo>
                    <a:pt x="2193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extrusionOk="0">
                  <a:moveTo>
                    <a:pt x="585" y="0"/>
                  </a:move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060" y="2851"/>
                  </a:lnTo>
                  <a:lnTo>
                    <a:pt x="1133" y="2851"/>
                  </a:lnTo>
                  <a:lnTo>
                    <a:pt x="1133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15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585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extrusionOk="0">
                  <a:moveTo>
                    <a:pt x="476" y="1"/>
                  </a:move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47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extrusionOk="0">
                  <a:moveTo>
                    <a:pt x="1206" y="0"/>
                  </a:moveTo>
                  <a:lnTo>
                    <a:pt x="951" y="37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fill="none" extrusionOk="0">
                  <a:moveTo>
                    <a:pt x="1206" y="0"/>
                  </a:moveTo>
                  <a:lnTo>
                    <a:pt x="1206" y="0"/>
                  </a:lnTo>
                  <a:lnTo>
                    <a:pt x="951" y="37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206" y="2924"/>
                  </a:lnTo>
                  <a:lnTo>
                    <a:pt x="1353" y="2924"/>
                  </a:lnTo>
                  <a:lnTo>
                    <a:pt x="1353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lnTo>
                    <a:pt x="120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extrusionOk="0">
                  <a:moveTo>
                    <a:pt x="1316" y="0"/>
                  </a:move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fill="none" extrusionOk="0">
                  <a:moveTo>
                    <a:pt x="1499" y="0"/>
                  </a:moveTo>
                  <a:lnTo>
                    <a:pt x="1499" y="0"/>
                  </a:lnTo>
                  <a:lnTo>
                    <a:pt x="1316" y="0"/>
                  </a:ln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718" y="0"/>
                  </a:lnTo>
                  <a:lnTo>
                    <a:pt x="149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extrusionOk="0">
                  <a:moveTo>
                    <a:pt x="1134" y="1"/>
                  </a:move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fill="none" extrusionOk="0">
                  <a:moveTo>
                    <a:pt x="1353" y="1"/>
                  </a:moveTo>
                  <a:lnTo>
                    <a:pt x="1353" y="1"/>
                  </a:lnTo>
                  <a:lnTo>
                    <a:pt x="1134" y="1"/>
                  </a:ln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314" y="2011"/>
                  </a:lnTo>
                  <a:lnTo>
                    <a:pt x="431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682" y="38"/>
                  </a:lnTo>
                  <a:lnTo>
                    <a:pt x="135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extrusionOk="0">
                  <a:moveTo>
                    <a:pt x="110" y="1"/>
                  </a:move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755" y="184"/>
                  </a:lnTo>
                  <a:lnTo>
                    <a:pt x="11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extrusionOk="0">
                  <a:moveTo>
                    <a:pt x="147" y="1"/>
                  </a:move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47" y="1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585" y="38"/>
                  </a:lnTo>
                  <a:lnTo>
                    <a:pt x="439" y="1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extrusionOk="0">
                  <a:moveTo>
                    <a:pt x="1609" y="0"/>
                  </a:move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fill="none" extrusionOk="0">
                  <a:moveTo>
                    <a:pt x="1609" y="0"/>
                  </a:moveTo>
                  <a:lnTo>
                    <a:pt x="1609" y="0"/>
                  </a:lnTo>
                  <a:lnTo>
                    <a:pt x="1609" y="0"/>
                  </a:lnTo>
                  <a:lnTo>
                    <a:pt x="1609" y="0"/>
                  </a:ln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500" y="2120"/>
                  </a:lnTo>
                  <a:lnTo>
                    <a:pt x="1536" y="2120"/>
                  </a:lnTo>
                  <a:lnTo>
                    <a:pt x="1536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lnTo>
                    <a:pt x="160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extrusionOk="0">
                  <a:moveTo>
                    <a:pt x="622" y="1"/>
                  </a:moveTo>
                  <a:lnTo>
                    <a:pt x="585" y="622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fill="none" extrusionOk="0">
                  <a:moveTo>
                    <a:pt x="622" y="1"/>
                  </a:moveTo>
                  <a:lnTo>
                    <a:pt x="622" y="1"/>
                  </a:lnTo>
                  <a:lnTo>
                    <a:pt x="585" y="622"/>
                  </a:lnTo>
                  <a:lnTo>
                    <a:pt x="585" y="622"/>
                  </a:lnTo>
                  <a:lnTo>
                    <a:pt x="0" y="805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353" y="1170"/>
                  </a:lnTo>
                  <a:lnTo>
                    <a:pt x="1353" y="1170"/>
                  </a:lnTo>
                  <a:lnTo>
                    <a:pt x="1426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extrusionOk="0">
                  <a:moveTo>
                    <a:pt x="1755" y="0"/>
                  </a:move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fill="none" extrusionOk="0">
                  <a:moveTo>
                    <a:pt x="1755" y="0"/>
                  </a:moveTo>
                  <a:lnTo>
                    <a:pt x="1755" y="0"/>
                  </a:ln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lnTo>
                    <a:pt x="1828" y="0"/>
                  </a:lnTo>
                  <a:lnTo>
                    <a:pt x="1755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extrusionOk="0">
                  <a:moveTo>
                    <a:pt x="329" y="1"/>
                  </a:move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extrusionOk="0">
                  <a:moveTo>
                    <a:pt x="37" y="0"/>
                  </a:move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1609" y="256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extrusionOk="0">
                  <a:moveTo>
                    <a:pt x="585" y="1"/>
                  </a:move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fill="none" extrusionOk="0">
                  <a:moveTo>
                    <a:pt x="585" y="1"/>
                  </a:moveTo>
                  <a:lnTo>
                    <a:pt x="585" y="1"/>
                  </a:lnTo>
                  <a:lnTo>
                    <a:pt x="74" y="183"/>
                  </a:ln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147" y="1682"/>
                  </a:lnTo>
                  <a:lnTo>
                    <a:pt x="403" y="1682"/>
                  </a:lnTo>
                  <a:lnTo>
                    <a:pt x="403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extrusionOk="0">
                  <a:moveTo>
                    <a:pt x="329" y="1"/>
                  </a:move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585" y="1755"/>
                  </a:lnTo>
                  <a:lnTo>
                    <a:pt x="622" y="1755"/>
                  </a:lnTo>
                  <a:lnTo>
                    <a:pt x="622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extrusionOk="0">
                  <a:moveTo>
                    <a:pt x="1901" y="0"/>
                  </a:move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fill="none" extrusionOk="0">
                  <a:moveTo>
                    <a:pt x="1901" y="0"/>
                  </a:moveTo>
                  <a:lnTo>
                    <a:pt x="1901" y="0"/>
                  </a:lnTo>
                  <a:lnTo>
                    <a:pt x="1828" y="37"/>
                  </a:ln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878" y="1170"/>
                  </a:lnTo>
                  <a:lnTo>
                    <a:pt x="878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lnTo>
                    <a:pt x="2120" y="0"/>
                  </a:lnTo>
                  <a:lnTo>
                    <a:pt x="190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extrusionOk="0">
                  <a:moveTo>
                    <a:pt x="658" y="0"/>
                  </a:move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extrusionOk="0">
                  <a:moveTo>
                    <a:pt x="512" y="0"/>
                  </a:move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512" y="0"/>
                  </a:ln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lnTo>
                    <a:pt x="768" y="0"/>
                  </a:lnTo>
                  <a:lnTo>
                    <a:pt x="65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extrusionOk="0">
                  <a:moveTo>
                    <a:pt x="1462" y="0"/>
                  </a:move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fill="none" extrusionOk="0">
                  <a:moveTo>
                    <a:pt x="1462" y="0"/>
                  </a:moveTo>
                  <a:lnTo>
                    <a:pt x="1462" y="0"/>
                  </a:lnTo>
                  <a:lnTo>
                    <a:pt x="439" y="475"/>
                  </a:ln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extrusionOk="0">
                  <a:moveTo>
                    <a:pt x="804" y="0"/>
                  </a:move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fill="none" extrusionOk="0">
                  <a:moveTo>
                    <a:pt x="804" y="0"/>
                  </a:moveTo>
                  <a:lnTo>
                    <a:pt x="804" y="0"/>
                  </a:ln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512" y="622"/>
                  </a:lnTo>
                  <a:lnTo>
                    <a:pt x="695" y="622"/>
                  </a:lnTo>
                  <a:lnTo>
                    <a:pt x="695" y="622"/>
                  </a:lnTo>
                  <a:lnTo>
                    <a:pt x="1133" y="622"/>
                  </a:lnTo>
                  <a:lnTo>
                    <a:pt x="157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1426" y="37"/>
                  </a:lnTo>
                  <a:lnTo>
                    <a:pt x="80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extrusionOk="0">
                  <a:moveTo>
                    <a:pt x="476" y="0"/>
                  </a:moveTo>
                  <a:lnTo>
                    <a:pt x="293" y="3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fill="none" extrusionOk="0">
                  <a:moveTo>
                    <a:pt x="476" y="0"/>
                  </a:moveTo>
                  <a:lnTo>
                    <a:pt x="476" y="0"/>
                  </a:lnTo>
                  <a:lnTo>
                    <a:pt x="293" y="37"/>
                  </a:lnTo>
                  <a:lnTo>
                    <a:pt x="74" y="14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1" y="841"/>
                  </a:lnTo>
                  <a:lnTo>
                    <a:pt x="549" y="841"/>
                  </a:lnTo>
                  <a:lnTo>
                    <a:pt x="549" y="841"/>
                  </a:lnTo>
                  <a:lnTo>
                    <a:pt x="914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extrusionOk="0">
                  <a:moveTo>
                    <a:pt x="1133" y="1"/>
                  </a:move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fill="none" extrusionOk="0">
                  <a:moveTo>
                    <a:pt x="1133" y="1"/>
                  </a:moveTo>
                  <a:lnTo>
                    <a:pt x="1133" y="1"/>
                  </a:ln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extrusionOk="0">
                  <a:moveTo>
                    <a:pt x="110" y="0"/>
                  </a:move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fill="none" extrusionOk="0">
                  <a:moveTo>
                    <a:pt x="147" y="0"/>
                  </a:moveTo>
                  <a:lnTo>
                    <a:pt x="147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622" y="1243"/>
                  </a:lnTo>
                  <a:lnTo>
                    <a:pt x="622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extrusionOk="0">
                  <a:moveTo>
                    <a:pt x="147" y="1"/>
                  </a:move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fill="none" extrusionOk="0">
                  <a:moveTo>
                    <a:pt x="147" y="1"/>
                  </a:moveTo>
                  <a:lnTo>
                    <a:pt x="147" y="1"/>
                  </a:ln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805" y="37"/>
                  </a:lnTo>
                  <a:lnTo>
                    <a:pt x="14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extrusionOk="0">
                  <a:moveTo>
                    <a:pt x="1353" y="0"/>
                  </a:move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fill="none" extrusionOk="0">
                  <a:moveTo>
                    <a:pt x="1353" y="0"/>
                  </a:moveTo>
                  <a:lnTo>
                    <a:pt x="1353" y="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280" y="768"/>
                  </a:lnTo>
                  <a:lnTo>
                    <a:pt x="135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extrusionOk="0">
                  <a:moveTo>
                    <a:pt x="1207" y="0"/>
                  </a:move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fill="none" extrusionOk="0">
                  <a:moveTo>
                    <a:pt x="1207" y="0"/>
                  </a:moveTo>
                  <a:lnTo>
                    <a:pt x="1207" y="0"/>
                  </a:ln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extrusionOk="0">
                  <a:moveTo>
                    <a:pt x="257" y="0"/>
                  </a:move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fill="none" extrusionOk="0">
                  <a:moveTo>
                    <a:pt x="257" y="0"/>
                  </a:moveTo>
                  <a:lnTo>
                    <a:pt x="257" y="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5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extrusionOk="0">
                  <a:moveTo>
                    <a:pt x="293" y="1"/>
                  </a:move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768" y="476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548" y="0"/>
                  </a:moveTo>
                  <a:lnTo>
                    <a:pt x="293" y="37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fill="none" extrusionOk="0">
                  <a:moveTo>
                    <a:pt x="548" y="0"/>
                  </a:moveTo>
                  <a:lnTo>
                    <a:pt x="548" y="0"/>
                  </a:lnTo>
                  <a:lnTo>
                    <a:pt x="293" y="37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lnTo>
                    <a:pt x="54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extrusionOk="0">
                  <a:moveTo>
                    <a:pt x="293" y="0"/>
                  </a:move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fill="none" extrusionOk="0">
                  <a:moveTo>
                    <a:pt x="403" y="0"/>
                  </a:moveTo>
                  <a:lnTo>
                    <a:pt x="403" y="0"/>
                  </a:lnTo>
                  <a:lnTo>
                    <a:pt x="293" y="0"/>
                  </a:ln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659" y="37"/>
                  </a:lnTo>
                  <a:lnTo>
                    <a:pt x="40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0" y="1"/>
                  </a:move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extrusionOk="0">
                  <a:moveTo>
                    <a:pt x="220" y="1"/>
                  </a:moveTo>
                  <a:lnTo>
                    <a:pt x="1" y="37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fill="none" extrusionOk="0">
                  <a:moveTo>
                    <a:pt x="220" y="1"/>
                  </a:moveTo>
                  <a:lnTo>
                    <a:pt x="220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extrusionOk="0">
                  <a:moveTo>
                    <a:pt x="512" y="1"/>
                  </a:move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extrusionOk="0">
                  <a:moveTo>
                    <a:pt x="0" y="1"/>
                  </a:moveTo>
                  <a:lnTo>
                    <a:pt x="0" y="147"/>
                  </a:lnTo>
                  <a:lnTo>
                    <a:pt x="1206" y="366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fill="none" extrusionOk="0">
                  <a:moveTo>
                    <a:pt x="1206" y="1"/>
                  </a:moveTo>
                  <a:lnTo>
                    <a:pt x="1206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206" y="366"/>
                  </a:lnTo>
                  <a:lnTo>
                    <a:pt x="1206" y="366"/>
                  </a:lnTo>
                  <a:lnTo>
                    <a:pt x="120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256" y="0"/>
                  </a:move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256" y="0"/>
                  </a:moveTo>
                  <a:lnTo>
                    <a:pt x="256" y="0"/>
                  </a:ln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804" y="366"/>
                  </a:lnTo>
                  <a:lnTo>
                    <a:pt x="25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extrusionOk="0">
                  <a:moveTo>
                    <a:pt x="658" y="1"/>
                  </a:moveTo>
                  <a:lnTo>
                    <a:pt x="329" y="3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fill="none" extrusionOk="0">
                  <a:moveTo>
                    <a:pt x="658" y="1"/>
                  </a:moveTo>
                  <a:lnTo>
                    <a:pt x="658" y="1"/>
                  </a:lnTo>
                  <a:lnTo>
                    <a:pt x="329" y="3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extrusionOk="0">
                  <a:moveTo>
                    <a:pt x="878" y="1"/>
                  </a:moveTo>
                  <a:lnTo>
                    <a:pt x="476" y="37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fill="none" extrusionOk="0">
                  <a:moveTo>
                    <a:pt x="878" y="1"/>
                  </a:moveTo>
                  <a:lnTo>
                    <a:pt x="878" y="1"/>
                  </a:lnTo>
                  <a:lnTo>
                    <a:pt x="476" y="37"/>
                  </a:lnTo>
                  <a:lnTo>
                    <a:pt x="1" y="184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732" y="366"/>
                  </a:lnTo>
                  <a:lnTo>
                    <a:pt x="732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lnTo>
                    <a:pt x="87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extrusionOk="0">
                  <a:moveTo>
                    <a:pt x="366" y="1"/>
                  </a:move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402" y="549"/>
                  </a:lnTo>
                  <a:lnTo>
                    <a:pt x="402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841" y="74"/>
                  </a:lnTo>
                  <a:lnTo>
                    <a:pt x="36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extrusionOk="0">
                  <a:moveTo>
                    <a:pt x="257" y="0"/>
                  </a:move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293" y="585"/>
                  </a:lnTo>
                  <a:lnTo>
                    <a:pt x="293" y="585"/>
                  </a:lnTo>
                  <a:lnTo>
                    <a:pt x="330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lnTo>
                    <a:pt x="36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extrusionOk="0">
                  <a:moveTo>
                    <a:pt x="366" y="0"/>
                  </a:moveTo>
                  <a:lnTo>
                    <a:pt x="220" y="37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20" y="3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36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extrusionOk="0">
                  <a:moveTo>
                    <a:pt x="549" y="1"/>
                  </a:moveTo>
                  <a:lnTo>
                    <a:pt x="330" y="3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fill="none" extrusionOk="0">
                  <a:moveTo>
                    <a:pt x="549" y="1"/>
                  </a:moveTo>
                  <a:lnTo>
                    <a:pt x="549" y="1"/>
                  </a:lnTo>
                  <a:lnTo>
                    <a:pt x="330" y="37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extrusionOk="0">
                  <a:moveTo>
                    <a:pt x="366" y="1"/>
                  </a:moveTo>
                  <a:lnTo>
                    <a:pt x="184" y="37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184" y="37"/>
                  </a:lnTo>
                  <a:lnTo>
                    <a:pt x="1" y="111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0" y="0"/>
                  </a:move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5" y="549"/>
                  </a:ln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extrusionOk="0">
                  <a:moveTo>
                    <a:pt x="402" y="1"/>
                  </a:move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548" y="74"/>
                  </a:lnTo>
                  <a:lnTo>
                    <a:pt x="40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extrusionOk="0">
                  <a:moveTo>
                    <a:pt x="220" y="0"/>
                  </a:moveTo>
                  <a:lnTo>
                    <a:pt x="0" y="548"/>
                  </a:lnTo>
                  <a:lnTo>
                    <a:pt x="622" y="54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622" y="548"/>
                  </a:lnTo>
                  <a:lnTo>
                    <a:pt x="622" y="548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extrusionOk="0">
                  <a:moveTo>
                    <a:pt x="293" y="1"/>
                  </a:move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93" y="1"/>
                  </a:lnTo>
                  <a:lnTo>
                    <a:pt x="293" y="1"/>
                  </a:ln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extrusionOk="0">
                  <a:moveTo>
                    <a:pt x="329" y="0"/>
                  </a:move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extrusionOk="0">
                  <a:moveTo>
                    <a:pt x="220" y="0"/>
                  </a:moveTo>
                  <a:lnTo>
                    <a:pt x="73" y="219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3" y="219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475" y="256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extrusionOk="0">
                  <a:moveTo>
                    <a:pt x="476" y="1"/>
                  </a:move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extrusionOk="0">
                  <a:moveTo>
                    <a:pt x="257" y="1"/>
                  </a:move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fill="none" extrusionOk="0">
                  <a:moveTo>
                    <a:pt x="257" y="1"/>
                  </a:moveTo>
                  <a:lnTo>
                    <a:pt x="257" y="1"/>
                  </a:ln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25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183" y="0"/>
                  </a:move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fill="none" extrusionOk="0">
                  <a:moveTo>
                    <a:pt x="183" y="0"/>
                  </a:moveTo>
                  <a:lnTo>
                    <a:pt x="183" y="0"/>
                  </a:ln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extrusionOk="0">
                  <a:moveTo>
                    <a:pt x="293" y="1"/>
                  </a:move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512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extrusionOk="0">
                  <a:moveTo>
                    <a:pt x="74" y="1"/>
                  </a:move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fill="none" extrusionOk="0">
                  <a:moveTo>
                    <a:pt x="74" y="1"/>
                  </a:moveTo>
                  <a:lnTo>
                    <a:pt x="74" y="1"/>
                  </a:ln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extrusionOk="0">
                  <a:moveTo>
                    <a:pt x="37" y="1"/>
                  </a:move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695"/>
                  </a:ln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extrusionOk="0">
                  <a:moveTo>
                    <a:pt x="0" y="0"/>
                  </a:move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fill="none" extrusionOk="0">
                  <a:moveTo>
                    <a:pt x="219" y="0"/>
                  </a:moveTo>
                  <a:lnTo>
                    <a:pt x="21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2" y="439"/>
                  </a:ln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5912150" y="3107400"/>
              <a:ext cx="6425" cy="13750"/>
            </a:xfrm>
            <a:custGeom>
              <a:avLst/>
              <a:gdLst/>
              <a:ahLst/>
              <a:cxnLst/>
              <a:rect l="l" t="t" r="r" b="b"/>
              <a:pathLst>
                <a:path w="257" h="550" extrusionOk="0">
                  <a:moveTo>
                    <a:pt x="220" y="1"/>
                  </a:moveTo>
                  <a:lnTo>
                    <a:pt x="220" y="37"/>
                  </a:lnTo>
                  <a:lnTo>
                    <a:pt x="256" y="37"/>
                  </a:lnTo>
                  <a:lnTo>
                    <a:pt x="220" y="1"/>
                  </a:lnTo>
                  <a:close/>
                  <a:moveTo>
                    <a:pt x="220" y="37"/>
                  </a:moveTo>
                  <a:lnTo>
                    <a:pt x="74" y="147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74" y="549"/>
                  </a:lnTo>
                  <a:lnTo>
                    <a:pt x="220" y="37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5912150" y="3108325"/>
              <a:ext cx="5500" cy="12825"/>
            </a:xfrm>
            <a:custGeom>
              <a:avLst/>
              <a:gdLst/>
              <a:ahLst/>
              <a:cxnLst/>
              <a:rect l="l" t="t" r="r" b="b"/>
              <a:pathLst>
                <a:path w="220" h="513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4" y="110"/>
                  </a:lnTo>
                  <a:lnTo>
                    <a:pt x="1" y="183"/>
                  </a:lnTo>
                  <a:lnTo>
                    <a:pt x="1" y="329"/>
                  </a:lnTo>
                  <a:lnTo>
                    <a:pt x="74" y="512"/>
                  </a:lnTo>
                  <a:lnTo>
                    <a:pt x="74" y="512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extrusionOk="0">
                  <a:moveTo>
                    <a:pt x="1" y="1"/>
                  </a:moveTo>
                  <a:lnTo>
                    <a:pt x="1" y="330"/>
                  </a:lnTo>
                  <a:lnTo>
                    <a:pt x="147" y="330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330"/>
                  </a:lnTo>
                  <a:lnTo>
                    <a:pt x="147" y="330"/>
                  </a:lnTo>
                  <a:lnTo>
                    <a:pt x="11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extrusionOk="0">
                  <a:moveTo>
                    <a:pt x="403" y="1"/>
                  </a:moveTo>
                  <a:lnTo>
                    <a:pt x="1" y="74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fill="none" extrusionOk="0">
                  <a:moveTo>
                    <a:pt x="403" y="1"/>
                  </a:moveTo>
                  <a:lnTo>
                    <a:pt x="403" y="1"/>
                  </a:lnTo>
                  <a:lnTo>
                    <a:pt x="1" y="74"/>
                  </a:lnTo>
                  <a:lnTo>
                    <a:pt x="1" y="183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220"/>
                  </a:lnTo>
                  <a:lnTo>
                    <a:pt x="40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extrusionOk="0">
                  <a:moveTo>
                    <a:pt x="146" y="0"/>
                  </a:move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fill="none" extrusionOk="0">
                  <a:moveTo>
                    <a:pt x="146" y="0"/>
                  </a:moveTo>
                  <a:lnTo>
                    <a:pt x="146" y="0"/>
                  </a:ln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extrusionOk="0">
                  <a:moveTo>
                    <a:pt x="146" y="1"/>
                  </a:moveTo>
                  <a:lnTo>
                    <a:pt x="73" y="37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fill="none" extrusionOk="0">
                  <a:moveTo>
                    <a:pt x="146" y="1"/>
                  </a:moveTo>
                  <a:lnTo>
                    <a:pt x="146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73" y="37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extrusionOk="0">
                  <a:moveTo>
                    <a:pt x="37" y="0"/>
                  </a:moveTo>
                  <a:lnTo>
                    <a:pt x="0" y="110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110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extrusionOk="0">
                  <a:moveTo>
                    <a:pt x="110" y="0"/>
                  </a:moveTo>
                  <a:lnTo>
                    <a:pt x="1" y="147"/>
                  </a:lnTo>
                  <a:lnTo>
                    <a:pt x="403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3720900" y="38311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fill="none" extrusionOk="0">
                  <a:moveTo>
                    <a:pt x="184" y="0"/>
                  </a:moveTo>
                  <a:lnTo>
                    <a:pt x="184" y="0"/>
                  </a:lnTo>
                  <a:lnTo>
                    <a:pt x="110" y="0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403" y="37"/>
                  </a:lnTo>
                  <a:lnTo>
                    <a:pt x="403" y="37"/>
                  </a:lnTo>
                  <a:lnTo>
                    <a:pt x="18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extrusionOk="0">
                  <a:moveTo>
                    <a:pt x="293" y="0"/>
                  </a:moveTo>
                  <a:lnTo>
                    <a:pt x="0" y="37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fill="none" extrusionOk="0">
                  <a:moveTo>
                    <a:pt x="293" y="0"/>
                  </a:moveTo>
                  <a:lnTo>
                    <a:pt x="293" y="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extrusionOk="0">
                  <a:moveTo>
                    <a:pt x="0" y="1"/>
                  </a:moveTo>
                  <a:lnTo>
                    <a:pt x="37" y="184"/>
                  </a:lnTo>
                  <a:lnTo>
                    <a:pt x="329" y="110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84"/>
                  </a:lnTo>
                  <a:lnTo>
                    <a:pt x="37" y="184"/>
                  </a:lnTo>
                  <a:lnTo>
                    <a:pt x="329" y="110"/>
                  </a:lnTo>
                  <a:lnTo>
                    <a:pt x="329" y="110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extrusionOk="0">
                  <a:moveTo>
                    <a:pt x="512" y="1"/>
                  </a:move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extrusionOk="0">
                  <a:moveTo>
                    <a:pt x="513" y="1"/>
                  </a:move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extrusionOk="0">
                  <a:moveTo>
                    <a:pt x="512" y="1"/>
                  </a:move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30" y="1"/>
                  </a:moveTo>
                  <a:lnTo>
                    <a:pt x="1" y="74"/>
                  </a:lnTo>
                  <a:lnTo>
                    <a:pt x="38" y="184"/>
                  </a:lnTo>
                  <a:lnTo>
                    <a:pt x="366" y="18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fill="none" extrusionOk="0">
                  <a:moveTo>
                    <a:pt x="330" y="1"/>
                  </a:moveTo>
                  <a:lnTo>
                    <a:pt x="330" y="1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4" y="184"/>
                  </a:lnTo>
                  <a:lnTo>
                    <a:pt x="74" y="184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3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5" name="Google Shape;955;p37"/>
          <p:cNvGrpSpPr/>
          <p:nvPr/>
        </p:nvGrpSpPr>
        <p:grpSpPr>
          <a:xfrm rot="1197369">
            <a:off x="-6431526" y="-1920299"/>
            <a:ext cx="8415977" cy="4959988"/>
            <a:chOff x="2686500" y="2978575"/>
            <a:chExt cx="4239050" cy="2498300"/>
          </a:xfrm>
        </p:grpSpPr>
        <p:sp>
          <p:nvSpPr>
            <p:cNvPr id="956" name="Google Shape;956;p37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extrusionOk="0">
                  <a:moveTo>
                    <a:pt x="46786" y="4752"/>
                  </a:moveTo>
                  <a:lnTo>
                    <a:pt x="46786" y="4935"/>
                  </a:lnTo>
                  <a:lnTo>
                    <a:pt x="46384" y="4935"/>
                  </a:lnTo>
                  <a:lnTo>
                    <a:pt x="46348" y="4789"/>
                  </a:lnTo>
                  <a:lnTo>
                    <a:pt x="46786" y="4752"/>
                  </a:lnTo>
                  <a:close/>
                  <a:moveTo>
                    <a:pt x="41742" y="10637"/>
                  </a:moveTo>
                  <a:lnTo>
                    <a:pt x="41779" y="10893"/>
                  </a:lnTo>
                  <a:lnTo>
                    <a:pt x="41596" y="10929"/>
                  </a:lnTo>
                  <a:lnTo>
                    <a:pt x="41559" y="10637"/>
                  </a:lnTo>
                  <a:close/>
                  <a:moveTo>
                    <a:pt x="24088" y="21822"/>
                  </a:moveTo>
                  <a:lnTo>
                    <a:pt x="24124" y="21858"/>
                  </a:lnTo>
                  <a:lnTo>
                    <a:pt x="24161" y="21895"/>
                  </a:lnTo>
                  <a:lnTo>
                    <a:pt x="24161" y="22041"/>
                  </a:lnTo>
                  <a:lnTo>
                    <a:pt x="24088" y="22260"/>
                  </a:lnTo>
                  <a:lnTo>
                    <a:pt x="23868" y="21822"/>
                  </a:lnTo>
                  <a:close/>
                  <a:moveTo>
                    <a:pt x="22297" y="22333"/>
                  </a:moveTo>
                  <a:lnTo>
                    <a:pt x="22480" y="22370"/>
                  </a:lnTo>
                  <a:lnTo>
                    <a:pt x="22626" y="22480"/>
                  </a:lnTo>
                  <a:lnTo>
                    <a:pt x="22772" y="22589"/>
                  </a:lnTo>
                  <a:lnTo>
                    <a:pt x="22845" y="22699"/>
                  </a:lnTo>
                  <a:lnTo>
                    <a:pt x="22882" y="22809"/>
                  </a:lnTo>
                  <a:lnTo>
                    <a:pt x="22882" y="22955"/>
                  </a:lnTo>
                  <a:lnTo>
                    <a:pt x="22845" y="23138"/>
                  </a:lnTo>
                  <a:lnTo>
                    <a:pt x="22735" y="23284"/>
                  </a:lnTo>
                  <a:lnTo>
                    <a:pt x="22626" y="23503"/>
                  </a:lnTo>
                  <a:lnTo>
                    <a:pt x="22297" y="23101"/>
                  </a:lnTo>
                  <a:lnTo>
                    <a:pt x="22041" y="22736"/>
                  </a:lnTo>
                  <a:lnTo>
                    <a:pt x="22041" y="22662"/>
                  </a:lnTo>
                  <a:lnTo>
                    <a:pt x="22077" y="22553"/>
                  </a:lnTo>
                  <a:lnTo>
                    <a:pt x="22151" y="22370"/>
                  </a:lnTo>
                  <a:lnTo>
                    <a:pt x="22187" y="22333"/>
                  </a:lnTo>
                  <a:close/>
                  <a:moveTo>
                    <a:pt x="59470" y="24198"/>
                  </a:moveTo>
                  <a:lnTo>
                    <a:pt x="59616" y="24563"/>
                  </a:lnTo>
                  <a:lnTo>
                    <a:pt x="59725" y="24892"/>
                  </a:lnTo>
                  <a:lnTo>
                    <a:pt x="59762" y="25185"/>
                  </a:lnTo>
                  <a:lnTo>
                    <a:pt x="59762" y="25513"/>
                  </a:lnTo>
                  <a:lnTo>
                    <a:pt x="59725" y="25806"/>
                  </a:lnTo>
                  <a:lnTo>
                    <a:pt x="59579" y="26098"/>
                  </a:lnTo>
                  <a:lnTo>
                    <a:pt x="59433" y="26391"/>
                  </a:lnTo>
                  <a:lnTo>
                    <a:pt x="59177" y="26647"/>
                  </a:lnTo>
                  <a:lnTo>
                    <a:pt x="59104" y="26464"/>
                  </a:lnTo>
                  <a:lnTo>
                    <a:pt x="59067" y="26318"/>
                  </a:lnTo>
                  <a:lnTo>
                    <a:pt x="59104" y="26171"/>
                  </a:lnTo>
                  <a:lnTo>
                    <a:pt x="59141" y="26025"/>
                  </a:lnTo>
                  <a:lnTo>
                    <a:pt x="59287" y="25733"/>
                  </a:lnTo>
                  <a:lnTo>
                    <a:pt x="59323" y="25587"/>
                  </a:lnTo>
                  <a:lnTo>
                    <a:pt x="59360" y="25440"/>
                  </a:lnTo>
                  <a:lnTo>
                    <a:pt x="59470" y="24198"/>
                  </a:lnTo>
                  <a:close/>
                  <a:moveTo>
                    <a:pt x="58629" y="27305"/>
                  </a:moveTo>
                  <a:lnTo>
                    <a:pt x="58629" y="27378"/>
                  </a:lnTo>
                  <a:lnTo>
                    <a:pt x="58336" y="27451"/>
                  </a:lnTo>
                  <a:lnTo>
                    <a:pt x="58336" y="27305"/>
                  </a:lnTo>
                  <a:close/>
                  <a:moveTo>
                    <a:pt x="13232" y="27853"/>
                  </a:moveTo>
                  <a:lnTo>
                    <a:pt x="13671" y="27889"/>
                  </a:lnTo>
                  <a:lnTo>
                    <a:pt x="13671" y="28036"/>
                  </a:lnTo>
                  <a:lnTo>
                    <a:pt x="13232" y="28072"/>
                  </a:lnTo>
                  <a:lnTo>
                    <a:pt x="13232" y="27853"/>
                  </a:lnTo>
                  <a:close/>
                  <a:moveTo>
                    <a:pt x="18569" y="18788"/>
                  </a:moveTo>
                  <a:lnTo>
                    <a:pt x="18715" y="18825"/>
                  </a:lnTo>
                  <a:lnTo>
                    <a:pt x="18861" y="18861"/>
                  </a:lnTo>
                  <a:lnTo>
                    <a:pt x="18934" y="18934"/>
                  </a:lnTo>
                  <a:lnTo>
                    <a:pt x="19007" y="19007"/>
                  </a:lnTo>
                  <a:lnTo>
                    <a:pt x="19044" y="19117"/>
                  </a:lnTo>
                  <a:lnTo>
                    <a:pt x="19044" y="19227"/>
                  </a:lnTo>
                  <a:lnTo>
                    <a:pt x="19007" y="19373"/>
                  </a:lnTo>
                  <a:lnTo>
                    <a:pt x="18934" y="19519"/>
                  </a:lnTo>
                  <a:lnTo>
                    <a:pt x="18495" y="20214"/>
                  </a:lnTo>
                  <a:lnTo>
                    <a:pt x="18240" y="20542"/>
                  </a:lnTo>
                  <a:lnTo>
                    <a:pt x="17984" y="20871"/>
                  </a:lnTo>
                  <a:lnTo>
                    <a:pt x="17838" y="21091"/>
                  </a:lnTo>
                  <a:lnTo>
                    <a:pt x="17728" y="21310"/>
                  </a:lnTo>
                  <a:lnTo>
                    <a:pt x="17691" y="21529"/>
                  </a:lnTo>
                  <a:lnTo>
                    <a:pt x="17764" y="21785"/>
                  </a:lnTo>
                  <a:lnTo>
                    <a:pt x="17801" y="22005"/>
                  </a:lnTo>
                  <a:lnTo>
                    <a:pt x="17838" y="22224"/>
                  </a:lnTo>
                  <a:lnTo>
                    <a:pt x="17838" y="22626"/>
                  </a:lnTo>
                  <a:lnTo>
                    <a:pt x="17874" y="22845"/>
                  </a:lnTo>
                  <a:lnTo>
                    <a:pt x="17947" y="23065"/>
                  </a:lnTo>
                  <a:lnTo>
                    <a:pt x="18057" y="23247"/>
                  </a:lnTo>
                  <a:lnTo>
                    <a:pt x="18203" y="23430"/>
                  </a:lnTo>
                  <a:lnTo>
                    <a:pt x="18386" y="23540"/>
                  </a:lnTo>
                  <a:lnTo>
                    <a:pt x="18569" y="23649"/>
                  </a:lnTo>
                  <a:lnTo>
                    <a:pt x="18788" y="23686"/>
                  </a:lnTo>
                  <a:lnTo>
                    <a:pt x="18971" y="23722"/>
                  </a:lnTo>
                  <a:lnTo>
                    <a:pt x="19226" y="23686"/>
                  </a:lnTo>
                  <a:lnTo>
                    <a:pt x="19482" y="23613"/>
                  </a:lnTo>
                  <a:lnTo>
                    <a:pt x="19738" y="23503"/>
                  </a:lnTo>
                  <a:lnTo>
                    <a:pt x="19994" y="23430"/>
                  </a:lnTo>
                  <a:lnTo>
                    <a:pt x="20286" y="23393"/>
                  </a:lnTo>
                  <a:lnTo>
                    <a:pt x="20542" y="23357"/>
                  </a:lnTo>
                  <a:lnTo>
                    <a:pt x="20981" y="23393"/>
                  </a:lnTo>
                  <a:lnTo>
                    <a:pt x="21420" y="23467"/>
                  </a:lnTo>
                  <a:lnTo>
                    <a:pt x="21273" y="23686"/>
                  </a:lnTo>
                  <a:lnTo>
                    <a:pt x="21127" y="23869"/>
                  </a:lnTo>
                  <a:lnTo>
                    <a:pt x="20981" y="23978"/>
                  </a:lnTo>
                  <a:lnTo>
                    <a:pt x="20762" y="24015"/>
                  </a:lnTo>
                  <a:lnTo>
                    <a:pt x="20615" y="24015"/>
                  </a:lnTo>
                  <a:lnTo>
                    <a:pt x="20213" y="23978"/>
                  </a:lnTo>
                  <a:lnTo>
                    <a:pt x="19921" y="23978"/>
                  </a:lnTo>
                  <a:lnTo>
                    <a:pt x="19702" y="24051"/>
                  </a:lnTo>
                  <a:lnTo>
                    <a:pt x="19446" y="24161"/>
                  </a:lnTo>
                  <a:lnTo>
                    <a:pt x="19226" y="24271"/>
                  </a:lnTo>
                  <a:lnTo>
                    <a:pt x="19044" y="24453"/>
                  </a:lnTo>
                  <a:lnTo>
                    <a:pt x="18824" y="24636"/>
                  </a:lnTo>
                  <a:lnTo>
                    <a:pt x="18495" y="25075"/>
                  </a:lnTo>
                  <a:lnTo>
                    <a:pt x="18605" y="25148"/>
                  </a:lnTo>
                  <a:lnTo>
                    <a:pt x="18788" y="25185"/>
                  </a:lnTo>
                  <a:lnTo>
                    <a:pt x="19117" y="25185"/>
                  </a:lnTo>
                  <a:lnTo>
                    <a:pt x="19263" y="25221"/>
                  </a:lnTo>
                  <a:lnTo>
                    <a:pt x="19373" y="25331"/>
                  </a:lnTo>
                  <a:lnTo>
                    <a:pt x="19409" y="25404"/>
                  </a:lnTo>
                  <a:lnTo>
                    <a:pt x="19446" y="25513"/>
                  </a:lnTo>
                  <a:lnTo>
                    <a:pt x="19446" y="25769"/>
                  </a:lnTo>
                  <a:lnTo>
                    <a:pt x="19007" y="25769"/>
                  </a:lnTo>
                  <a:lnTo>
                    <a:pt x="18751" y="25733"/>
                  </a:lnTo>
                  <a:lnTo>
                    <a:pt x="18495" y="25769"/>
                  </a:lnTo>
                  <a:lnTo>
                    <a:pt x="18422" y="25806"/>
                  </a:lnTo>
                  <a:lnTo>
                    <a:pt x="18313" y="25879"/>
                  </a:lnTo>
                  <a:lnTo>
                    <a:pt x="18203" y="26062"/>
                  </a:lnTo>
                  <a:lnTo>
                    <a:pt x="18130" y="26354"/>
                  </a:lnTo>
                  <a:lnTo>
                    <a:pt x="18130" y="26610"/>
                  </a:lnTo>
                  <a:lnTo>
                    <a:pt x="18130" y="26902"/>
                  </a:lnTo>
                  <a:lnTo>
                    <a:pt x="18130" y="27414"/>
                  </a:lnTo>
                  <a:lnTo>
                    <a:pt x="17435" y="27962"/>
                  </a:lnTo>
                  <a:lnTo>
                    <a:pt x="17253" y="27889"/>
                  </a:lnTo>
                  <a:lnTo>
                    <a:pt x="17070" y="27816"/>
                  </a:lnTo>
                  <a:lnTo>
                    <a:pt x="16924" y="27780"/>
                  </a:lnTo>
                  <a:lnTo>
                    <a:pt x="16741" y="27743"/>
                  </a:lnTo>
                  <a:lnTo>
                    <a:pt x="16558" y="27780"/>
                  </a:lnTo>
                  <a:lnTo>
                    <a:pt x="16375" y="27816"/>
                  </a:lnTo>
                  <a:lnTo>
                    <a:pt x="16193" y="27889"/>
                  </a:lnTo>
                  <a:lnTo>
                    <a:pt x="15973" y="27999"/>
                  </a:lnTo>
                  <a:lnTo>
                    <a:pt x="15608" y="28255"/>
                  </a:lnTo>
                  <a:lnTo>
                    <a:pt x="15425" y="28365"/>
                  </a:lnTo>
                  <a:lnTo>
                    <a:pt x="15206" y="28401"/>
                  </a:lnTo>
                  <a:lnTo>
                    <a:pt x="15060" y="28401"/>
                  </a:lnTo>
                  <a:lnTo>
                    <a:pt x="14950" y="28328"/>
                  </a:lnTo>
                  <a:lnTo>
                    <a:pt x="14804" y="28255"/>
                  </a:lnTo>
                  <a:lnTo>
                    <a:pt x="14658" y="28109"/>
                  </a:lnTo>
                  <a:lnTo>
                    <a:pt x="14621" y="28072"/>
                  </a:lnTo>
                  <a:lnTo>
                    <a:pt x="14511" y="28036"/>
                  </a:lnTo>
                  <a:lnTo>
                    <a:pt x="14073" y="28072"/>
                  </a:lnTo>
                  <a:lnTo>
                    <a:pt x="14073" y="28072"/>
                  </a:lnTo>
                  <a:lnTo>
                    <a:pt x="14109" y="27743"/>
                  </a:lnTo>
                  <a:lnTo>
                    <a:pt x="14146" y="27633"/>
                  </a:lnTo>
                  <a:lnTo>
                    <a:pt x="14219" y="27560"/>
                  </a:lnTo>
                  <a:lnTo>
                    <a:pt x="14292" y="27487"/>
                  </a:lnTo>
                  <a:lnTo>
                    <a:pt x="14402" y="27451"/>
                  </a:lnTo>
                  <a:lnTo>
                    <a:pt x="14731" y="27378"/>
                  </a:lnTo>
                  <a:lnTo>
                    <a:pt x="14913" y="27305"/>
                  </a:lnTo>
                  <a:lnTo>
                    <a:pt x="15023" y="27268"/>
                  </a:lnTo>
                  <a:lnTo>
                    <a:pt x="15096" y="27195"/>
                  </a:lnTo>
                  <a:lnTo>
                    <a:pt x="15206" y="27049"/>
                  </a:lnTo>
                  <a:lnTo>
                    <a:pt x="15315" y="26976"/>
                  </a:lnTo>
                  <a:lnTo>
                    <a:pt x="15608" y="26939"/>
                  </a:lnTo>
                  <a:lnTo>
                    <a:pt x="15791" y="26866"/>
                  </a:lnTo>
                  <a:lnTo>
                    <a:pt x="15900" y="26829"/>
                  </a:lnTo>
                  <a:lnTo>
                    <a:pt x="16010" y="26720"/>
                  </a:lnTo>
                  <a:lnTo>
                    <a:pt x="16120" y="26647"/>
                  </a:lnTo>
                  <a:lnTo>
                    <a:pt x="16156" y="26537"/>
                  </a:lnTo>
                  <a:lnTo>
                    <a:pt x="16193" y="26391"/>
                  </a:lnTo>
                  <a:lnTo>
                    <a:pt x="16193" y="26245"/>
                  </a:lnTo>
                  <a:lnTo>
                    <a:pt x="16156" y="26098"/>
                  </a:lnTo>
                  <a:lnTo>
                    <a:pt x="16083" y="25660"/>
                  </a:lnTo>
                  <a:lnTo>
                    <a:pt x="16120" y="25477"/>
                  </a:lnTo>
                  <a:lnTo>
                    <a:pt x="16156" y="25294"/>
                  </a:lnTo>
                  <a:lnTo>
                    <a:pt x="16193" y="25111"/>
                  </a:lnTo>
                  <a:lnTo>
                    <a:pt x="16302" y="24965"/>
                  </a:lnTo>
                  <a:lnTo>
                    <a:pt x="16412" y="24782"/>
                  </a:lnTo>
                  <a:lnTo>
                    <a:pt x="16595" y="24636"/>
                  </a:lnTo>
                  <a:lnTo>
                    <a:pt x="16741" y="24490"/>
                  </a:lnTo>
                  <a:lnTo>
                    <a:pt x="16851" y="24344"/>
                  </a:lnTo>
                  <a:lnTo>
                    <a:pt x="16924" y="24198"/>
                  </a:lnTo>
                  <a:lnTo>
                    <a:pt x="16960" y="24051"/>
                  </a:lnTo>
                  <a:lnTo>
                    <a:pt x="16924" y="23905"/>
                  </a:lnTo>
                  <a:lnTo>
                    <a:pt x="16851" y="23759"/>
                  </a:lnTo>
                  <a:lnTo>
                    <a:pt x="16741" y="23613"/>
                  </a:lnTo>
                  <a:lnTo>
                    <a:pt x="16595" y="23430"/>
                  </a:lnTo>
                  <a:lnTo>
                    <a:pt x="16412" y="23247"/>
                  </a:lnTo>
                  <a:lnTo>
                    <a:pt x="16266" y="23101"/>
                  </a:lnTo>
                  <a:lnTo>
                    <a:pt x="16156" y="22882"/>
                  </a:lnTo>
                  <a:lnTo>
                    <a:pt x="16120" y="22772"/>
                  </a:lnTo>
                  <a:lnTo>
                    <a:pt x="16120" y="22626"/>
                  </a:lnTo>
                  <a:lnTo>
                    <a:pt x="16156" y="22297"/>
                  </a:lnTo>
                  <a:lnTo>
                    <a:pt x="16193" y="21968"/>
                  </a:lnTo>
                  <a:lnTo>
                    <a:pt x="16302" y="21676"/>
                  </a:lnTo>
                  <a:lnTo>
                    <a:pt x="16485" y="21420"/>
                  </a:lnTo>
                  <a:lnTo>
                    <a:pt x="16668" y="21237"/>
                  </a:lnTo>
                  <a:lnTo>
                    <a:pt x="16851" y="21054"/>
                  </a:lnTo>
                  <a:lnTo>
                    <a:pt x="17180" y="20762"/>
                  </a:lnTo>
                  <a:lnTo>
                    <a:pt x="17326" y="20616"/>
                  </a:lnTo>
                  <a:lnTo>
                    <a:pt x="17435" y="20469"/>
                  </a:lnTo>
                  <a:lnTo>
                    <a:pt x="17509" y="20250"/>
                  </a:lnTo>
                  <a:lnTo>
                    <a:pt x="17582" y="20067"/>
                  </a:lnTo>
                  <a:lnTo>
                    <a:pt x="17655" y="19848"/>
                  </a:lnTo>
                  <a:lnTo>
                    <a:pt x="17655" y="19629"/>
                  </a:lnTo>
                  <a:lnTo>
                    <a:pt x="17691" y="19409"/>
                  </a:lnTo>
                  <a:lnTo>
                    <a:pt x="17728" y="19263"/>
                  </a:lnTo>
                  <a:lnTo>
                    <a:pt x="17801" y="19117"/>
                  </a:lnTo>
                  <a:lnTo>
                    <a:pt x="17874" y="18971"/>
                  </a:lnTo>
                  <a:lnTo>
                    <a:pt x="17984" y="18898"/>
                  </a:lnTo>
                  <a:lnTo>
                    <a:pt x="18130" y="18825"/>
                  </a:lnTo>
                  <a:lnTo>
                    <a:pt x="18276" y="18788"/>
                  </a:lnTo>
                  <a:close/>
                  <a:moveTo>
                    <a:pt x="44666" y="32604"/>
                  </a:moveTo>
                  <a:lnTo>
                    <a:pt x="44666" y="32933"/>
                  </a:lnTo>
                  <a:lnTo>
                    <a:pt x="44520" y="32933"/>
                  </a:lnTo>
                  <a:lnTo>
                    <a:pt x="44557" y="32604"/>
                  </a:lnTo>
                  <a:close/>
                  <a:moveTo>
                    <a:pt x="37868" y="33409"/>
                  </a:moveTo>
                  <a:lnTo>
                    <a:pt x="38050" y="33445"/>
                  </a:lnTo>
                  <a:lnTo>
                    <a:pt x="38014" y="34213"/>
                  </a:lnTo>
                  <a:lnTo>
                    <a:pt x="37283" y="34213"/>
                  </a:lnTo>
                  <a:lnTo>
                    <a:pt x="37246" y="33847"/>
                  </a:lnTo>
                  <a:lnTo>
                    <a:pt x="37283" y="33701"/>
                  </a:lnTo>
                  <a:lnTo>
                    <a:pt x="37319" y="33591"/>
                  </a:lnTo>
                  <a:lnTo>
                    <a:pt x="37393" y="33518"/>
                  </a:lnTo>
                  <a:lnTo>
                    <a:pt x="37502" y="33445"/>
                  </a:lnTo>
                  <a:lnTo>
                    <a:pt x="37648" y="33445"/>
                  </a:lnTo>
                  <a:lnTo>
                    <a:pt x="37868" y="33409"/>
                  </a:lnTo>
                  <a:close/>
                  <a:moveTo>
                    <a:pt x="26793" y="32933"/>
                  </a:moveTo>
                  <a:lnTo>
                    <a:pt x="26866" y="33153"/>
                  </a:lnTo>
                  <a:lnTo>
                    <a:pt x="26902" y="33372"/>
                  </a:lnTo>
                  <a:lnTo>
                    <a:pt x="26829" y="33591"/>
                  </a:lnTo>
                  <a:lnTo>
                    <a:pt x="26756" y="33774"/>
                  </a:lnTo>
                  <a:lnTo>
                    <a:pt x="26610" y="34067"/>
                  </a:lnTo>
                  <a:lnTo>
                    <a:pt x="26573" y="34140"/>
                  </a:lnTo>
                  <a:lnTo>
                    <a:pt x="26610" y="34249"/>
                  </a:lnTo>
                  <a:lnTo>
                    <a:pt x="26646" y="34322"/>
                  </a:lnTo>
                  <a:lnTo>
                    <a:pt x="26720" y="34396"/>
                  </a:lnTo>
                  <a:lnTo>
                    <a:pt x="26975" y="34578"/>
                  </a:lnTo>
                  <a:lnTo>
                    <a:pt x="27816" y="35127"/>
                  </a:lnTo>
                  <a:lnTo>
                    <a:pt x="28657" y="35675"/>
                  </a:lnTo>
                  <a:lnTo>
                    <a:pt x="28803" y="35821"/>
                  </a:lnTo>
                  <a:lnTo>
                    <a:pt x="28913" y="36004"/>
                  </a:lnTo>
                  <a:lnTo>
                    <a:pt x="28949" y="36223"/>
                  </a:lnTo>
                  <a:lnTo>
                    <a:pt x="28913" y="36406"/>
                  </a:lnTo>
                  <a:lnTo>
                    <a:pt x="28803" y="36589"/>
                  </a:lnTo>
                  <a:lnTo>
                    <a:pt x="28657" y="36735"/>
                  </a:lnTo>
                  <a:lnTo>
                    <a:pt x="28474" y="36808"/>
                  </a:lnTo>
                  <a:lnTo>
                    <a:pt x="28255" y="36844"/>
                  </a:lnTo>
                  <a:lnTo>
                    <a:pt x="27926" y="36881"/>
                  </a:lnTo>
                  <a:lnTo>
                    <a:pt x="27560" y="36844"/>
                  </a:lnTo>
                  <a:lnTo>
                    <a:pt x="27195" y="36771"/>
                  </a:lnTo>
                  <a:lnTo>
                    <a:pt x="26829" y="36698"/>
                  </a:lnTo>
                  <a:lnTo>
                    <a:pt x="26500" y="36552"/>
                  </a:lnTo>
                  <a:lnTo>
                    <a:pt x="26208" y="36406"/>
                  </a:lnTo>
                  <a:lnTo>
                    <a:pt x="25915" y="36333"/>
                  </a:lnTo>
                  <a:lnTo>
                    <a:pt x="25623" y="36296"/>
                  </a:lnTo>
                  <a:lnTo>
                    <a:pt x="25331" y="36260"/>
                  </a:lnTo>
                  <a:lnTo>
                    <a:pt x="25002" y="36296"/>
                  </a:lnTo>
                  <a:lnTo>
                    <a:pt x="24636" y="36369"/>
                  </a:lnTo>
                  <a:lnTo>
                    <a:pt x="24307" y="36479"/>
                  </a:lnTo>
                  <a:lnTo>
                    <a:pt x="23978" y="36698"/>
                  </a:lnTo>
                  <a:lnTo>
                    <a:pt x="23868" y="36735"/>
                  </a:lnTo>
                  <a:lnTo>
                    <a:pt x="23722" y="36771"/>
                  </a:lnTo>
                  <a:lnTo>
                    <a:pt x="23430" y="36808"/>
                  </a:lnTo>
                  <a:lnTo>
                    <a:pt x="23174" y="36808"/>
                  </a:lnTo>
                  <a:lnTo>
                    <a:pt x="22918" y="36735"/>
                  </a:lnTo>
                  <a:lnTo>
                    <a:pt x="22735" y="36625"/>
                  </a:lnTo>
                  <a:lnTo>
                    <a:pt x="22553" y="36515"/>
                  </a:lnTo>
                  <a:lnTo>
                    <a:pt x="22406" y="36333"/>
                  </a:lnTo>
                  <a:lnTo>
                    <a:pt x="22297" y="36113"/>
                  </a:lnTo>
                  <a:lnTo>
                    <a:pt x="22260" y="36004"/>
                  </a:lnTo>
                  <a:lnTo>
                    <a:pt x="22260" y="35894"/>
                  </a:lnTo>
                  <a:lnTo>
                    <a:pt x="22297" y="35784"/>
                  </a:lnTo>
                  <a:lnTo>
                    <a:pt x="22333" y="35638"/>
                  </a:lnTo>
                  <a:lnTo>
                    <a:pt x="22406" y="35456"/>
                  </a:lnTo>
                  <a:lnTo>
                    <a:pt x="22480" y="35273"/>
                  </a:lnTo>
                  <a:lnTo>
                    <a:pt x="22516" y="35090"/>
                  </a:lnTo>
                  <a:lnTo>
                    <a:pt x="22589" y="34907"/>
                  </a:lnTo>
                  <a:lnTo>
                    <a:pt x="22991" y="34249"/>
                  </a:lnTo>
                  <a:lnTo>
                    <a:pt x="23430" y="33591"/>
                  </a:lnTo>
                  <a:lnTo>
                    <a:pt x="23503" y="33518"/>
                  </a:lnTo>
                  <a:lnTo>
                    <a:pt x="23576" y="33482"/>
                  </a:lnTo>
                  <a:lnTo>
                    <a:pt x="23795" y="33445"/>
                  </a:lnTo>
                  <a:lnTo>
                    <a:pt x="23832" y="33445"/>
                  </a:lnTo>
                  <a:lnTo>
                    <a:pt x="23905" y="33518"/>
                  </a:lnTo>
                  <a:lnTo>
                    <a:pt x="24015" y="33555"/>
                  </a:lnTo>
                  <a:lnTo>
                    <a:pt x="24271" y="33664"/>
                  </a:lnTo>
                  <a:lnTo>
                    <a:pt x="24417" y="33701"/>
                  </a:lnTo>
                  <a:lnTo>
                    <a:pt x="24490" y="33811"/>
                  </a:lnTo>
                  <a:lnTo>
                    <a:pt x="24563" y="33920"/>
                  </a:lnTo>
                  <a:lnTo>
                    <a:pt x="24563" y="34103"/>
                  </a:lnTo>
                  <a:lnTo>
                    <a:pt x="24600" y="34213"/>
                  </a:lnTo>
                  <a:lnTo>
                    <a:pt x="24709" y="34359"/>
                  </a:lnTo>
                  <a:lnTo>
                    <a:pt x="25002" y="34651"/>
                  </a:lnTo>
                  <a:lnTo>
                    <a:pt x="26354" y="34140"/>
                  </a:lnTo>
                  <a:lnTo>
                    <a:pt x="26244" y="34030"/>
                  </a:lnTo>
                  <a:lnTo>
                    <a:pt x="26135" y="33993"/>
                  </a:lnTo>
                  <a:lnTo>
                    <a:pt x="25842" y="33957"/>
                  </a:lnTo>
                  <a:lnTo>
                    <a:pt x="25733" y="33884"/>
                  </a:lnTo>
                  <a:lnTo>
                    <a:pt x="25623" y="33811"/>
                  </a:lnTo>
                  <a:lnTo>
                    <a:pt x="25550" y="33701"/>
                  </a:lnTo>
                  <a:lnTo>
                    <a:pt x="25550" y="33482"/>
                  </a:lnTo>
                  <a:lnTo>
                    <a:pt x="26793" y="32933"/>
                  </a:lnTo>
                  <a:close/>
                  <a:moveTo>
                    <a:pt x="33555" y="32787"/>
                  </a:moveTo>
                  <a:lnTo>
                    <a:pt x="33920" y="32824"/>
                  </a:lnTo>
                  <a:lnTo>
                    <a:pt x="34030" y="32860"/>
                  </a:lnTo>
                  <a:lnTo>
                    <a:pt x="34103" y="32933"/>
                  </a:lnTo>
                  <a:lnTo>
                    <a:pt x="34139" y="33007"/>
                  </a:lnTo>
                  <a:lnTo>
                    <a:pt x="34176" y="33153"/>
                  </a:lnTo>
                  <a:lnTo>
                    <a:pt x="34176" y="33518"/>
                  </a:lnTo>
                  <a:lnTo>
                    <a:pt x="33774" y="33738"/>
                  </a:lnTo>
                  <a:lnTo>
                    <a:pt x="33628" y="33847"/>
                  </a:lnTo>
                  <a:lnTo>
                    <a:pt x="33482" y="33957"/>
                  </a:lnTo>
                  <a:lnTo>
                    <a:pt x="33372" y="34103"/>
                  </a:lnTo>
                  <a:lnTo>
                    <a:pt x="33299" y="34286"/>
                  </a:lnTo>
                  <a:lnTo>
                    <a:pt x="33299" y="34432"/>
                  </a:lnTo>
                  <a:lnTo>
                    <a:pt x="33299" y="34615"/>
                  </a:lnTo>
                  <a:lnTo>
                    <a:pt x="33335" y="34798"/>
                  </a:lnTo>
                  <a:lnTo>
                    <a:pt x="33445" y="34944"/>
                  </a:lnTo>
                  <a:lnTo>
                    <a:pt x="33591" y="35127"/>
                  </a:lnTo>
                  <a:lnTo>
                    <a:pt x="33774" y="35273"/>
                  </a:lnTo>
                  <a:lnTo>
                    <a:pt x="34030" y="35492"/>
                  </a:lnTo>
                  <a:lnTo>
                    <a:pt x="34249" y="35784"/>
                  </a:lnTo>
                  <a:lnTo>
                    <a:pt x="34395" y="36077"/>
                  </a:lnTo>
                  <a:lnTo>
                    <a:pt x="34505" y="36406"/>
                  </a:lnTo>
                  <a:lnTo>
                    <a:pt x="34578" y="36735"/>
                  </a:lnTo>
                  <a:lnTo>
                    <a:pt x="34688" y="37064"/>
                  </a:lnTo>
                  <a:lnTo>
                    <a:pt x="34834" y="37393"/>
                  </a:lnTo>
                  <a:lnTo>
                    <a:pt x="34944" y="37539"/>
                  </a:lnTo>
                  <a:lnTo>
                    <a:pt x="35090" y="37685"/>
                  </a:lnTo>
                  <a:lnTo>
                    <a:pt x="35199" y="37831"/>
                  </a:lnTo>
                  <a:lnTo>
                    <a:pt x="35273" y="38014"/>
                  </a:lnTo>
                  <a:lnTo>
                    <a:pt x="35346" y="38197"/>
                  </a:lnTo>
                  <a:lnTo>
                    <a:pt x="35382" y="38380"/>
                  </a:lnTo>
                  <a:lnTo>
                    <a:pt x="35419" y="38745"/>
                  </a:lnTo>
                  <a:lnTo>
                    <a:pt x="35455" y="38928"/>
                  </a:lnTo>
                  <a:lnTo>
                    <a:pt x="35528" y="39111"/>
                  </a:lnTo>
                  <a:lnTo>
                    <a:pt x="35309" y="39257"/>
                  </a:lnTo>
                  <a:lnTo>
                    <a:pt x="35126" y="39367"/>
                  </a:lnTo>
                  <a:lnTo>
                    <a:pt x="34907" y="39403"/>
                  </a:lnTo>
                  <a:lnTo>
                    <a:pt x="34688" y="39440"/>
                  </a:lnTo>
                  <a:lnTo>
                    <a:pt x="34395" y="39403"/>
                  </a:lnTo>
                  <a:lnTo>
                    <a:pt x="34103" y="39293"/>
                  </a:lnTo>
                  <a:lnTo>
                    <a:pt x="33701" y="39111"/>
                  </a:lnTo>
                  <a:lnTo>
                    <a:pt x="33299" y="38891"/>
                  </a:lnTo>
                  <a:lnTo>
                    <a:pt x="33153" y="38782"/>
                  </a:lnTo>
                  <a:lnTo>
                    <a:pt x="33043" y="38635"/>
                  </a:lnTo>
                  <a:lnTo>
                    <a:pt x="33043" y="38489"/>
                  </a:lnTo>
                  <a:lnTo>
                    <a:pt x="33043" y="38307"/>
                  </a:lnTo>
                  <a:lnTo>
                    <a:pt x="33153" y="37685"/>
                  </a:lnTo>
                  <a:lnTo>
                    <a:pt x="33335" y="36991"/>
                  </a:lnTo>
                  <a:lnTo>
                    <a:pt x="32787" y="36442"/>
                  </a:lnTo>
                  <a:lnTo>
                    <a:pt x="32495" y="36113"/>
                  </a:lnTo>
                  <a:lnTo>
                    <a:pt x="32239" y="35821"/>
                  </a:lnTo>
                  <a:lnTo>
                    <a:pt x="32056" y="35492"/>
                  </a:lnTo>
                  <a:lnTo>
                    <a:pt x="31837" y="35127"/>
                  </a:lnTo>
                  <a:lnTo>
                    <a:pt x="31690" y="34761"/>
                  </a:lnTo>
                  <a:lnTo>
                    <a:pt x="31544" y="34396"/>
                  </a:lnTo>
                  <a:lnTo>
                    <a:pt x="31508" y="34176"/>
                  </a:lnTo>
                  <a:lnTo>
                    <a:pt x="31544" y="33993"/>
                  </a:lnTo>
                  <a:lnTo>
                    <a:pt x="31581" y="33884"/>
                  </a:lnTo>
                  <a:lnTo>
                    <a:pt x="31654" y="33774"/>
                  </a:lnTo>
                  <a:lnTo>
                    <a:pt x="31727" y="33701"/>
                  </a:lnTo>
                  <a:lnTo>
                    <a:pt x="31873" y="33628"/>
                  </a:lnTo>
                  <a:lnTo>
                    <a:pt x="32056" y="33518"/>
                  </a:lnTo>
                  <a:lnTo>
                    <a:pt x="32275" y="33372"/>
                  </a:lnTo>
                  <a:lnTo>
                    <a:pt x="32641" y="33043"/>
                  </a:lnTo>
                  <a:lnTo>
                    <a:pt x="32824" y="32933"/>
                  </a:lnTo>
                  <a:lnTo>
                    <a:pt x="33006" y="32824"/>
                  </a:lnTo>
                  <a:lnTo>
                    <a:pt x="33226" y="32787"/>
                  </a:lnTo>
                  <a:close/>
                  <a:moveTo>
                    <a:pt x="14694" y="34176"/>
                  </a:moveTo>
                  <a:lnTo>
                    <a:pt x="15352" y="34542"/>
                  </a:lnTo>
                  <a:lnTo>
                    <a:pt x="15644" y="34761"/>
                  </a:lnTo>
                  <a:lnTo>
                    <a:pt x="15900" y="34980"/>
                  </a:lnTo>
                  <a:lnTo>
                    <a:pt x="16156" y="35236"/>
                  </a:lnTo>
                  <a:lnTo>
                    <a:pt x="16449" y="35456"/>
                  </a:lnTo>
                  <a:lnTo>
                    <a:pt x="16704" y="35638"/>
                  </a:lnTo>
                  <a:lnTo>
                    <a:pt x="17033" y="35784"/>
                  </a:lnTo>
                  <a:lnTo>
                    <a:pt x="17289" y="35894"/>
                  </a:lnTo>
                  <a:lnTo>
                    <a:pt x="17472" y="36004"/>
                  </a:lnTo>
                  <a:lnTo>
                    <a:pt x="17691" y="36150"/>
                  </a:lnTo>
                  <a:lnTo>
                    <a:pt x="17838" y="36333"/>
                  </a:lnTo>
                  <a:lnTo>
                    <a:pt x="17984" y="36515"/>
                  </a:lnTo>
                  <a:lnTo>
                    <a:pt x="18057" y="36735"/>
                  </a:lnTo>
                  <a:lnTo>
                    <a:pt x="18130" y="36954"/>
                  </a:lnTo>
                  <a:lnTo>
                    <a:pt x="18130" y="37247"/>
                  </a:lnTo>
                  <a:lnTo>
                    <a:pt x="18130" y="37429"/>
                  </a:lnTo>
                  <a:lnTo>
                    <a:pt x="18166" y="37575"/>
                  </a:lnTo>
                  <a:lnTo>
                    <a:pt x="18788" y="38562"/>
                  </a:lnTo>
                  <a:lnTo>
                    <a:pt x="19080" y="39038"/>
                  </a:lnTo>
                  <a:lnTo>
                    <a:pt x="19409" y="39476"/>
                  </a:lnTo>
                  <a:lnTo>
                    <a:pt x="19629" y="39695"/>
                  </a:lnTo>
                  <a:lnTo>
                    <a:pt x="19702" y="39769"/>
                  </a:lnTo>
                  <a:lnTo>
                    <a:pt x="19775" y="39769"/>
                  </a:lnTo>
                  <a:lnTo>
                    <a:pt x="19884" y="39732"/>
                  </a:lnTo>
                  <a:lnTo>
                    <a:pt x="19994" y="39695"/>
                  </a:lnTo>
                  <a:lnTo>
                    <a:pt x="20177" y="39403"/>
                  </a:lnTo>
                  <a:lnTo>
                    <a:pt x="20469" y="39111"/>
                  </a:lnTo>
                  <a:lnTo>
                    <a:pt x="20762" y="38782"/>
                  </a:lnTo>
                  <a:lnTo>
                    <a:pt x="19921" y="37831"/>
                  </a:lnTo>
                  <a:lnTo>
                    <a:pt x="20140" y="37612"/>
                  </a:lnTo>
                  <a:lnTo>
                    <a:pt x="20360" y="37393"/>
                  </a:lnTo>
                  <a:lnTo>
                    <a:pt x="20615" y="37283"/>
                  </a:lnTo>
                  <a:lnTo>
                    <a:pt x="20871" y="37173"/>
                  </a:lnTo>
                  <a:lnTo>
                    <a:pt x="21091" y="37137"/>
                  </a:lnTo>
                  <a:lnTo>
                    <a:pt x="21310" y="37173"/>
                  </a:lnTo>
                  <a:lnTo>
                    <a:pt x="21383" y="37210"/>
                  </a:lnTo>
                  <a:lnTo>
                    <a:pt x="21420" y="37283"/>
                  </a:lnTo>
                  <a:lnTo>
                    <a:pt x="21529" y="37466"/>
                  </a:lnTo>
                  <a:lnTo>
                    <a:pt x="21566" y="37722"/>
                  </a:lnTo>
                  <a:lnTo>
                    <a:pt x="21566" y="37978"/>
                  </a:lnTo>
                  <a:lnTo>
                    <a:pt x="21566" y="38270"/>
                  </a:lnTo>
                  <a:lnTo>
                    <a:pt x="21675" y="38562"/>
                  </a:lnTo>
                  <a:lnTo>
                    <a:pt x="21749" y="38818"/>
                  </a:lnTo>
                  <a:lnTo>
                    <a:pt x="21895" y="39074"/>
                  </a:lnTo>
                  <a:lnTo>
                    <a:pt x="22041" y="39293"/>
                  </a:lnTo>
                  <a:lnTo>
                    <a:pt x="22224" y="39476"/>
                  </a:lnTo>
                  <a:lnTo>
                    <a:pt x="22443" y="39659"/>
                  </a:lnTo>
                  <a:lnTo>
                    <a:pt x="22735" y="39769"/>
                  </a:lnTo>
                  <a:lnTo>
                    <a:pt x="23028" y="39878"/>
                  </a:lnTo>
                  <a:lnTo>
                    <a:pt x="23320" y="39951"/>
                  </a:lnTo>
                  <a:lnTo>
                    <a:pt x="23576" y="39988"/>
                  </a:lnTo>
                  <a:lnTo>
                    <a:pt x="23722" y="39951"/>
                  </a:lnTo>
                  <a:lnTo>
                    <a:pt x="23905" y="39878"/>
                  </a:lnTo>
                  <a:lnTo>
                    <a:pt x="24051" y="39842"/>
                  </a:lnTo>
                  <a:lnTo>
                    <a:pt x="24234" y="39805"/>
                  </a:lnTo>
                  <a:lnTo>
                    <a:pt x="24490" y="39842"/>
                  </a:lnTo>
                  <a:lnTo>
                    <a:pt x="24709" y="39915"/>
                  </a:lnTo>
                  <a:lnTo>
                    <a:pt x="24965" y="40061"/>
                  </a:lnTo>
                  <a:lnTo>
                    <a:pt x="25221" y="40098"/>
                  </a:lnTo>
                  <a:lnTo>
                    <a:pt x="25331" y="40061"/>
                  </a:lnTo>
                  <a:lnTo>
                    <a:pt x="25477" y="40024"/>
                  </a:lnTo>
                  <a:lnTo>
                    <a:pt x="25586" y="39988"/>
                  </a:lnTo>
                  <a:lnTo>
                    <a:pt x="25733" y="39878"/>
                  </a:lnTo>
                  <a:lnTo>
                    <a:pt x="25879" y="39805"/>
                  </a:lnTo>
                  <a:lnTo>
                    <a:pt x="26062" y="39769"/>
                  </a:lnTo>
                  <a:lnTo>
                    <a:pt x="26171" y="39769"/>
                  </a:lnTo>
                  <a:lnTo>
                    <a:pt x="26354" y="39805"/>
                  </a:lnTo>
                  <a:lnTo>
                    <a:pt x="26464" y="39878"/>
                  </a:lnTo>
                  <a:lnTo>
                    <a:pt x="26537" y="40024"/>
                  </a:lnTo>
                  <a:lnTo>
                    <a:pt x="26610" y="40207"/>
                  </a:lnTo>
                  <a:lnTo>
                    <a:pt x="26646" y="40427"/>
                  </a:lnTo>
                  <a:lnTo>
                    <a:pt x="26610" y="40609"/>
                  </a:lnTo>
                  <a:lnTo>
                    <a:pt x="26537" y="41011"/>
                  </a:lnTo>
                  <a:lnTo>
                    <a:pt x="26427" y="41413"/>
                  </a:lnTo>
                  <a:lnTo>
                    <a:pt x="26281" y="41779"/>
                  </a:lnTo>
                  <a:lnTo>
                    <a:pt x="26098" y="42254"/>
                  </a:lnTo>
                  <a:lnTo>
                    <a:pt x="26025" y="42437"/>
                  </a:lnTo>
                  <a:lnTo>
                    <a:pt x="25915" y="42583"/>
                  </a:lnTo>
                  <a:lnTo>
                    <a:pt x="25842" y="42656"/>
                  </a:lnTo>
                  <a:lnTo>
                    <a:pt x="25696" y="42729"/>
                  </a:lnTo>
                  <a:lnTo>
                    <a:pt x="25550" y="42766"/>
                  </a:lnTo>
                  <a:lnTo>
                    <a:pt x="25367" y="42766"/>
                  </a:lnTo>
                  <a:lnTo>
                    <a:pt x="24709" y="42729"/>
                  </a:lnTo>
                  <a:lnTo>
                    <a:pt x="24307" y="42693"/>
                  </a:lnTo>
                  <a:lnTo>
                    <a:pt x="24088" y="42729"/>
                  </a:lnTo>
                  <a:lnTo>
                    <a:pt x="23613" y="42802"/>
                  </a:lnTo>
                  <a:lnTo>
                    <a:pt x="23174" y="42839"/>
                  </a:lnTo>
                  <a:lnTo>
                    <a:pt x="22772" y="42802"/>
                  </a:lnTo>
                  <a:lnTo>
                    <a:pt x="22406" y="42766"/>
                  </a:lnTo>
                  <a:lnTo>
                    <a:pt x="22004" y="42693"/>
                  </a:lnTo>
                  <a:lnTo>
                    <a:pt x="21639" y="42583"/>
                  </a:lnTo>
                  <a:lnTo>
                    <a:pt x="20908" y="42327"/>
                  </a:lnTo>
                  <a:lnTo>
                    <a:pt x="20177" y="42035"/>
                  </a:lnTo>
                  <a:lnTo>
                    <a:pt x="19884" y="41925"/>
                  </a:lnTo>
                  <a:lnTo>
                    <a:pt x="19592" y="41889"/>
                  </a:lnTo>
                  <a:lnTo>
                    <a:pt x="19409" y="41889"/>
                  </a:lnTo>
                  <a:lnTo>
                    <a:pt x="19190" y="41962"/>
                  </a:lnTo>
                  <a:lnTo>
                    <a:pt x="18971" y="42108"/>
                  </a:lnTo>
                  <a:lnTo>
                    <a:pt x="18824" y="42254"/>
                  </a:lnTo>
                  <a:lnTo>
                    <a:pt x="18715" y="42437"/>
                  </a:lnTo>
                  <a:lnTo>
                    <a:pt x="18678" y="42729"/>
                  </a:lnTo>
                  <a:lnTo>
                    <a:pt x="18642" y="42985"/>
                  </a:lnTo>
                  <a:lnTo>
                    <a:pt x="18605" y="43204"/>
                  </a:lnTo>
                  <a:lnTo>
                    <a:pt x="18495" y="43314"/>
                  </a:lnTo>
                  <a:lnTo>
                    <a:pt x="18349" y="43351"/>
                  </a:lnTo>
                  <a:lnTo>
                    <a:pt x="18093" y="43314"/>
                  </a:lnTo>
                  <a:lnTo>
                    <a:pt x="17801" y="43168"/>
                  </a:lnTo>
                  <a:lnTo>
                    <a:pt x="17362" y="42985"/>
                  </a:lnTo>
                  <a:lnTo>
                    <a:pt x="16924" y="42802"/>
                  </a:lnTo>
                  <a:lnTo>
                    <a:pt x="16668" y="42693"/>
                  </a:lnTo>
                  <a:lnTo>
                    <a:pt x="16558" y="42656"/>
                  </a:lnTo>
                  <a:lnTo>
                    <a:pt x="16485" y="42583"/>
                  </a:lnTo>
                  <a:lnTo>
                    <a:pt x="16375" y="42364"/>
                  </a:lnTo>
                  <a:lnTo>
                    <a:pt x="16229" y="42218"/>
                  </a:lnTo>
                  <a:lnTo>
                    <a:pt x="16046" y="42108"/>
                  </a:lnTo>
                  <a:lnTo>
                    <a:pt x="15864" y="42035"/>
                  </a:lnTo>
                  <a:lnTo>
                    <a:pt x="15498" y="41925"/>
                  </a:lnTo>
                  <a:lnTo>
                    <a:pt x="15096" y="41852"/>
                  </a:lnTo>
                  <a:lnTo>
                    <a:pt x="14840" y="41815"/>
                  </a:lnTo>
                  <a:lnTo>
                    <a:pt x="14621" y="41742"/>
                  </a:lnTo>
                  <a:lnTo>
                    <a:pt x="14182" y="41560"/>
                  </a:lnTo>
                  <a:lnTo>
                    <a:pt x="14036" y="41487"/>
                  </a:lnTo>
                  <a:lnTo>
                    <a:pt x="13927" y="41340"/>
                  </a:lnTo>
                  <a:lnTo>
                    <a:pt x="13890" y="41194"/>
                  </a:lnTo>
                  <a:lnTo>
                    <a:pt x="13963" y="41048"/>
                  </a:lnTo>
                  <a:lnTo>
                    <a:pt x="14036" y="40865"/>
                  </a:lnTo>
                  <a:lnTo>
                    <a:pt x="14073" y="40682"/>
                  </a:lnTo>
                  <a:lnTo>
                    <a:pt x="14073" y="40500"/>
                  </a:lnTo>
                  <a:lnTo>
                    <a:pt x="14073" y="40317"/>
                  </a:lnTo>
                  <a:lnTo>
                    <a:pt x="14000" y="39951"/>
                  </a:lnTo>
                  <a:lnTo>
                    <a:pt x="14000" y="39769"/>
                  </a:lnTo>
                  <a:lnTo>
                    <a:pt x="14036" y="39586"/>
                  </a:lnTo>
                  <a:lnTo>
                    <a:pt x="13598" y="39513"/>
                  </a:lnTo>
                  <a:lnTo>
                    <a:pt x="13232" y="39476"/>
                  </a:lnTo>
                  <a:lnTo>
                    <a:pt x="13195" y="39476"/>
                  </a:lnTo>
                  <a:lnTo>
                    <a:pt x="11989" y="39513"/>
                  </a:lnTo>
                  <a:lnTo>
                    <a:pt x="10783" y="39622"/>
                  </a:lnTo>
                  <a:lnTo>
                    <a:pt x="10198" y="39695"/>
                  </a:lnTo>
                  <a:lnTo>
                    <a:pt x="9650" y="39805"/>
                  </a:lnTo>
                  <a:lnTo>
                    <a:pt x="9102" y="39951"/>
                  </a:lnTo>
                  <a:lnTo>
                    <a:pt x="8590" y="40171"/>
                  </a:lnTo>
                  <a:lnTo>
                    <a:pt x="8115" y="40463"/>
                  </a:lnTo>
                  <a:lnTo>
                    <a:pt x="7896" y="40573"/>
                  </a:lnTo>
                  <a:lnTo>
                    <a:pt x="7749" y="40609"/>
                  </a:lnTo>
                  <a:lnTo>
                    <a:pt x="7274" y="40609"/>
                  </a:lnTo>
                  <a:lnTo>
                    <a:pt x="6909" y="40536"/>
                  </a:lnTo>
                  <a:lnTo>
                    <a:pt x="6141" y="40353"/>
                  </a:lnTo>
                  <a:lnTo>
                    <a:pt x="6214" y="40171"/>
                  </a:lnTo>
                  <a:lnTo>
                    <a:pt x="6287" y="40061"/>
                  </a:lnTo>
                  <a:lnTo>
                    <a:pt x="6397" y="39951"/>
                  </a:lnTo>
                  <a:lnTo>
                    <a:pt x="6507" y="39878"/>
                  </a:lnTo>
                  <a:lnTo>
                    <a:pt x="6762" y="39805"/>
                  </a:lnTo>
                  <a:lnTo>
                    <a:pt x="7018" y="39769"/>
                  </a:lnTo>
                  <a:lnTo>
                    <a:pt x="7311" y="39769"/>
                  </a:lnTo>
                  <a:lnTo>
                    <a:pt x="7567" y="39695"/>
                  </a:lnTo>
                  <a:lnTo>
                    <a:pt x="7786" y="39622"/>
                  </a:lnTo>
                  <a:lnTo>
                    <a:pt x="8005" y="39513"/>
                  </a:lnTo>
                  <a:lnTo>
                    <a:pt x="8188" y="39367"/>
                  </a:lnTo>
                  <a:lnTo>
                    <a:pt x="8371" y="39184"/>
                  </a:lnTo>
                  <a:lnTo>
                    <a:pt x="8517" y="38964"/>
                  </a:lnTo>
                  <a:lnTo>
                    <a:pt x="8627" y="38745"/>
                  </a:lnTo>
                  <a:lnTo>
                    <a:pt x="8736" y="38489"/>
                  </a:lnTo>
                  <a:lnTo>
                    <a:pt x="8773" y="38343"/>
                  </a:lnTo>
                  <a:lnTo>
                    <a:pt x="8773" y="38233"/>
                  </a:lnTo>
                  <a:lnTo>
                    <a:pt x="8773" y="38051"/>
                  </a:lnTo>
                  <a:lnTo>
                    <a:pt x="8773" y="37868"/>
                  </a:lnTo>
                  <a:lnTo>
                    <a:pt x="8846" y="37722"/>
                  </a:lnTo>
                  <a:lnTo>
                    <a:pt x="8919" y="37575"/>
                  </a:lnTo>
                  <a:lnTo>
                    <a:pt x="8992" y="37466"/>
                  </a:lnTo>
                  <a:lnTo>
                    <a:pt x="9102" y="37356"/>
                  </a:lnTo>
                  <a:lnTo>
                    <a:pt x="9394" y="37173"/>
                  </a:lnTo>
                  <a:lnTo>
                    <a:pt x="9723" y="36954"/>
                  </a:lnTo>
                  <a:lnTo>
                    <a:pt x="9869" y="36808"/>
                  </a:lnTo>
                  <a:lnTo>
                    <a:pt x="10016" y="36698"/>
                  </a:lnTo>
                  <a:lnTo>
                    <a:pt x="10125" y="36552"/>
                  </a:lnTo>
                  <a:lnTo>
                    <a:pt x="10198" y="36369"/>
                  </a:lnTo>
                  <a:lnTo>
                    <a:pt x="10235" y="36150"/>
                  </a:lnTo>
                  <a:lnTo>
                    <a:pt x="10271" y="35931"/>
                  </a:lnTo>
                  <a:lnTo>
                    <a:pt x="10271" y="35784"/>
                  </a:lnTo>
                  <a:lnTo>
                    <a:pt x="10381" y="35638"/>
                  </a:lnTo>
                  <a:lnTo>
                    <a:pt x="10527" y="35565"/>
                  </a:lnTo>
                  <a:lnTo>
                    <a:pt x="10710" y="35529"/>
                  </a:lnTo>
                  <a:lnTo>
                    <a:pt x="10820" y="35529"/>
                  </a:lnTo>
                  <a:lnTo>
                    <a:pt x="10929" y="35565"/>
                  </a:lnTo>
                  <a:lnTo>
                    <a:pt x="11185" y="35675"/>
                  </a:lnTo>
                  <a:lnTo>
                    <a:pt x="11660" y="35675"/>
                  </a:lnTo>
                  <a:lnTo>
                    <a:pt x="11843" y="35602"/>
                  </a:lnTo>
                  <a:lnTo>
                    <a:pt x="12062" y="35492"/>
                  </a:lnTo>
                  <a:lnTo>
                    <a:pt x="12282" y="35346"/>
                  </a:lnTo>
                  <a:lnTo>
                    <a:pt x="12684" y="35090"/>
                  </a:lnTo>
                  <a:lnTo>
                    <a:pt x="12830" y="35017"/>
                  </a:lnTo>
                  <a:lnTo>
                    <a:pt x="12976" y="35017"/>
                  </a:lnTo>
                  <a:lnTo>
                    <a:pt x="13159" y="35053"/>
                  </a:lnTo>
                  <a:lnTo>
                    <a:pt x="13342" y="35163"/>
                  </a:lnTo>
                  <a:lnTo>
                    <a:pt x="13488" y="35346"/>
                  </a:lnTo>
                  <a:lnTo>
                    <a:pt x="13671" y="35602"/>
                  </a:lnTo>
                  <a:lnTo>
                    <a:pt x="14000" y="36004"/>
                  </a:lnTo>
                  <a:lnTo>
                    <a:pt x="14329" y="36369"/>
                  </a:lnTo>
                  <a:lnTo>
                    <a:pt x="14694" y="36662"/>
                  </a:lnTo>
                  <a:lnTo>
                    <a:pt x="15133" y="36954"/>
                  </a:lnTo>
                  <a:lnTo>
                    <a:pt x="15425" y="37100"/>
                  </a:lnTo>
                  <a:lnTo>
                    <a:pt x="15681" y="37283"/>
                  </a:lnTo>
                  <a:lnTo>
                    <a:pt x="15937" y="37502"/>
                  </a:lnTo>
                  <a:lnTo>
                    <a:pt x="16193" y="37722"/>
                  </a:lnTo>
                  <a:lnTo>
                    <a:pt x="16302" y="37795"/>
                  </a:lnTo>
                  <a:lnTo>
                    <a:pt x="16375" y="37868"/>
                  </a:lnTo>
                  <a:lnTo>
                    <a:pt x="16449" y="38051"/>
                  </a:lnTo>
                  <a:lnTo>
                    <a:pt x="16449" y="38270"/>
                  </a:lnTo>
                  <a:lnTo>
                    <a:pt x="16412" y="38453"/>
                  </a:lnTo>
                  <a:lnTo>
                    <a:pt x="16302" y="38562"/>
                  </a:lnTo>
                  <a:lnTo>
                    <a:pt x="16156" y="38709"/>
                  </a:lnTo>
                  <a:lnTo>
                    <a:pt x="15973" y="38782"/>
                  </a:lnTo>
                  <a:lnTo>
                    <a:pt x="15827" y="38855"/>
                  </a:lnTo>
                  <a:lnTo>
                    <a:pt x="15608" y="38891"/>
                  </a:lnTo>
                  <a:lnTo>
                    <a:pt x="15389" y="38928"/>
                  </a:lnTo>
                  <a:lnTo>
                    <a:pt x="14877" y="38964"/>
                  </a:lnTo>
                  <a:lnTo>
                    <a:pt x="14987" y="39147"/>
                  </a:lnTo>
                  <a:lnTo>
                    <a:pt x="15096" y="39293"/>
                  </a:lnTo>
                  <a:lnTo>
                    <a:pt x="15206" y="39403"/>
                  </a:lnTo>
                  <a:lnTo>
                    <a:pt x="15352" y="39476"/>
                  </a:lnTo>
                  <a:lnTo>
                    <a:pt x="15644" y="39622"/>
                  </a:lnTo>
                  <a:lnTo>
                    <a:pt x="15791" y="39695"/>
                  </a:lnTo>
                  <a:lnTo>
                    <a:pt x="15900" y="39805"/>
                  </a:lnTo>
                  <a:lnTo>
                    <a:pt x="16375" y="39293"/>
                  </a:lnTo>
                  <a:lnTo>
                    <a:pt x="16595" y="39038"/>
                  </a:lnTo>
                  <a:lnTo>
                    <a:pt x="16814" y="38782"/>
                  </a:lnTo>
                  <a:lnTo>
                    <a:pt x="16887" y="38635"/>
                  </a:lnTo>
                  <a:lnTo>
                    <a:pt x="16924" y="38453"/>
                  </a:lnTo>
                  <a:lnTo>
                    <a:pt x="16997" y="38087"/>
                  </a:lnTo>
                  <a:lnTo>
                    <a:pt x="16997" y="37795"/>
                  </a:lnTo>
                  <a:lnTo>
                    <a:pt x="16997" y="37502"/>
                  </a:lnTo>
                  <a:lnTo>
                    <a:pt x="17655" y="37502"/>
                  </a:lnTo>
                  <a:lnTo>
                    <a:pt x="17472" y="37283"/>
                  </a:lnTo>
                  <a:lnTo>
                    <a:pt x="17326" y="37137"/>
                  </a:lnTo>
                  <a:lnTo>
                    <a:pt x="16631" y="36735"/>
                  </a:lnTo>
                  <a:lnTo>
                    <a:pt x="15937" y="36296"/>
                  </a:lnTo>
                  <a:lnTo>
                    <a:pt x="15718" y="36077"/>
                  </a:lnTo>
                  <a:lnTo>
                    <a:pt x="15498" y="35858"/>
                  </a:lnTo>
                  <a:lnTo>
                    <a:pt x="15242" y="35492"/>
                  </a:lnTo>
                  <a:lnTo>
                    <a:pt x="14913" y="35163"/>
                  </a:lnTo>
                  <a:lnTo>
                    <a:pt x="14767" y="34980"/>
                  </a:lnTo>
                  <a:lnTo>
                    <a:pt x="14658" y="34798"/>
                  </a:lnTo>
                  <a:lnTo>
                    <a:pt x="14658" y="34578"/>
                  </a:lnTo>
                  <a:lnTo>
                    <a:pt x="14694" y="34176"/>
                  </a:lnTo>
                  <a:close/>
                  <a:moveTo>
                    <a:pt x="26391" y="44740"/>
                  </a:moveTo>
                  <a:lnTo>
                    <a:pt x="26537" y="44776"/>
                  </a:lnTo>
                  <a:lnTo>
                    <a:pt x="26646" y="44849"/>
                  </a:lnTo>
                  <a:lnTo>
                    <a:pt x="26756" y="44922"/>
                  </a:lnTo>
                  <a:lnTo>
                    <a:pt x="26829" y="45032"/>
                  </a:lnTo>
                  <a:lnTo>
                    <a:pt x="27451" y="45946"/>
                  </a:lnTo>
                  <a:lnTo>
                    <a:pt x="27779" y="46494"/>
                  </a:lnTo>
                  <a:lnTo>
                    <a:pt x="27999" y="46750"/>
                  </a:lnTo>
                  <a:lnTo>
                    <a:pt x="28255" y="46969"/>
                  </a:lnTo>
                  <a:lnTo>
                    <a:pt x="28328" y="47042"/>
                  </a:lnTo>
                  <a:lnTo>
                    <a:pt x="28401" y="47152"/>
                  </a:lnTo>
                  <a:lnTo>
                    <a:pt x="28511" y="47371"/>
                  </a:lnTo>
                  <a:lnTo>
                    <a:pt x="28584" y="47627"/>
                  </a:lnTo>
                  <a:lnTo>
                    <a:pt x="28657" y="47883"/>
                  </a:lnTo>
                  <a:lnTo>
                    <a:pt x="28693" y="48212"/>
                  </a:lnTo>
                  <a:lnTo>
                    <a:pt x="28803" y="48468"/>
                  </a:lnTo>
                  <a:lnTo>
                    <a:pt x="28949" y="48687"/>
                  </a:lnTo>
                  <a:lnTo>
                    <a:pt x="29168" y="48906"/>
                  </a:lnTo>
                  <a:lnTo>
                    <a:pt x="29424" y="49089"/>
                  </a:lnTo>
                  <a:lnTo>
                    <a:pt x="29607" y="49309"/>
                  </a:lnTo>
                  <a:lnTo>
                    <a:pt x="29790" y="49564"/>
                  </a:lnTo>
                  <a:lnTo>
                    <a:pt x="29936" y="49820"/>
                  </a:lnTo>
                  <a:lnTo>
                    <a:pt x="30265" y="50332"/>
                  </a:lnTo>
                  <a:lnTo>
                    <a:pt x="30448" y="50588"/>
                  </a:lnTo>
                  <a:lnTo>
                    <a:pt x="30667" y="50807"/>
                  </a:lnTo>
                  <a:lnTo>
                    <a:pt x="30667" y="51026"/>
                  </a:lnTo>
                  <a:lnTo>
                    <a:pt x="30740" y="51282"/>
                  </a:lnTo>
                  <a:lnTo>
                    <a:pt x="30886" y="51721"/>
                  </a:lnTo>
                  <a:lnTo>
                    <a:pt x="30923" y="51977"/>
                  </a:lnTo>
                  <a:lnTo>
                    <a:pt x="30996" y="52233"/>
                  </a:lnTo>
                  <a:lnTo>
                    <a:pt x="30996" y="52489"/>
                  </a:lnTo>
                  <a:lnTo>
                    <a:pt x="30959" y="52781"/>
                  </a:lnTo>
                  <a:lnTo>
                    <a:pt x="30484" y="52379"/>
                  </a:lnTo>
                  <a:lnTo>
                    <a:pt x="30338" y="52233"/>
                  </a:lnTo>
                  <a:lnTo>
                    <a:pt x="30155" y="52050"/>
                  </a:lnTo>
                  <a:lnTo>
                    <a:pt x="29680" y="51757"/>
                  </a:lnTo>
                  <a:lnTo>
                    <a:pt x="29497" y="51575"/>
                  </a:lnTo>
                  <a:lnTo>
                    <a:pt x="29315" y="51392"/>
                  </a:lnTo>
                  <a:lnTo>
                    <a:pt x="29168" y="51209"/>
                  </a:lnTo>
                  <a:lnTo>
                    <a:pt x="29022" y="50953"/>
                  </a:lnTo>
                  <a:lnTo>
                    <a:pt x="28949" y="50697"/>
                  </a:lnTo>
                  <a:lnTo>
                    <a:pt x="28876" y="50442"/>
                  </a:lnTo>
                  <a:lnTo>
                    <a:pt x="28803" y="50295"/>
                  </a:lnTo>
                  <a:lnTo>
                    <a:pt x="28693" y="50222"/>
                  </a:lnTo>
                  <a:lnTo>
                    <a:pt x="28474" y="50040"/>
                  </a:lnTo>
                  <a:lnTo>
                    <a:pt x="28328" y="49857"/>
                  </a:lnTo>
                  <a:lnTo>
                    <a:pt x="28182" y="49674"/>
                  </a:lnTo>
                  <a:lnTo>
                    <a:pt x="28108" y="49418"/>
                  </a:lnTo>
                  <a:lnTo>
                    <a:pt x="27962" y="48980"/>
                  </a:lnTo>
                  <a:lnTo>
                    <a:pt x="27816" y="48468"/>
                  </a:lnTo>
                  <a:lnTo>
                    <a:pt x="27743" y="48249"/>
                  </a:lnTo>
                  <a:lnTo>
                    <a:pt x="27670" y="48029"/>
                  </a:lnTo>
                  <a:lnTo>
                    <a:pt x="27524" y="47846"/>
                  </a:lnTo>
                  <a:lnTo>
                    <a:pt x="27341" y="47700"/>
                  </a:lnTo>
                  <a:lnTo>
                    <a:pt x="27195" y="47554"/>
                  </a:lnTo>
                  <a:lnTo>
                    <a:pt x="27085" y="47408"/>
                  </a:lnTo>
                  <a:lnTo>
                    <a:pt x="27012" y="47225"/>
                  </a:lnTo>
                  <a:lnTo>
                    <a:pt x="26939" y="47006"/>
                  </a:lnTo>
                  <a:lnTo>
                    <a:pt x="26829" y="46750"/>
                  </a:lnTo>
                  <a:lnTo>
                    <a:pt x="26720" y="46531"/>
                  </a:lnTo>
                  <a:lnTo>
                    <a:pt x="26427" y="46019"/>
                  </a:lnTo>
                  <a:lnTo>
                    <a:pt x="26281" y="45763"/>
                  </a:lnTo>
                  <a:lnTo>
                    <a:pt x="26135" y="45471"/>
                  </a:lnTo>
                  <a:lnTo>
                    <a:pt x="26098" y="45324"/>
                  </a:lnTo>
                  <a:lnTo>
                    <a:pt x="26062" y="45178"/>
                  </a:lnTo>
                  <a:lnTo>
                    <a:pt x="26025" y="45032"/>
                  </a:lnTo>
                  <a:lnTo>
                    <a:pt x="26062" y="44849"/>
                  </a:lnTo>
                  <a:lnTo>
                    <a:pt x="26244" y="44776"/>
                  </a:lnTo>
                  <a:lnTo>
                    <a:pt x="26391" y="44740"/>
                  </a:lnTo>
                  <a:close/>
                  <a:moveTo>
                    <a:pt x="26317" y="59762"/>
                  </a:moveTo>
                  <a:lnTo>
                    <a:pt x="26354" y="59945"/>
                  </a:lnTo>
                  <a:lnTo>
                    <a:pt x="26354" y="60128"/>
                  </a:lnTo>
                  <a:lnTo>
                    <a:pt x="26317" y="60274"/>
                  </a:lnTo>
                  <a:lnTo>
                    <a:pt x="26281" y="60384"/>
                  </a:lnTo>
                  <a:lnTo>
                    <a:pt x="26098" y="60640"/>
                  </a:lnTo>
                  <a:lnTo>
                    <a:pt x="25952" y="60859"/>
                  </a:lnTo>
                  <a:lnTo>
                    <a:pt x="25842" y="60932"/>
                  </a:lnTo>
                  <a:lnTo>
                    <a:pt x="25696" y="60968"/>
                  </a:lnTo>
                  <a:lnTo>
                    <a:pt x="25623" y="60968"/>
                  </a:lnTo>
                  <a:lnTo>
                    <a:pt x="25513" y="60895"/>
                  </a:lnTo>
                  <a:lnTo>
                    <a:pt x="25440" y="60822"/>
                  </a:lnTo>
                  <a:lnTo>
                    <a:pt x="25367" y="60749"/>
                  </a:lnTo>
                  <a:lnTo>
                    <a:pt x="25331" y="60530"/>
                  </a:lnTo>
                  <a:lnTo>
                    <a:pt x="25331" y="60347"/>
                  </a:lnTo>
                  <a:lnTo>
                    <a:pt x="25367" y="60164"/>
                  </a:lnTo>
                  <a:lnTo>
                    <a:pt x="25440" y="60018"/>
                  </a:lnTo>
                  <a:lnTo>
                    <a:pt x="25550" y="59908"/>
                  </a:lnTo>
                  <a:lnTo>
                    <a:pt x="25696" y="59835"/>
                  </a:lnTo>
                  <a:lnTo>
                    <a:pt x="25842" y="59762"/>
                  </a:lnTo>
                  <a:close/>
                  <a:moveTo>
                    <a:pt x="26500" y="65830"/>
                  </a:moveTo>
                  <a:lnTo>
                    <a:pt x="26537" y="66268"/>
                  </a:lnTo>
                  <a:lnTo>
                    <a:pt x="26391" y="66268"/>
                  </a:lnTo>
                  <a:lnTo>
                    <a:pt x="26427" y="65830"/>
                  </a:lnTo>
                  <a:close/>
                  <a:moveTo>
                    <a:pt x="44959" y="1"/>
                  </a:move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5121725" y="4782375"/>
              <a:ext cx="3675" cy="11000"/>
            </a:xfrm>
            <a:custGeom>
              <a:avLst/>
              <a:gdLst/>
              <a:ahLst/>
              <a:cxnLst/>
              <a:rect l="l" t="t" r="r" b="b"/>
              <a:pathLst>
                <a:path w="147" h="440" fill="none" extrusionOk="0">
                  <a:moveTo>
                    <a:pt x="147" y="439"/>
                  </a:moveTo>
                  <a:lnTo>
                    <a:pt x="147" y="439"/>
                  </a:lnTo>
                  <a:lnTo>
                    <a:pt x="1" y="439"/>
                  </a:lnTo>
                  <a:lnTo>
                    <a:pt x="1" y="439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47" y="43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5095225" y="4630700"/>
              <a:ext cx="25600" cy="30175"/>
            </a:xfrm>
            <a:custGeom>
              <a:avLst/>
              <a:gdLst/>
              <a:ahLst/>
              <a:cxnLst/>
              <a:rect l="l" t="t" r="r" b="b"/>
              <a:pathLst>
                <a:path w="1024" h="1207" fill="none" extrusionOk="0">
                  <a:moveTo>
                    <a:pt x="366" y="1206"/>
                  </a:moveTo>
                  <a:lnTo>
                    <a:pt x="366" y="1206"/>
                  </a:lnTo>
                  <a:lnTo>
                    <a:pt x="293" y="1206"/>
                  </a:lnTo>
                  <a:lnTo>
                    <a:pt x="183" y="1133"/>
                  </a:lnTo>
                  <a:lnTo>
                    <a:pt x="110" y="1060"/>
                  </a:lnTo>
                  <a:lnTo>
                    <a:pt x="37" y="987"/>
                  </a:lnTo>
                  <a:lnTo>
                    <a:pt x="37" y="987"/>
                  </a:lnTo>
                  <a:lnTo>
                    <a:pt x="1" y="768"/>
                  </a:lnTo>
                  <a:lnTo>
                    <a:pt x="1" y="585"/>
                  </a:lnTo>
                  <a:lnTo>
                    <a:pt x="37" y="402"/>
                  </a:lnTo>
                  <a:lnTo>
                    <a:pt x="110" y="256"/>
                  </a:lnTo>
                  <a:lnTo>
                    <a:pt x="220" y="146"/>
                  </a:lnTo>
                  <a:lnTo>
                    <a:pt x="366" y="73"/>
                  </a:lnTo>
                  <a:lnTo>
                    <a:pt x="512" y="0"/>
                  </a:lnTo>
                  <a:lnTo>
                    <a:pt x="732" y="0"/>
                  </a:lnTo>
                  <a:lnTo>
                    <a:pt x="732" y="0"/>
                  </a:lnTo>
                  <a:lnTo>
                    <a:pt x="987" y="0"/>
                  </a:lnTo>
                  <a:lnTo>
                    <a:pt x="987" y="0"/>
                  </a:lnTo>
                  <a:lnTo>
                    <a:pt x="1024" y="183"/>
                  </a:lnTo>
                  <a:lnTo>
                    <a:pt x="1024" y="366"/>
                  </a:lnTo>
                  <a:lnTo>
                    <a:pt x="987" y="512"/>
                  </a:lnTo>
                  <a:lnTo>
                    <a:pt x="951" y="622"/>
                  </a:lnTo>
                  <a:lnTo>
                    <a:pt x="768" y="878"/>
                  </a:lnTo>
                  <a:lnTo>
                    <a:pt x="622" y="1097"/>
                  </a:lnTo>
                  <a:lnTo>
                    <a:pt x="622" y="1097"/>
                  </a:lnTo>
                  <a:lnTo>
                    <a:pt x="512" y="1170"/>
                  </a:lnTo>
                  <a:lnTo>
                    <a:pt x="366" y="120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5112600" y="4255125"/>
              <a:ext cx="124300" cy="201050"/>
            </a:xfrm>
            <a:custGeom>
              <a:avLst/>
              <a:gdLst/>
              <a:ahLst/>
              <a:cxnLst/>
              <a:rect l="l" t="t" r="r" b="b"/>
              <a:pathLst>
                <a:path w="4972" h="8042" fill="none" extrusionOk="0">
                  <a:moveTo>
                    <a:pt x="4934" y="8042"/>
                  </a:moveTo>
                  <a:lnTo>
                    <a:pt x="4934" y="8042"/>
                  </a:lnTo>
                  <a:lnTo>
                    <a:pt x="4459" y="7640"/>
                  </a:lnTo>
                  <a:lnTo>
                    <a:pt x="4459" y="7640"/>
                  </a:lnTo>
                  <a:lnTo>
                    <a:pt x="4313" y="7494"/>
                  </a:lnTo>
                  <a:lnTo>
                    <a:pt x="4130" y="7311"/>
                  </a:lnTo>
                  <a:lnTo>
                    <a:pt x="4130" y="7311"/>
                  </a:lnTo>
                  <a:lnTo>
                    <a:pt x="3655" y="7018"/>
                  </a:lnTo>
                  <a:lnTo>
                    <a:pt x="3472" y="6836"/>
                  </a:lnTo>
                  <a:lnTo>
                    <a:pt x="3290" y="6653"/>
                  </a:lnTo>
                  <a:lnTo>
                    <a:pt x="3143" y="6470"/>
                  </a:lnTo>
                  <a:lnTo>
                    <a:pt x="2997" y="6214"/>
                  </a:lnTo>
                  <a:lnTo>
                    <a:pt x="2924" y="5958"/>
                  </a:lnTo>
                  <a:lnTo>
                    <a:pt x="2851" y="5703"/>
                  </a:lnTo>
                  <a:lnTo>
                    <a:pt x="2851" y="5703"/>
                  </a:lnTo>
                  <a:lnTo>
                    <a:pt x="2778" y="5556"/>
                  </a:lnTo>
                  <a:lnTo>
                    <a:pt x="2668" y="5483"/>
                  </a:lnTo>
                  <a:lnTo>
                    <a:pt x="2668" y="5483"/>
                  </a:lnTo>
                  <a:lnTo>
                    <a:pt x="2449" y="5301"/>
                  </a:lnTo>
                  <a:lnTo>
                    <a:pt x="2303" y="5118"/>
                  </a:lnTo>
                  <a:lnTo>
                    <a:pt x="2157" y="4935"/>
                  </a:lnTo>
                  <a:lnTo>
                    <a:pt x="2083" y="4679"/>
                  </a:lnTo>
                  <a:lnTo>
                    <a:pt x="1937" y="4241"/>
                  </a:lnTo>
                  <a:lnTo>
                    <a:pt x="1791" y="3729"/>
                  </a:lnTo>
                  <a:lnTo>
                    <a:pt x="1791" y="3729"/>
                  </a:lnTo>
                  <a:lnTo>
                    <a:pt x="1718" y="3510"/>
                  </a:lnTo>
                  <a:lnTo>
                    <a:pt x="1645" y="3290"/>
                  </a:lnTo>
                  <a:lnTo>
                    <a:pt x="1499" y="3107"/>
                  </a:lnTo>
                  <a:lnTo>
                    <a:pt x="1316" y="2961"/>
                  </a:lnTo>
                  <a:lnTo>
                    <a:pt x="1316" y="2961"/>
                  </a:lnTo>
                  <a:lnTo>
                    <a:pt x="1170" y="2815"/>
                  </a:lnTo>
                  <a:lnTo>
                    <a:pt x="1060" y="2669"/>
                  </a:lnTo>
                  <a:lnTo>
                    <a:pt x="987" y="2486"/>
                  </a:lnTo>
                  <a:lnTo>
                    <a:pt x="914" y="2267"/>
                  </a:lnTo>
                  <a:lnTo>
                    <a:pt x="914" y="2267"/>
                  </a:lnTo>
                  <a:lnTo>
                    <a:pt x="804" y="2011"/>
                  </a:lnTo>
                  <a:lnTo>
                    <a:pt x="695" y="1792"/>
                  </a:lnTo>
                  <a:lnTo>
                    <a:pt x="402" y="1280"/>
                  </a:lnTo>
                  <a:lnTo>
                    <a:pt x="402" y="1280"/>
                  </a:lnTo>
                  <a:lnTo>
                    <a:pt x="256" y="1024"/>
                  </a:lnTo>
                  <a:lnTo>
                    <a:pt x="110" y="732"/>
                  </a:lnTo>
                  <a:lnTo>
                    <a:pt x="73" y="585"/>
                  </a:lnTo>
                  <a:lnTo>
                    <a:pt x="37" y="439"/>
                  </a:lnTo>
                  <a:lnTo>
                    <a:pt x="0" y="293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219" y="37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512" y="37"/>
                  </a:lnTo>
                  <a:lnTo>
                    <a:pt x="621" y="110"/>
                  </a:lnTo>
                  <a:lnTo>
                    <a:pt x="731" y="183"/>
                  </a:lnTo>
                  <a:lnTo>
                    <a:pt x="804" y="293"/>
                  </a:lnTo>
                  <a:lnTo>
                    <a:pt x="804" y="293"/>
                  </a:lnTo>
                  <a:lnTo>
                    <a:pt x="1426" y="1207"/>
                  </a:lnTo>
                  <a:lnTo>
                    <a:pt x="1426" y="1207"/>
                  </a:lnTo>
                  <a:lnTo>
                    <a:pt x="1754" y="1755"/>
                  </a:lnTo>
                  <a:lnTo>
                    <a:pt x="1974" y="2011"/>
                  </a:lnTo>
                  <a:lnTo>
                    <a:pt x="2230" y="2230"/>
                  </a:lnTo>
                  <a:lnTo>
                    <a:pt x="2230" y="2230"/>
                  </a:lnTo>
                  <a:lnTo>
                    <a:pt x="2303" y="2303"/>
                  </a:lnTo>
                  <a:lnTo>
                    <a:pt x="2376" y="2413"/>
                  </a:lnTo>
                  <a:lnTo>
                    <a:pt x="2486" y="2632"/>
                  </a:lnTo>
                  <a:lnTo>
                    <a:pt x="2559" y="2888"/>
                  </a:lnTo>
                  <a:lnTo>
                    <a:pt x="2632" y="3144"/>
                  </a:lnTo>
                  <a:lnTo>
                    <a:pt x="2632" y="3144"/>
                  </a:lnTo>
                  <a:lnTo>
                    <a:pt x="2668" y="3473"/>
                  </a:lnTo>
                  <a:lnTo>
                    <a:pt x="2778" y="3729"/>
                  </a:lnTo>
                  <a:lnTo>
                    <a:pt x="2924" y="3948"/>
                  </a:lnTo>
                  <a:lnTo>
                    <a:pt x="3143" y="4167"/>
                  </a:lnTo>
                  <a:lnTo>
                    <a:pt x="3143" y="4167"/>
                  </a:lnTo>
                  <a:lnTo>
                    <a:pt x="3399" y="4350"/>
                  </a:lnTo>
                  <a:lnTo>
                    <a:pt x="3582" y="4570"/>
                  </a:lnTo>
                  <a:lnTo>
                    <a:pt x="3765" y="4825"/>
                  </a:lnTo>
                  <a:lnTo>
                    <a:pt x="3911" y="5081"/>
                  </a:lnTo>
                  <a:lnTo>
                    <a:pt x="4240" y="5593"/>
                  </a:lnTo>
                  <a:lnTo>
                    <a:pt x="4423" y="5849"/>
                  </a:lnTo>
                  <a:lnTo>
                    <a:pt x="4642" y="6068"/>
                  </a:lnTo>
                  <a:lnTo>
                    <a:pt x="4642" y="6068"/>
                  </a:lnTo>
                  <a:lnTo>
                    <a:pt x="4642" y="6287"/>
                  </a:lnTo>
                  <a:lnTo>
                    <a:pt x="4715" y="6543"/>
                  </a:lnTo>
                  <a:lnTo>
                    <a:pt x="4861" y="6982"/>
                  </a:lnTo>
                  <a:lnTo>
                    <a:pt x="4898" y="7238"/>
                  </a:lnTo>
                  <a:lnTo>
                    <a:pt x="4971" y="7494"/>
                  </a:lnTo>
                  <a:lnTo>
                    <a:pt x="4971" y="7750"/>
                  </a:lnTo>
                  <a:lnTo>
                    <a:pt x="4934" y="804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4615500" y="3991050"/>
              <a:ext cx="512650" cy="229375"/>
            </a:xfrm>
            <a:custGeom>
              <a:avLst/>
              <a:gdLst/>
              <a:ahLst/>
              <a:cxnLst/>
              <a:rect l="l" t="t" r="r" b="b"/>
              <a:pathLst>
                <a:path w="20506" h="9175" fill="none" extrusionOk="0">
                  <a:moveTo>
                    <a:pt x="9759" y="5629"/>
                  </a:moveTo>
                  <a:lnTo>
                    <a:pt x="9759" y="5629"/>
                  </a:lnTo>
                  <a:lnTo>
                    <a:pt x="10234" y="5117"/>
                  </a:lnTo>
                  <a:lnTo>
                    <a:pt x="10454" y="4862"/>
                  </a:lnTo>
                  <a:lnTo>
                    <a:pt x="10673" y="4606"/>
                  </a:lnTo>
                  <a:lnTo>
                    <a:pt x="10673" y="4606"/>
                  </a:lnTo>
                  <a:lnTo>
                    <a:pt x="10746" y="4459"/>
                  </a:lnTo>
                  <a:lnTo>
                    <a:pt x="10783" y="4277"/>
                  </a:lnTo>
                  <a:lnTo>
                    <a:pt x="10856" y="3911"/>
                  </a:lnTo>
                  <a:lnTo>
                    <a:pt x="10856" y="3911"/>
                  </a:lnTo>
                  <a:lnTo>
                    <a:pt x="10856" y="3619"/>
                  </a:lnTo>
                  <a:lnTo>
                    <a:pt x="10856" y="3326"/>
                  </a:lnTo>
                  <a:lnTo>
                    <a:pt x="11514" y="3326"/>
                  </a:lnTo>
                  <a:lnTo>
                    <a:pt x="11514" y="3326"/>
                  </a:lnTo>
                  <a:lnTo>
                    <a:pt x="11331" y="3107"/>
                  </a:lnTo>
                  <a:lnTo>
                    <a:pt x="11185" y="2961"/>
                  </a:lnTo>
                  <a:lnTo>
                    <a:pt x="11185" y="2961"/>
                  </a:lnTo>
                  <a:lnTo>
                    <a:pt x="10490" y="2559"/>
                  </a:lnTo>
                  <a:lnTo>
                    <a:pt x="9796" y="2120"/>
                  </a:lnTo>
                  <a:lnTo>
                    <a:pt x="9796" y="2120"/>
                  </a:lnTo>
                  <a:lnTo>
                    <a:pt x="9577" y="1901"/>
                  </a:lnTo>
                  <a:lnTo>
                    <a:pt x="9357" y="1682"/>
                  </a:lnTo>
                  <a:lnTo>
                    <a:pt x="9357" y="1682"/>
                  </a:lnTo>
                  <a:lnTo>
                    <a:pt x="9101" y="1316"/>
                  </a:lnTo>
                  <a:lnTo>
                    <a:pt x="8772" y="987"/>
                  </a:lnTo>
                  <a:lnTo>
                    <a:pt x="8772" y="987"/>
                  </a:lnTo>
                  <a:lnTo>
                    <a:pt x="8626" y="804"/>
                  </a:lnTo>
                  <a:lnTo>
                    <a:pt x="8517" y="622"/>
                  </a:lnTo>
                  <a:lnTo>
                    <a:pt x="8517" y="402"/>
                  </a:lnTo>
                  <a:lnTo>
                    <a:pt x="8553" y="0"/>
                  </a:lnTo>
                  <a:lnTo>
                    <a:pt x="8553" y="0"/>
                  </a:lnTo>
                  <a:lnTo>
                    <a:pt x="9211" y="366"/>
                  </a:lnTo>
                  <a:lnTo>
                    <a:pt x="9503" y="585"/>
                  </a:lnTo>
                  <a:lnTo>
                    <a:pt x="9759" y="804"/>
                  </a:lnTo>
                  <a:lnTo>
                    <a:pt x="9759" y="804"/>
                  </a:lnTo>
                  <a:lnTo>
                    <a:pt x="10015" y="1060"/>
                  </a:lnTo>
                  <a:lnTo>
                    <a:pt x="10308" y="1280"/>
                  </a:lnTo>
                  <a:lnTo>
                    <a:pt x="10563" y="1462"/>
                  </a:lnTo>
                  <a:lnTo>
                    <a:pt x="10892" y="1608"/>
                  </a:lnTo>
                  <a:lnTo>
                    <a:pt x="10892" y="1608"/>
                  </a:lnTo>
                  <a:lnTo>
                    <a:pt x="11148" y="1718"/>
                  </a:lnTo>
                  <a:lnTo>
                    <a:pt x="11331" y="1828"/>
                  </a:lnTo>
                  <a:lnTo>
                    <a:pt x="11550" y="1974"/>
                  </a:lnTo>
                  <a:lnTo>
                    <a:pt x="11697" y="2157"/>
                  </a:lnTo>
                  <a:lnTo>
                    <a:pt x="11843" y="2339"/>
                  </a:lnTo>
                  <a:lnTo>
                    <a:pt x="11916" y="2559"/>
                  </a:lnTo>
                  <a:lnTo>
                    <a:pt x="11989" y="2778"/>
                  </a:lnTo>
                  <a:lnTo>
                    <a:pt x="11989" y="3071"/>
                  </a:lnTo>
                  <a:lnTo>
                    <a:pt x="11989" y="3071"/>
                  </a:lnTo>
                  <a:lnTo>
                    <a:pt x="11989" y="3253"/>
                  </a:lnTo>
                  <a:lnTo>
                    <a:pt x="12025" y="3399"/>
                  </a:lnTo>
                  <a:lnTo>
                    <a:pt x="12025" y="3399"/>
                  </a:lnTo>
                  <a:lnTo>
                    <a:pt x="12647" y="4386"/>
                  </a:lnTo>
                  <a:lnTo>
                    <a:pt x="12939" y="4862"/>
                  </a:lnTo>
                  <a:lnTo>
                    <a:pt x="13268" y="5300"/>
                  </a:lnTo>
                  <a:lnTo>
                    <a:pt x="13268" y="5300"/>
                  </a:lnTo>
                  <a:lnTo>
                    <a:pt x="13488" y="5519"/>
                  </a:lnTo>
                  <a:lnTo>
                    <a:pt x="13561" y="5593"/>
                  </a:lnTo>
                  <a:lnTo>
                    <a:pt x="13634" y="5593"/>
                  </a:lnTo>
                  <a:lnTo>
                    <a:pt x="13634" y="5593"/>
                  </a:lnTo>
                  <a:lnTo>
                    <a:pt x="13743" y="5556"/>
                  </a:lnTo>
                  <a:lnTo>
                    <a:pt x="13853" y="5519"/>
                  </a:lnTo>
                  <a:lnTo>
                    <a:pt x="14036" y="5227"/>
                  </a:lnTo>
                  <a:lnTo>
                    <a:pt x="14036" y="5227"/>
                  </a:lnTo>
                  <a:lnTo>
                    <a:pt x="14328" y="4935"/>
                  </a:lnTo>
                  <a:lnTo>
                    <a:pt x="14621" y="4606"/>
                  </a:lnTo>
                  <a:lnTo>
                    <a:pt x="14621" y="4606"/>
                  </a:lnTo>
                  <a:lnTo>
                    <a:pt x="13780" y="3655"/>
                  </a:lnTo>
                  <a:lnTo>
                    <a:pt x="13780" y="3655"/>
                  </a:lnTo>
                  <a:lnTo>
                    <a:pt x="13999" y="3436"/>
                  </a:lnTo>
                  <a:lnTo>
                    <a:pt x="14219" y="3217"/>
                  </a:lnTo>
                  <a:lnTo>
                    <a:pt x="14474" y="3107"/>
                  </a:lnTo>
                  <a:lnTo>
                    <a:pt x="14730" y="2997"/>
                  </a:lnTo>
                  <a:lnTo>
                    <a:pt x="14730" y="2997"/>
                  </a:lnTo>
                  <a:lnTo>
                    <a:pt x="14950" y="2961"/>
                  </a:lnTo>
                  <a:lnTo>
                    <a:pt x="14950" y="2961"/>
                  </a:lnTo>
                  <a:lnTo>
                    <a:pt x="15169" y="2997"/>
                  </a:lnTo>
                  <a:lnTo>
                    <a:pt x="15242" y="3034"/>
                  </a:lnTo>
                  <a:lnTo>
                    <a:pt x="15279" y="3107"/>
                  </a:lnTo>
                  <a:lnTo>
                    <a:pt x="15388" y="3290"/>
                  </a:lnTo>
                  <a:lnTo>
                    <a:pt x="15425" y="3546"/>
                  </a:lnTo>
                  <a:lnTo>
                    <a:pt x="15425" y="3546"/>
                  </a:lnTo>
                  <a:lnTo>
                    <a:pt x="15425" y="3802"/>
                  </a:lnTo>
                  <a:lnTo>
                    <a:pt x="15425" y="4094"/>
                  </a:lnTo>
                  <a:lnTo>
                    <a:pt x="15425" y="4094"/>
                  </a:lnTo>
                  <a:lnTo>
                    <a:pt x="15534" y="4386"/>
                  </a:lnTo>
                  <a:lnTo>
                    <a:pt x="15608" y="4642"/>
                  </a:lnTo>
                  <a:lnTo>
                    <a:pt x="15754" y="4898"/>
                  </a:lnTo>
                  <a:lnTo>
                    <a:pt x="15900" y="5117"/>
                  </a:lnTo>
                  <a:lnTo>
                    <a:pt x="16083" y="5300"/>
                  </a:lnTo>
                  <a:lnTo>
                    <a:pt x="16302" y="5483"/>
                  </a:lnTo>
                  <a:lnTo>
                    <a:pt x="16594" y="5593"/>
                  </a:lnTo>
                  <a:lnTo>
                    <a:pt x="16887" y="5702"/>
                  </a:lnTo>
                  <a:lnTo>
                    <a:pt x="16887" y="5702"/>
                  </a:lnTo>
                  <a:lnTo>
                    <a:pt x="17179" y="5775"/>
                  </a:lnTo>
                  <a:lnTo>
                    <a:pt x="17435" y="5812"/>
                  </a:lnTo>
                  <a:lnTo>
                    <a:pt x="17435" y="5812"/>
                  </a:lnTo>
                  <a:lnTo>
                    <a:pt x="17581" y="5775"/>
                  </a:lnTo>
                  <a:lnTo>
                    <a:pt x="17764" y="5702"/>
                  </a:lnTo>
                  <a:lnTo>
                    <a:pt x="17764" y="5702"/>
                  </a:lnTo>
                  <a:lnTo>
                    <a:pt x="17910" y="5666"/>
                  </a:lnTo>
                  <a:lnTo>
                    <a:pt x="18093" y="5629"/>
                  </a:lnTo>
                  <a:lnTo>
                    <a:pt x="18093" y="5629"/>
                  </a:lnTo>
                  <a:lnTo>
                    <a:pt x="18349" y="5666"/>
                  </a:lnTo>
                  <a:lnTo>
                    <a:pt x="18568" y="5739"/>
                  </a:lnTo>
                  <a:lnTo>
                    <a:pt x="18568" y="5739"/>
                  </a:lnTo>
                  <a:lnTo>
                    <a:pt x="18824" y="5885"/>
                  </a:lnTo>
                  <a:lnTo>
                    <a:pt x="19080" y="5922"/>
                  </a:lnTo>
                  <a:lnTo>
                    <a:pt x="19080" y="5922"/>
                  </a:lnTo>
                  <a:lnTo>
                    <a:pt x="19190" y="5885"/>
                  </a:lnTo>
                  <a:lnTo>
                    <a:pt x="19336" y="5848"/>
                  </a:lnTo>
                  <a:lnTo>
                    <a:pt x="19445" y="5812"/>
                  </a:lnTo>
                  <a:lnTo>
                    <a:pt x="19592" y="5702"/>
                  </a:lnTo>
                  <a:lnTo>
                    <a:pt x="19592" y="5702"/>
                  </a:lnTo>
                  <a:lnTo>
                    <a:pt x="19738" y="5629"/>
                  </a:lnTo>
                  <a:lnTo>
                    <a:pt x="19921" y="5593"/>
                  </a:lnTo>
                  <a:lnTo>
                    <a:pt x="19921" y="5593"/>
                  </a:lnTo>
                  <a:lnTo>
                    <a:pt x="20030" y="5593"/>
                  </a:lnTo>
                  <a:lnTo>
                    <a:pt x="20030" y="5593"/>
                  </a:lnTo>
                  <a:lnTo>
                    <a:pt x="20213" y="5629"/>
                  </a:lnTo>
                  <a:lnTo>
                    <a:pt x="20323" y="5702"/>
                  </a:lnTo>
                  <a:lnTo>
                    <a:pt x="20396" y="5848"/>
                  </a:lnTo>
                  <a:lnTo>
                    <a:pt x="20469" y="6031"/>
                  </a:lnTo>
                  <a:lnTo>
                    <a:pt x="20469" y="6031"/>
                  </a:lnTo>
                  <a:lnTo>
                    <a:pt x="20505" y="6251"/>
                  </a:lnTo>
                  <a:lnTo>
                    <a:pt x="20469" y="6433"/>
                  </a:lnTo>
                  <a:lnTo>
                    <a:pt x="20396" y="6835"/>
                  </a:lnTo>
                  <a:lnTo>
                    <a:pt x="20286" y="7237"/>
                  </a:lnTo>
                  <a:lnTo>
                    <a:pt x="20140" y="7603"/>
                  </a:lnTo>
                  <a:lnTo>
                    <a:pt x="20140" y="7603"/>
                  </a:lnTo>
                  <a:lnTo>
                    <a:pt x="19957" y="8078"/>
                  </a:lnTo>
                  <a:lnTo>
                    <a:pt x="19884" y="8261"/>
                  </a:lnTo>
                  <a:lnTo>
                    <a:pt x="19774" y="8407"/>
                  </a:lnTo>
                  <a:lnTo>
                    <a:pt x="19701" y="8480"/>
                  </a:lnTo>
                  <a:lnTo>
                    <a:pt x="19555" y="8553"/>
                  </a:lnTo>
                  <a:lnTo>
                    <a:pt x="19409" y="8590"/>
                  </a:lnTo>
                  <a:lnTo>
                    <a:pt x="19226" y="8590"/>
                  </a:lnTo>
                  <a:lnTo>
                    <a:pt x="19226" y="8590"/>
                  </a:lnTo>
                  <a:lnTo>
                    <a:pt x="18568" y="8553"/>
                  </a:lnTo>
                  <a:lnTo>
                    <a:pt x="18568" y="8553"/>
                  </a:lnTo>
                  <a:lnTo>
                    <a:pt x="18166" y="8517"/>
                  </a:lnTo>
                  <a:lnTo>
                    <a:pt x="18166" y="8517"/>
                  </a:lnTo>
                  <a:lnTo>
                    <a:pt x="17947" y="8553"/>
                  </a:lnTo>
                  <a:lnTo>
                    <a:pt x="17947" y="8553"/>
                  </a:lnTo>
                  <a:lnTo>
                    <a:pt x="17472" y="8626"/>
                  </a:lnTo>
                  <a:lnTo>
                    <a:pt x="17033" y="8663"/>
                  </a:lnTo>
                  <a:lnTo>
                    <a:pt x="17033" y="8663"/>
                  </a:lnTo>
                  <a:lnTo>
                    <a:pt x="16631" y="8626"/>
                  </a:lnTo>
                  <a:lnTo>
                    <a:pt x="16265" y="8590"/>
                  </a:lnTo>
                  <a:lnTo>
                    <a:pt x="15863" y="8517"/>
                  </a:lnTo>
                  <a:lnTo>
                    <a:pt x="15498" y="8407"/>
                  </a:lnTo>
                  <a:lnTo>
                    <a:pt x="14767" y="8151"/>
                  </a:lnTo>
                  <a:lnTo>
                    <a:pt x="14036" y="7859"/>
                  </a:lnTo>
                  <a:lnTo>
                    <a:pt x="14036" y="7859"/>
                  </a:lnTo>
                  <a:lnTo>
                    <a:pt x="13743" y="7749"/>
                  </a:lnTo>
                  <a:lnTo>
                    <a:pt x="13451" y="7713"/>
                  </a:lnTo>
                  <a:lnTo>
                    <a:pt x="13451" y="7713"/>
                  </a:lnTo>
                  <a:lnTo>
                    <a:pt x="13268" y="7713"/>
                  </a:lnTo>
                  <a:lnTo>
                    <a:pt x="13049" y="7786"/>
                  </a:lnTo>
                  <a:lnTo>
                    <a:pt x="13049" y="7786"/>
                  </a:lnTo>
                  <a:lnTo>
                    <a:pt x="12830" y="7932"/>
                  </a:lnTo>
                  <a:lnTo>
                    <a:pt x="12683" y="8078"/>
                  </a:lnTo>
                  <a:lnTo>
                    <a:pt x="12574" y="8261"/>
                  </a:lnTo>
                  <a:lnTo>
                    <a:pt x="12537" y="8553"/>
                  </a:lnTo>
                  <a:lnTo>
                    <a:pt x="12537" y="8553"/>
                  </a:lnTo>
                  <a:lnTo>
                    <a:pt x="12501" y="8809"/>
                  </a:lnTo>
                  <a:lnTo>
                    <a:pt x="12464" y="9028"/>
                  </a:lnTo>
                  <a:lnTo>
                    <a:pt x="12354" y="9138"/>
                  </a:lnTo>
                  <a:lnTo>
                    <a:pt x="12208" y="9175"/>
                  </a:lnTo>
                  <a:lnTo>
                    <a:pt x="12208" y="9175"/>
                  </a:lnTo>
                  <a:lnTo>
                    <a:pt x="11952" y="9138"/>
                  </a:lnTo>
                  <a:lnTo>
                    <a:pt x="11660" y="8992"/>
                  </a:lnTo>
                  <a:lnTo>
                    <a:pt x="11660" y="8992"/>
                  </a:lnTo>
                  <a:lnTo>
                    <a:pt x="11221" y="8809"/>
                  </a:lnTo>
                  <a:lnTo>
                    <a:pt x="10783" y="8626"/>
                  </a:lnTo>
                  <a:lnTo>
                    <a:pt x="10783" y="8626"/>
                  </a:lnTo>
                  <a:lnTo>
                    <a:pt x="10527" y="8517"/>
                  </a:lnTo>
                  <a:lnTo>
                    <a:pt x="10417" y="8480"/>
                  </a:lnTo>
                  <a:lnTo>
                    <a:pt x="10344" y="8407"/>
                  </a:lnTo>
                  <a:lnTo>
                    <a:pt x="10344" y="8407"/>
                  </a:lnTo>
                  <a:lnTo>
                    <a:pt x="10234" y="8188"/>
                  </a:lnTo>
                  <a:lnTo>
                    <a:pt x="10088" y="8042"/>
                  </a:lnTo>
                  <a:lnTo>
                    <a:pt x="9905" y="7932"/>
                  </a:lnTo>
                  <a:lnTo>
                    <a:pt x="9723" y="7859"/>
                  </a:lnTo>
                  <a:lnTo>
                    <a:pt x="9357" y="7749"/>
                  </a:lnTo>
                  <a:lnTo>
                    <a:pt x="8955" y="7676"/>
                  </a:lnTo>
                  <a:lnTo>
                    <a:pt x="8955" y="7676"/>
                  </a:lnTo>
                  <a:lnTo>
                    <a:pt x="8699" y="7639"/>
                  </a:lnTo>
                  <a:lnTo>
                    <a:pt x="8480" y="7566"/>
                  </a:lnTo>
                  <a:lnTo>
                    <a:pt x="8041" y="7384"/>
                  </a:lnTo>
                  <a:lnTo>
                    <a:pt x="8041" y="7384"/>
                  </a:lnTo>
                  <a:lnTo>
                    <a:pt x="7895" y="7311"/>
                  </a:lnTo>
                  <a:lnTo>
                    <a:pt x="7786" y="7164"/>
                  </a:lnTo>
                  <a:lnTo>
                    <a:pt x="7749" y="7018"/>
                  </a:lnTo>
                  <a:lnTo>
                    <a:pt x="7822" y="6872"/>
                  </a:lnTo>
                  <a:lnTo>
                    <a:pt x="7822" y="6872"/>
                  </a:lnTo>
                  <a:lnTo>
                    <a:pt x="7895" y="6689"/>
                  </a:lnTo>
                  <a:lnTo>
                    <a:pt x="7932" y="6506"/>
                  </a:lnTo>
                  <a:lnTo>
                    <a:pt x="7932" y="6324"/>
                  </a:lnTo>
                  <a:lnTo>
                    <a:pt x="7932" y="6141"/>
                  </a:lnTo>
                  <a:lnTo>
                    <a:pt x="7859" y="5775"/>
                  </a:lnTo>
                  <a:lnTo>
                    <a:pt x="7859" y="5593"/>
                  </a:lnTo>
                  <a:lnTo>
                    <a:pt x="7895" y="5410"/>
                  </a:lnTo>
                  <a:lnTo>
                    <a:pt x="7895" y="5410"/>
                  </a:lnTo>
                  <a:lnTo>
                    <a:pt x="7457" y="5337"/>
                  </a:lnTo>
                  <a:lnTo>
                    <a:pt x="7091" y="5300"/>
                  </a:lnTo>
                  <a:lnTo>
                    <a:pt x="7091" y="5300"/>
                  </a:lnTo>
                  <a:lnTo>
                    <a:pt x="7054" y="5300"/>
                  </a:lnTo>
                  <a:lnTo>
                    <a:pt x="7054" y="5300"/>
                  </a:lnTo>
                  <a:lnTo>
                    <a:pt x="5848" y="5337"/>
                  </a:lnTo>
                  <a:lnTo>
                    <a:pt x="4642" y="5446"/>
                  </a:lnTo>
                  <a:lnTo>
                    <a:pt x="4642" y="5446"/>
                  </a:lnTo>
                  <a:lnTo>
                    <a:pt x="4057" y="5519"/>
                  </a:lnTo>
                  <a:lnTo>
                    <a:pt x="3509" y="5629"/>
                  </a:lnTo>
                  <a:lnTo>
                    <a:pt x="2961" y="5775"/>
                  </a:lnTo>
                  <a:lnTo>
                    <a:pt x="2449" y="5995"/>
                  </a:lnTo>
                  <a:lnTo>
                    <a:pt x="2449" y="5995"/>
                  </a:lnTo>
                  <a:lnTo>
                    <a:pt x="1974" y="6287"/>
                  </a:lnTo>
                  <a:lnTo>
                    <a:pt x="1755" y="6397"/>
                  </a:lnTo>
                  <a:lnTo>
                    <a:pt x="1608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133" y="6433"/>
                  </a:lnTo>
                  <a:lnTo>
                    <a:pt x="768" y="6360"/>
                  </a:lnTo>
                  <a:lnTo>
                    <a:pt x="0" y="6177"/>
                  </a:lnTo>
                  <a:lnTo>
                    <a:pt x="0" y="6177"/>
                  </a:lnTo>
                  <a:lnTo>
                    <a:pt x="73" y="5995"/>
                  </a:lnTo>
                  <a:lnTo>
                    <a:pt x="146" y="5885"/>
                  </a:lnTo>
                  <a:lnTo>
                    <a:pt x="256" y="5775"/>
                  </a:lnTo>
                  <a:lnTo>
                    <a:pt x="366" y="5702"/>
                  </a:lnTo>
                  <a:lnTo>
                    <a:pt x="621" y="5629"/>
                  </a:lnTo>
                  <a:lnTo>
                    <a:pt x="877" y="5593"/>
                  </a:lnTo>
                  <a:lnTo>
                    <a:pt x="877" y="5593"/>
                  </a:lnTo>
                  <a:lnTo>
                    <a:pt x="1170" y="5593"/>
                  </a:lnTo>
                  <a:lnTo>
                    <a:pt x="1426" y="5519"/>
                  </a:lnTo>
                  <a:lnTo>
                    <a:pt x="1645" y="5446"/>
                  </a:lnTo>
                  <a:lnTo>
                    <a:pt x="1864" y="5337"/>
                  </a:lnTo>
                  <a:lnTo>
                    <a:pt x="2047" y="5191"/>
                  </a:lnTo>
                  <a:lnTo>
                    <a:pt x="2230" y="5008"/>
                  </a:lnTo>
                  <a:lnTo>
                    <a:pt x="2376" y="4788"/>
                  </a:lnTo>
                  <a:lnTo>
                    <a:pt x="2486" y="4569"/>
                  </a:lnTo>
                  <a:lnTo>
                    <a:pt x="2486" y="4569"/>
                  </a:lnTo>
                  <a:lnTo>
                    <a:pt x="2595" y="4313"/>
                  </a:lnTo>
                  <a:lnTo>
                    <a:pt x="2632" y="4167"/>
                  </a:lnTo>
                  <a:lnTo>
                    <a:pt x="2632" y="4057"/>
                  </a:lnTo>
                  <a:lnTo>
                    <a:pt x="2632" y="4057"/>
                  </a:lnTo>
                  <a:lnTo>
                    <a:pt x="2632" y="3875"/>
                  </a:lnTo>
                  <a:lnTo>
                    <a:pt x="2632" y="3692"/>
                  </a:lnTo>
                  <a:lnTo>
                    <a:pt x="2705" y="3546"/>
                  </a:lnTo>
                  <a:lnTo>
                    <a:pt x="2778" y="3399"/>
                  </a:lnTo>
                  <a:lnTo>
                    <a:pt x="2851" y="3290"/>
                  </a:lnTo>
                  <a:lnTo>
                    <a:pt x="2961" y="3180"/>
                  </a:lnTo>
                  <a:lnTo>
                    <a:pt x="3253" y="2997"/>
                  </a:lnTo>
                  <a:lnTo>
                    <a:pt x="3253" y="2997"/>
                  </a:lnTo>
                  <a:lnTo>
                    <a:pt x="3582" y="2778"/>
                  </a:lnTo>
                  <a:lnTo>
                    <a:pt x="3728" y="2632"/>
                  </a:lnTo>
                  <a:lnTo>
                    <a:pt x="3875" y="2522"/>
                  </a:lnTo>
                  <a:lnTo>
                    <a:pt x="3984" y="2376"/>
                  </a:lnTo>
                  <a:lnTo>
                    <a:pt x="4057" y="2193"/>
                  </a:lnTo>
                  <a:lnTo>
                    <a:pt x="4094" y="1974"/>
                  </a:lnTo>
                  <a:lnTo>
                    <a:pt x="4130" y="1755"/>
                  </a:lnTo>
                  <a:lnTo>
                    <a:pt x="4130" y="1755"/>
                  </a:lnTo>
                  <a:lnTo>
                    <a:pt x="4130" y="1608"/>
                  </a:lnTo>
                  <a:lnTo>
                    <a:pt x="4240" y="1462"/>
                  </a:lnTo>
                  <a:lnTo>
                    <a:pt x="4386" y="1389"/>
                  </a:lnTo>
                  <a:lnTo>
                    <a:pt x="4569" y="1353"/>
                  </a:lnTo>
                  <a:lnTo>
                    <a:pt x="4569" y="1353"/>
                  </a:lnTo>
                  <a:lnTo>
                    <a:pt x="4679" y="1353"/>
                  </a:lnTo>
                  <a:lnTo>
                    <a:pt x="4788" y="1389"/>
                  </a:lnTo>
                  <a:lnTo>
                    <a:pt x="4788" y="1389"/>
                  </a:lnTo>
                  <a:lnTo>
                    <a:pt x="5044" y="1499"/>
                  </a:lnTo>
                  <a:lnTo>
                    <a:pt x="5263" y="1499"/>
                  </a:lnTo>
                  <a:lnTo>
                    <a:pt x="5263" y="1499"/>
                  </a:lnTo>
                  <a:lnTo>
                    <a:pt x="5519" y="1499"/>
                  </a:lnTo>
                  <a:lnTo>
                    <a:pt x="5702" y="1426"/>
                  </a:lnTo>
                  <a:lnTo>
                    <a:pt x="5921" y="1316"/>
                  </a:lnTo>
                  <a:lnTo>
                    <a:pt x="6141" y="1170"/>
                  </a:lnTo>
                  <a:lnTo>
                    <a:pt x="6141" y="1170"/>
                  </a:lnTo>
                  <a:lnTo>
                    <a:pt x="6543" y="914"/>
                  </a:lnTo>
                  <a:lnTo>
                    <a:pt x="6689" y="841"/>
                  </a:lnTo>
                  <a:lnTo>
                    <a:pt x="6835" y="841"/>
                  </a:lnTo>
                  <a:lnTo>
                    <a:pt x="6835" y="841"/>
                  </a:lnTo>
                  <a:lnTo>
                    <a:pt x="7018" y="877"/>
                  </a:lnTo>
                  <a:lnTo>
                    <a:pt x="7201" y="987"/>
                  </a:lnTo>
                  <a:lnTo>
                    <a:pt x="7347" y="1170"/>
                  </a:lnTo>
                  <a:lnTo>
                    <a:pt x="7530" y="1426"/>
                  </a:lnTo>
                  <a:lnTo>
                    <a:pt x="7530" y="1426"/>
                  </a:lnTo>
                  <a:lnTo>
                    <a:pt x="7859" y="1828"/>
                  </a:lnTo>
                  <a:lnTo>
                    <a:pt x="8188" y="2193"/>
                  </a:lnTo>
                  <a:lnTo>
                    <a:pt x="8553" y="2486"/>
                  </a:lnTo>
                  <a:lnTo>
                    <a:pt x="8992" y="2778"/>
                  </a:lnTo>
                  <a:lnTo>
                    <a:pt x="8992" y="2778"/>
                  </a:lnTo>
                  <a:lnTo>
                    <a:pt x="9284" y="2924"/>
                  </a:lnTo>
                  <a:lnTo>
                    <a:pt x="9540" y="3107"/>
                  </a:lnTo>
                  <a:lnTo>
                    <a:pt x="9796" y="3326"/>
                  </a:lnTo>
                  <a:lnTo>
                    <a:pt x="10052" y="3546"/>
                  </a:lnTo>
                  <a:lnTo>
                    <a:pt x="10052" y="3546"/>
                  </a:lnTo>
                  <a:lnTo>
                    <a:pt x="10161" y="3619"/>
                  </a:lnTo>
                  <a:lnTo>
                    <a:pt x="10234" y="3692"/>
                  </a:lnTo>
                  <a:lnTo>
                    <a:pt x="10308" y="3875"/>
                  </a:lnTo>
                  <a:lnTo>
                    <a:pt x="10308" y="4094"/>
                  </a:lnTo>
                  <a:lnTo>
                    <a:pt x="10271" y="4277"/>
                  </a:lnTo>
                  <a:lnTo>
                    <a:pt x="10271" y="4277"/>
                  </a:lnTo>
                  <a:lnTo>
                    <a:pt x="10161" y="4386"/>
                  </a:lnTo>
                  <a:lnTo>
                    <a:pt x="10015" y="4533"/>
                  </a:lnTo>
                  <a:lnTo>
                    <a:pt x="9832" y="4606"/>
                  </a:lnTo>
                  <a:lnTo>
                    <a:pt x="9686" y="4679"/>
                  </a:lnTo>
                  <a:lnTo>
                    <a:pt x="9686" y="4679"/>
                  </a:lnTo>
                  <a:lnTo>
                    <a:pt x="9467" y="4715"/>
                  </a:lnTo>
                  <a:lnTo>
                    <a:pt x="9248" y="4752"/>
                  </a:lnTo>
                  <a:lnTo>
                    <a:pt x="8736" y="4788"/>
                  </a:lnTo>
                  <a:lnTo>
                    <a:pt x="8736" y="4788"/>
                  </a:lnTo>
                  <a:lnTo>
                    <a:pt x="8846" y="4971"/>
                  </a:lnTo>
                  <a:lnTo>
                    <a:pt x="8955" y="5117"/>
                  </a:lnTo>
                  <a:lnTo>
                    <a:pt x="9065" y="5227"/>
                  </a:lnTo>
                  <a:lnTo>
                    <a:pt x="9211" y="5300"/>
                  </a:lnTo>
                  <a:lnTo>
                    <a:pt x="9503" y="5446"/>
                  </a:lnTo>
                  <a:lnTo>
                    <a:pt x="9650" y="5519"/>
                  </a:lnTo>
                  <a:lnTo>
                    <a:pt x="9759" y="56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5393125" y="397185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37" y="805"/>
                  </a:moveTo>
                  <a:lnTo>
                    <a:pt x="37" y="805"/>
                  </a:lnTo>
                  <a:lnTo>
                    <a:pt x="0" y="439"/>
                  </a:lnTo>
                  <a:lnTo>
                    <a:pt x="37" y="293"/>
                  </a:lnTo>
                  <a:lnTo>
                    <a:pt x="73" y="183"/>
                  </a:lnTo>
                  <a:lnTo>
                    <a:pt x="147" y="110"/>
                  </a:lnTo>
                  <a:lnTo>
                    <a:pt x="256" y="37"/>
                  </a:lnTo>
                  <a:lnTo>
                    <a:pt x="402" y="37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804" y="37"/>
                  </a:lnTo>
                  <a:lnTo>
                    <a:pt x="804" y="37"/>
                  </a:lnTo>
                  <a:lnTo>
                    <a:pt x="768" y="805"/>
                  </a:lnTo>
                  <a:lnTo>
                    <a:pt x="37" y="80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5018475" y="3959975"/>
              <a:ext cx="167250" cy="98700"/>
            </a:xfrm>
            <a:custGeom>
              <a:avLst/>
              <a:gdLst/>
              <a:ahLst/>
              <a:cxnLst/>
              <a:rect l="l" t="t" r="r" b="b"/>
              <a:pathLst>
                <a:path w="6690" h="3948" fill="none" extrusionOk="0">
                  <a:moveTo>
                    <a:pt x="2742" y="1718"/>
                  </a:moveTo>
                  <a:lnTo>
                    <a:pt x="2742" y="1718"/>
                  </a:lnTo>
                  <a:lnTo>
                    <a:pt x="4094" y="1207"/>
                  </a:lnTo>
                  <a:lnTo>
                    <a:pt x="4094" y="1207"/>
                  </a:lnTo>
                  <a:lnTo>
                    <a:pt x="3984" y="1097"/>
                  </a:lnTo>
                  <a:lnTo>
                    <a:pt x="3875" y="1060"/>
                  </a:lnTo>
                  <a:lnTo>
                    <a:pt x="3582" y="1024"/>
                  </a:lnTo>
                  <a:lnTo>
                    <a:pt x="3473" y="951"/>
                  </a:lnTo>
                  <a:lnTo>
                    <a:pt x="3363" y="878"/>
                  </a:lnTo>
                  <a:lnTo>
                    <a:pt x="3290" y="768"/>
                  </a:lnTo>
                  <a:lnTo>
                    <a:pt x="3290" y="549"/>
                  </a:lnTo>
                  <a:lnTo>
                    <a:pt x="3290" y="549"/>
                  </a:lnTo>
                  <a:lnTo>
                    <a:pt x="4533" y="0"/>
                  </a:lnTo>
                  <a:lnTo>
                    <a:pt x="4533" y="0"/>
                  </a:lnTo>
                  <a:lnTo>
                    <a:pt x="4606" y="220"/>
                  </a:lnTo>
                  <a:lnTo>
                    <a:pt x="4642" y="439"/>
                  </a:lnTo>
                  <a:lnTo>
                    <a:pt x="4569" y="658"/>
                  </a:lnTo>
                  <a:lnTo>
                    <a:pt x="4496" y="841"/>
                  </a:lnTo>
                  <a:lnTo>
                    <a:pt x="4496" y="841"/>
                  </a:lnTo>
                  <a:lnTo>
                    <a:pt x="4350" y="1134"/>
                  </a:lnTo>
                  <a:lnTo>
                    <a:pt x="4313" y="1207"/>
                  </a:lnTo>
                  <a:lnTo>
                    <a:pt x="4350" y="1316"/>
                  </a:lnTo>
                  <a:lnTo>
                    <a:pt x="4386" y="1389"/>
                  </a:lnTo>
                  <a:lnTo>
                    <a:pt x="4460" y="1463"/>
                  </a:lnTo>
                  <a:lnTo>
                    <a:pt x="4715" y="1645"/>
                  </a:lnTo>
                  <a:lnTo>
                    <a:pt x="4715" y="1645"/>
                  </a:lnTo>
                  <a:lnTo>
                    <a:pt x="5556" y="2194"/>
                  </a:lnTo>
                  <a:lnTo>
                    <a:pt x="6397" y="2742"/>
                  </a:lnTo>
                  <a:lnTo>
                    <a:pt x="6397" y="2742"/>
                  </a:lnTo>
                  <a:lnTo>
                    <a:pt x="6543" y="2888"/>
                  </a:lnTo>
                  <a:lnTo>
                    <a:pt x="6653" y="3071"/>
                  </a:lnTo>
                  <a:lnTo>
                    <a:pt x="6689" y="3290"/>
                  </a:lnTo>
                  <a:lnTo>
                    <a:pt x="6653" y="3473"/>
                  </a:lnTo>
                  <a:lnTo>
                    <a:pt x="6653" y="3473"/>
                  </a:lnTo>
                  <a:lnTo>
                    <a:pt x="6543" y="3656"/>
                  </a:lnTo>
                  <a:lnTo>
                    <a:pt x="6397" y="3802"/>
                  </a:lnTo>
                  <a:lnTo>
                    <a:pt x="6214" y="3875"/>
                  </a:lnTo>
                  <a:lnTo>
                    <a:pt x="5995" y="3911"/>
                  </a:lnTo>
                  <a:lnTo>
                    <a:pt x="5995" y="3911"/>
                  </a:lnTo>
                  <a:lnTo>
                    <a:pt x="5666" y="3948"/>
                  </a:lnTo>
                  <a:lnTo>
                    <a:pt x="5666" y="3948"/>
                  </a:lnTo>
                  <a:lnTo>
                    <a:pt x="5300" y="3911"/>
                  </a:lnTo>
                  <a:lnTo>
                    <a:pt x="4935" y="3838"/>
                  </a:lnTo>
                  <a:lnTo>
                    <a:pt x="4569" y="3765"/>
                  </a:lnTo>
                  <a:lnTo>
                    <a:pt x="4240" y="3619"/>
                  </a:lnTo>
                  <a:lnTo>
                    <a:pt x="4240" y="3619"/>
                  </a:lnTo>
                  <a:lnTo>
                    <a:pt x="3948" y="3473"/>
                  </a:lnTo>
                  <a:lnTo>
                    <a:pt x="3655" y="3400"/>
                  </a:lnTo>
                  <a:lnTo>
                    <a:pt x="3363" y="3363"/>
                  </a:lnTo>
                  <a:lnTo>
                    <a:pt x="3071" y="3327"/>
                  </a:lnTo>
                  <a:lnTo>
                    <a:pt x="3071" y="3327"/>
                  </a:lnTo>
                  <a:lnTo>
                    <a:pt x="2742" y="3363"/>
                  </a:lnTo>
                  <a:lnTo>
                    <a:pt x="2376" y="3436"/>
                  </a:lnTo>
                  <a:lnTo>
                    <a:pt x="2047" y="3546"/>
                  </a:lnTo>
                  <a:lnTo>
                    <a:pt x="1718" y="3765"/>
                  </a:lnTo>
                  <a:lnTo>
                    <a:pt x="1718" y="3765"/>
                  </a:lnTo>
                  <a:lnTo>
                    <a:pt x="1608" y="3802"/>
                  </a:lnTo>
                  <a:lnTo>
                    <a:pt x="1462" y="3838"/>
                  </a:lnTo>
                  <a:lnTo>
                    <a:pt x="1170" y="3875"/>
                  </a:lnTo>
                  <a:lnTo>
                    <a:pt x="1170" y="3875"/>
                  </a:lnTo>
                  <a:lnTo>
                    <a:pt x="914" y="3875"/>
                  </a:lnTo>
                  <a:lnTo>
                    <a:pt x="658" y="3802"/>
                  </a:lnTo>
                  <a:lnTo>
                    <a:pt x="475" y="3692"/>
                  </a:lnTo>
                  <a:lnTo>
                    <a:pt x="293" y="3582"/>
                  </a:lnTo>
                  <a:lnTo>
                    <a:pt x="293" y="3582"/>
                  </a:lnTo>
                  <a:lnTo>
                    <a:pt x="146" y="3400"/>
                  </a:lnTo>
                  <a:lnTo>
                    <a:pt x="37" y="3180"/>
                  </a:lnTo>
                  <a:lnTo>
                    <a:pt x="0" y="3071"/>
                  </a:lnTo>
                  <a:lnTo>
                    <a:pt x="0" y="2961"/>
                  </a:lnTo>
                  <a:lnTo>
                    <a:pt x="37" y="2851"/>
                  </a:lnTo>
                  <a:lnTo>
                    <a:pt x="73" y="2705"/>
                  </a:lnTo>
                  <a:lnTo>
                    <a:pt x="73" y="2705"/>
                  </a:lnTo>
                  <a:lnTo>
                    <a:pt x="146" y="2523"/>
                  </a:lnTo>
                  <a:lnTo>
                    <a:pt x="220" y="2340"/>
                  </a:lnTo>
                  <a:lnTo>
                    <a:pt x="256" y="2157"/>
                  </a:lnTo>
                  <a:lnTo>
                    <a:pt x="329" y="1974"/>
                  </a:lnTo>
                  <a:lnTo>
                    <a:pt x="329" y="1974"/>
                  </a:lnTo>
                  <a:lnTo>
                    <a:pt x="731" y="1316"/>
                  </a:lnTo>
                  <a:lnTo>
                    <a:pt x="1170" y="658"/>
                  </a:lnTo>
                  <a:lnTo>
                    <a:pt x="1170" y="658"/>
                  </a:lnTo>
                  <a:lnTo>
                    <a:pt x="1243" y="585"/>
                  </a:lnTo>
                  <a:lnTo>
                    <a:pt x="1316" y="549"/>
                  </a:lnTo>
                  <a:lnTo>
                    <a:pt x="1535" y="512"/>
                  </a:lnTo>
                  <a:lnTo>
                    <a:pt x="1535" y="512"/>
                  </a:lnTo>
                  <a:lnTo>
                    <a:pt x="1572" y="512"/>
                  </a:lnTo>
                  <a:lnTo>
                    <a:pt x="1572" y="512"/>
                  </a:lnTo>
                  <a:lnTo>
                    <a:pt x="1645" y="585"/>
                  </a:lnTo>
                  <a:lnTo>
                    <a:pt x="1755" y="622"/>
                  </a:lnTo>
                  <a:lnTo>
                    <a:pt x="2011" y="731"/>
                  </a:lnTo>
                  <a:lnTo>
                    <a:pt x="2157" y="768"/>
                  </a:lnTo>
                  <a:lnTo>
                    <a:pt x="2230" y="878"/>
                  </a:lnTo>
                  <a:lnTo>
                    <a:pt x="2303" y="987"/>
                  </a:lnTo>
                  <a:lnTo>
                    <a:pt x="2303" y="1170"/>
                  </a:lnTo>
                  <a:lnTo>
                    <a:pt x="2303" y="1170"/>
                  </a:lnTo>
                  <a:lnTo>
                    <a:pt x="2340" y="1280"/>
                  </a:lnTo>
                  <a:lnTo>
                    <a:pt x="2449" y="1426"/>
                  </a:lnTo>
                  <a:lnTo>
                    <a:pt x="2742" y="1718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5249650" y="3956325"/>
              <a:ext cx="100550" cy="166325"/>
            </a:xfrm>
            <a:custGeom>
              <a:avLst/>
              <a:gdLst/>
              <a:ahLst/>
              <a:cxnLst/>
              <a:rect l="l" t="t" r="r" b="b"/>
              <a:pathLst>
                <a:path w="4022" h="6653" fill="none" extrusionOk="0">
                  <a:moveTo>
                    <a:pt x="3181" y="6653"/>
                  </a:moveTo>
                  <a:lnTo>
                    <a:pt x="3181" y="6653"/>
                  </a:lnTo>
                  <a:lnTo>
                    <a:pt x="2888" y="6616"/>
                  </a:lnTo>
                  <a:lnTo>
                    <a:pt x="2596" y="6506"/>
                  </a:lnTo>
                  <a:lnTo>
                    <a:pt x="2596" y="6506"/>
                  </a:lnTo>
                  <a:lnTo>
                    <a:pt x="2194" y="6324"/>
                  </a:lnTo>
                  <a:lnTo>
                    <a:pt x="1792" y="6104"/>
                  </a:lnTo>
                  <a:lnTo>
                    <a:pt x="1792" y="6104"/>
                  </a:lnTo>
                  <a:lnTo>
                    <a:pt x="1646" y="5995"/>
                  </a:lnTo>
                  <a:lnTo>
                    <a:pt x="1536" y="5848"/>
                  </a:lnTo>
                  <a:lnTo>
                    <a:pt x="1536" y="5702"/>
                  </a:lnTo>
                  <a:lnTo>
                    <a:pt x="1536" y="5520"/>
                  </a:lnTo>
                  <a:lnTo>
                    <a:pt x="1536" y="5520"/>
                  </a:lnTo>
                  <a:lnTo>
                    <a:pt x="1646" y="4898"/>
                  </a:lnTo>
                  <a:lnTo>
                    <a:pt x="1828" y="4204"/>
                  </a:lnTo>
                  <a:lnTo>
                    <a:pt x="1828" y="4204"/>
                  </a:lnTo>
                  <a:lnTo>
                    <a:pt x="1280" y="3655"/>
                  </a:lnTo>
                  <a:lnTo>
                    <a:pt x="988" y="3326"/>
                  </a:lnTo>
                  <a:lnTo>
                    <a:pt x="732" y="3034"/>
                  </a:lnTo>
                  <a:lnTo>
                    <a:pt x="732" y="3034"/>
                  </a:lnTo>
                  <a:lnTo>
                    <a:pt x="549" y="2705"/>
                  </a:lnTo>
                  <a:lnTo>
                    <a:pt x="330" y="2340"/>
                  </a:lnTo>
                  <a:lnTo>
                    <a:pt x="183" y="1974"/>
                  </a:lnTo>
                  <a:lnTo>
                    <a:pt x="37" y="1609"/>
                  </a:lnTo>
                  <a:lnTo>
                    <a:pt x="37" y="1609"/>
                  </a:lnTo>
                  <a:lnTo>
                    <a:pt x="1" y="1389"/>
                  </a:lnTo>
                  <a:lnTo>
                    <a:pt x="37" y="1206"/>
                  </a:lnTo>
                  <a:lnTo>
                    <a:pt x="74" y="1097"/>
                  </a:lnTo>
                  <a:lnTo>
                    <a:pt x="147" y="987"/>
                  </a:lnTo>
                  <a:lnTo>
                    <a:pt x="220" y="914"/>
                  </a:lnTo>
                  <a:lnTo>
                    <a:pt x="366" y="841"/>
                  </a:lnTo>
                  <a:lnTo>
                    <a:pt x="366" y="841"/>
                  </a:lnTo>
                  <a:lnTo>
                    <a:pt x="549" y="731"/>
                  </a:lnTo>
                  <a:lnTo>
                    <a:pt x="768" y="585"/>
                  </a:lnTo>
                  <a:lnTo>
                    <a:pt x="1134" y="256"/>
                  </a:lnTo>
                  <a:lnTo>
                    <a:pt x="1134" y="256"/>
                  </a:lnTo>
                  <a:lnTo>
                    <a:pt x="1317" y="146"/>
                  </a:lnTo>
                  <a:lnTo>
                    <a:pt x="1499" y="37"/>
                  </a:lnTo>
                  <a:lnTo>
                    <a:pt x="1719" y="0"/>
                  </a:lnTo>
                  <a:lnTo>
                    <a:pt x="1901" y="0"/>
                  </a:lnTo>
                  <a:lnTo>
                    <a:pt x="1901" y="0"/>
                  </a:lnTo>
                  <a:lnTo>
                    <a:pt x="2048" y="0"/>
                  </a:lnTo>
                  <a:lnTo>
                    <a:pt x="2048" y="0"/>
                  </a:lnTo>
                  <a:lnTo>
                    <a:pt x="2413" y="37"/>
                  </a:lnTo>
                  <a:lnTo>
                    <a:pt x="2523" y="73"/>
                  </a:lnTo>
                  <a:lnTo>
                    <a:pt x="2596" y="146"/>
                  </a:lnTo>
                  <a:lnTo>
                    <a:pt x="2632" y="220"/>
                  </a:lnTo>
                  <a:lnTo>
                    <a:pt x="2669" y="366"/>
                  </a:lnTo>
                  <a:lnTo>
                    <a:pt x="2669" y="731"/>
                  </a:lnTo>
                  <a:lnTo>
                    <a:pt x="2669" y="731"/>
                  </a:lnTo>
                  <a:lnTo>
                    <a:pt x="2267" y="951"/>
                  </a:lnTo>
                  <a:lnTo>
                    <a:pt x="2121" y="1060"/>
                  </a:lnTo>
                  <a:lnTo>
                    <a:pt x="1975" y="1170"/>
                  </a:lnTo>
                  <a:lnTo>
                    <a:pt x="1975" y="1170"/>
                  </a:lnTo>
                  <a:lnTo>
                    <a:pt x="1865" y="1316"/>
                  </a:lnTo>
                  <a:lnTo>
                    <a:pt x="1792" y="1499"/>
                  </a:lnTo>
                  <a:lnTo>
                    <a:pt x="1792" y="1645"/>
                  </a:lnTo>
                  <a:lnTo>
                    <a:pt x="1792" y="1828"/>
                  </a:lnTo>
                  <a:lnTo>
                    <a:pt x="1828" y="2011"/>
                  </a:lnTo>
                  <a:lnTo>
                    <a:pt x="1938" y="2157"/>
                  </a:lnTo>
                  <a:lnTo>
                    <a:pt x="2084" y="2340"/>
                  </a:lnTo>
                  <a:lnTo>
                    <a:pt x="2267" y="2486"/>
                  </a:lnTo>
                  <a:lnTo>
                    <a:pt x="2267" y="2486"/>
                  </a:lnTo>
                  <a:lnTo>
                    <a:pt x="2523" y="2705"/>
                  </a:lnTo>
                  <a:lnTo>
                    <a:pt x="2742" y="2997"/>
                  </a:lnTo>
                  <a:lnTo>
                    <a:pt x="2888" y="3290"/>
                  </a:lnTo>
                  <a:lnTo>
                    <a:pt x="2998" y="3619"/>
                  </a:lnTo>
                  <a:lnTo>
                    <a:pt x="2998" y="3619"/>
                  </a:lnTo>
                  <a:lnTo>
                    <a:pt x="3071" y="3948"/>
                  </a:lnTo>
                  <a:lnTo>
                    <a:pt x="3181" y="4277"/>
                  </a:lnTo>
                  <a:lnTo>
                    <a:pt x="3327" y="4606"/>
                  </a:lnTo>
                  <a:lnTo>
                    <a:pt x="3437" y="4752"/>
                  </a:lnTo>
                  <a:lnTo>
                    <a:pt x="3583" y="4898"/>
                  </a:lnTo>
                  <a:lnTo>
                    <a:pt x="3583" y="4898"/>
                  </a:lnTo>
                  <a:lnTo>
                    <a:pt x="3692" y="5044"/>
                  </a:lnTo>
                  <a:lnTo>
                    <a:pt x="3766" y="5227"/>
                  </a:lnTo>
                  <a:lnTo>
                    <a:pt x="3839" y="5410"/>
                  </a:lnTo>
                  <a:lnTo>
                    <a:pt x="3875" y="5593"/>
                  </a:lnTo>
                  <a:lnTo>
                    <a:pt x="3912" y="5958"/>
                  </a:lnTo>
                  <a:lnTo>
                    <a:pt x="3948" y="6141"/>
                  </a:lnTo>
                  <a:lnTo>
                    <a:pt x="4021" y="6324"/>
                  </a:lnTo>
                  <a:lnTo>
                    <a:pt x="4021" y="6324"/>
                  </a:lnTo>
                  <a:lnTo>
                    <a:pt x="3802" y="6470"/>
                  </a:lnTo>
                  <a:lnTo>
                    <a:pt x="3619" y="6580"/>
                  </a:lnTo>
                  <a:lnTo>
                    <a:pt x="3400" y="6616"/>
                  </a:lnTo>
                  <a:lnTo>
                    <a:pt x="3181" y="665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5574975" y="395175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46" y="329"/>
                  </a:moveTo>
                  <a:lnTo>
                    <a:pt x="146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46" y="0"/>
                  </a:lnTo>
                  <a:lnTo>
                    <a:pt x="146" y="3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4792775" y="3832950"/>
              <a:ext cx="10975" cy="5525"/>
            </a:xfrm>
            <a:custGeom>
              <a:avLst/>
              <a:gdLst/>
              <a:ahLst/>
              <a:cxnLst/>
              <a:rect l="l" t="t" r="r" b="b"/>
              <a:pathLst>
                <a:path w="439" h="221" fill="none" extrusionOk="0">
                  <a:moveTo>
                    <a:pt x="0" y="220"/>
                  </a:moveTo>
                  <a:lnTo>
                    <a:pt x="0" y="2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39" y="184"/>
                  </a:lnTo>
                  <a:lnTo>
                    <a:pt x="439" y="184"/>
                  </a:lnTo>
                  <a:lnTo>
                    <a:pt x="0" y="22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5920375" y="3819250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fill="none" extrusionOk="0">
                  <a:moveTo>
                    <a:pt x="0" y="147"/>
                  </a:moveTo>
                  <a:lnTo>
                    <a:pt x="0" y="147"/>
                  </a:lnTo>
                  <a:lnTo>
                    <a:pt x="0" y="1"/>
                  </a:lnTo>
                  <a:lnTo>
                    <a:pt x="293" y="1"/>
                  </a:lnTo>
                  <a:lnTo>
                    <a:pt x="293" y="74"/>
                  </a:lnTo>
                  <a:lnTo>
                    <a:pt x="293" y="74"/>
                  </a:lnTo>
                  <a:lnTo>
                    <a:pt x="0" y="147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5938650" y="3741575"/>
              <a:ext cx="17375" cy="61250"/>
            </a:xfrm>
            <a:custGeom>
              <a:avLst/>
              <a:gdLst/>
              <a:ahLst/>
              <a:cxnLst/>
              <a:rect l="l" t="t" r="r" b="b"/>
              <a:pathLst>
                <a:path w="695" h="2450" fill="none" extrusionOk="0">
                  <a:moveTo>
                    <a:pt x="110" y="2450"/>
                  </a:moveTo>
                  <a:lnTo>
                    <a:pt x="110" y="2450"/>
                  </a:lnTo>
                  <a:lnTo>
                    <a:pt x="37" y="2267"/>
                  </a:lnTo>
                  <a:lnTo>
                    <a:pt x="0" y="2121"/>
                  </a:lnTo>
                  <a:lnTo>
                    <a:pt x="37" y="1974"/>
                  </a:lnTo>
                  <a:lnTo>
                    <a:pt x="74" y="1828"/>
                  </a:lnTo>
                  <a:lnTo>
                    <a:pt x="220" y="1536"/>
                  </a:lnTo>
                  <a:lnTo>
                    <a:pt x="256" y="1390"/>
                  </a:lnTo>
                  <a:lnTo>
                    <a:pt x="293" y="1243"/>
                  </a:lnTo>
                  <a:lnTo>
                    <a:pt x="293" y="1243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549" y="366"/>
                  </a:lnTo>
                  <a:lnTo>
                    <a:pt x="658" y="695"/>
                  </a:lnTo>
                  <a:lnTo>
                    <a:pt x="695" y="988"/>
                  </a:lnTo>
                  <a:lnTo>
                    <a:pt x="695" y="1316"/>
                  </a:lnTo>
                  <a:lnTo>
                    <a:pt x="658" y="1609"/>
                  </a:lnTo>
                  <a:lnTo>
                    <a:pt x="512" y="1901"/>
                  </a:lnTo>
                  <a:lnTo>
                    <a:pt x="366" y="2194"/>
                  </a:lnTo>
                  <a:lnTo>
                    <a:pt x="110" y="245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5012975" y="3694975"/>
              <a:ext cx="21050" cy="29275"/>
            </a:xfrm>
            <a:custGeom>
              <a:avLst/>
              <a:gdLst/>
              <a:ahLst/>
              <a:cxnLst/>
              <a:rect l="l" t="t" r="r" b="b"/>
              <a:pathLst>
                <a:path w="842" h="1171" fill="none" extrusionOk="0">
                  <a:moveTo>
                    <a:pt x="586" y="1170"/>
                  </a:moveTo>
                  <a:lnTo>
                    <a:pt x="586" y="1170"/>
                  </a:lnTo>
                  <a:lnTo>
                    <a:pt x="257" y="768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1" y="329"/>
                  </a:lnTo>
                  <a:lnTo>
                    <a:pt x="37" y="220"/>
                  </a:lnTo>
                  <a:lnTo>
                    <a:pt x="111" y="37"/>
                  </a:lnTo>
                  <a:lnTo>
                    <a:pt x="111" y="37"/>
                  </a:lnTo>
                  <a:lnTo>
                    <a:pt x="147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586" y="147"/>
                  </a:lnTo>
                  <a:lnTo>
                    <a:pt x="732" y="256"/>
                  </a:lnTo>
                  <a:lnTo>
                    <a:pt x="805" y="366"/>
                  </a:lnTo>
                  <a:lnTo>
                    <a:pt x="842" y="476"/>
                  </a:lnTo>
                  <a:lnTo>
                    <a:pt x="842" y="622"/>
                  </a:lnTo>
                  <a:lnTo>
                    <a:pt x="805" y="805"/>
                  </a:lnTo>
                  <a:lnTo>
                    <a:pt x="695" y="951"/>
                  </a:lnTo>
                  <a:lnTo>
                    <a:pt x="586" y="117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5058675" y="3682175"/>
              <a:ext cx="7325" cy="11000"/>
            </a:xfrm>
            <a:custGeom>
              <a:avLst/>
              <a:gdLst/>
              <a:ahLst/>
              <a:cxnLst/>
              <a:rect l="l" t="t" r="r" b="b"/>
              <a:pathLst>
                <a:path w="293" h="440" fill="none" extrusionOk="0">
                  <a:moveTo>
                    <a:pt x="220" y="439"/>
                  </a:moveTo>
                  <a:lnTo>
                    <a:pt x="220" y="439"/>
                  </a:lnTo>
                  <a:lnTo>
                    <a:pt x="0" y="1"/>
                  </a:lnTo>
                  <a:lnTo>
                    <a:pt x="0" y="1"/>
                  </a:lnTo>
                  <a:lnTo>
                    <a:pt x="220" y="1"/>
                  </a:lnTo>
                  <a:lnTo>
                    <a:pt x="256" y="37"/>
                  </a:lnTo>
                  <a:lnTo>
                    <a:pt x="293" y="74"/>
                  </a:lnTo>
                  <a:lnTo>
                    <a:pt x="293" y="220"/>
                  </a:lnTo>
                  <a:lnTo>
                    <a:pt x="220" y="43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4813775" y="3606325"/>
              <a:ext cx="183700" cy="240375"/>
            </a:xfrm>
            <a:custGeom>
              <a:avLst/>
              <a:gdLst/>
              <a:ahLst/>
              <a:cxnLst/>
              <a:rect l="l" t="t" r="r" b="b"/>
              <a:pathLst>
                <a:path w="7348" h="9615" fill="none" extrusionOk="0">
                  <a:moveTo>
                    <a:pt x="1" y="9285"/>
                  </a:moveTo>
                  <a:lnTo>
                    <a:pt x="1" y="9285"/>
                  </a:lnTo>
                  <a:lnTo>
                    <a:pt x="37" y="8956"/>
                  </a:lnTo>
                  <a:lnTo>
                    <a:pt x="74" y="8846"/>
                  </a:lnTo>
                  <a:lnTo>
                    <a:pt x="147" y="8773"/>
                  </a:lnTo>
                  <a:lnTo>
                    <a:pt x="220" y="8700"/>
                  </a:lnTo>
                  <a:lnTo>
                    <a:pt x="330" y="8664"/>
                  </a:lnTo>
                  <a:lnTo>
                    <a:pt x="659" y="8591"/>
                  </a:lnTo>
                  <a:lnTo>
                    <a:pt x="659" y="8591"/>
                  </a:lnTo>
                  <a:lnTo>
                    <a:pt x="841" y="8518"/>
                  </a:lnTo>
                  <a:lnTo>
                    <a:pt x="951" y="8481"/>
                  </a:lnTo>
                  <a:lnTo>
                    <a:pt x="1024" y="8408"/>
                  </a:lnTo>
                  <a:lnTo>
                    <a:pt x="1024" y="8408"/>
                  </a:lnTo>
                  <a:lnTo>
                    <a:pt x="1134" y="8262"/>
                  </a:lnTo>
                  <a:lnTo>
                    <a:pt x="1243" y="8189"/>
                  </a:lnTo>
                  <a:lnTo>
                    <a:pt x="1536" y="8152"/>
                  </a:lnTo>
                  <a:lnTo>
                    <a:pt x="1536" y="8152"/>
                  </a:lnTo>
                  <a:lnTo>
                    <a:pt x="1719" y="8079"/>
                  </a:lnTo>
                  <a:lnTo>
                    <a:pt x="1828" y="8042"/>
                  </a:lnTo>
                  <a:lnTo>
                    <a:pt x="1938" y="7933"/>
                  </a:lnTo>
                  <a:lnTo>
                    <a:pt x="2048" y="7860"/>
                  </a:lnTo>
                  <a:lnTo>
                    <a:pt x="2084" y="7750"/>
                  </a:lnTo>
                  <a:lnTo>
                    <a:pt x="2121" y="7604"/>
                  </a:lnTo>
                  <a:lnTo>
                    <a:pt x="2121" y="7458"/>
                  </a:lnTo>
                  <a:lnTo>
                    <a:pt x="2084" y="7311"/>
                  </a:lnTo>
                  <a:lnTo>
                    <a:pt x="2084" y="7311"/>
                  </a:lnTo>
                  <a:lnTo>
                    <a:pt x="2011" y="6873"/>
                  </a:lnTo>
                  <a:lnTo>
                    <a:pt x="2048" y="6690"/>
                  </a:lnTo>
                  <a:lnTo>
                    <a:pt x="2084" y="6507"/>
                  </a:lnTo>
                  <a:lnTo>
                    <a:pt x="2121" y="6324"/>
                  </a:lnTo>
                  <a:lnTo>
                    <a:pt x="2230" y="6178"/>
                  </a:lnTo>
                  <a:lnTo>
                    <a:pt x="2340" y="5995"/>
                  </a:lnTo>
                  <a:lnTo>
                    <a:pt x="2523" y="5849"/>
                  </a:lnTo>
                  <a:lnTo>
                    <a:pt x="2523" y="5849"/>
                  </a:lnTo>
                  <a:lnTo>
                    <a:pt x="2669" y="5703"/>
                  </a:lnTo>
                  <a:lnTo>
                    <a:pt x="2779" y="5557"/>
                  </a:lnTo>
                  <a:lnTo>
                    <a:pt x="2852" y="5411"/>
                  </a:lnTo>
                  <a:lnTo>
                    <a:pt x="2888" y="5264"/>
                  </a:lnTo>
                  <a:lnTo>
                    <a:pt x="2852" y="5118"/>
                  </a:lnTo>
                  <a:lnTo>
                    <a:pt x="2779" y="4972"/>
                  </a:lnTo>
                  <a:lnTo>
                    <a:pt x="2669" y="4826"/>
                  </a:lnTo>
                  <a:lnTo>
                    <a:pt x="2523" y="4643"/>
                  </a:lnTo>
                  <a:lnTo>
                    <a:pt x="2523" y="4643"/>
                  </a:lnTo>
                  <a:lnTo>
                    <a:pt x="2340" y="4460"/>
                  </a:lnTo>
                  <a:lnTo>
                    <a:pt x="2194" y="4314"/>
                  </a:lnTo>
                  <a:lnTo>
                    <a:pt x="2084" y="4095"/>
                  </a:lnTo>
                  <a:lnTo>
                    <a:pt x="2048" y="3985"/>
                  </a:lnTo>
                  <a:lnTo>
                    <a:pt x="2048" y="3839"/>
                  </a:lnTo>
                  <a:lnTo>
                    <a:pt x="2048" y="3839"/>
                  </a:lnTo>
                  <a:lnTo>
                    <a:pt x="2084" y="3510"/>
                  </a:lnTo>
                  <a:lnTo>
                    <a:pt x="2121" y="3181"/>
                  </a:lnTo>
                  <a:lnTo>
                    <a:pt x="2230" y="2889"/>
                  </a:lnTo>
                  <a:lnTo>
                    <a:pt x="2413" y="2633"/>
                  </a:lnTo>
                  <a:lnTo>
                    <a:pt x="2413" y="2633"/>
                  </a:lnTo>
                  <a:lnTo>
                    <a:pt x="2596" y="2450"/>
                  </a:lnTo>
                  <a:lnTo>
                    <a:pt x="2779" y="2267"/>
                  </a:lnTo>
                  <a:lnTo>
                    <a:pt x="2779" y="2267"/>
                  </a:lnTo>
                  <a:lnTo>
                    <a:pt x="3108" y="1975"/>
                  </a:lnTo>
                  <a:lnTo>
                    <a:pt x="3254" y="1829"/>
                  </a:lnTo>
                  <a:lnTo>
                    <a:pt x="3363" y="1682"/>
                  </a:lnTo>
                  <a:lnTo>
                    <a:pt x="3437" y="1463"/>
                  </a:lnTo>
                  <a:lnTo>
                    <a:pt x="3510" y="1280"/>
                  </a:lnTo>
                  <a:lnTo>
                    <a:pt x="3583" y="1061"/>
                  </a:lnTo>
                  <a:lnTo>
                    <a:pt x="3583" y="842"/>
                  </a:lnTo>
                  <a:lnTo>
                    <a:pt x="3583" y="842"/>
                  </a:lnTo>
                  <a:lnTo>
                    <a:pt x="3619" y="622"/>
                  </a:lnTo>
                  <a:lnTo>
                    <a:pt x="3656" y="476"/>
                  </a:lnTo>
                  <a:lnTo>
                    <a:pt x="3729" y="330"/>
                  </a:lnTo>
                  <a:lnTo>
                    <a:pt x="3802" y="184"/>
                  </a:lnTo>
                  <a:lnTo>
                    <a:pt x="3912" y="111"/>
                  </a:lnTo>
                  <a:lnTo>
                    <a:pt x="4058" y="38"/>
                  </a:lnTo>
                  <a:lnTo>
                    <a:pt x="4204" y="1"/>
                  </a:lnTo>
                  <a:lnTo>
                    <a:pt x="4350" y="1"/>
                  </a:lnTo>
                  <a:lnTo>
                    <a:pt x="4350" y="1"/>
                  </a:lnTo>
                  <a:lnTo>
                    <a:pt x="4497" y="1"/>
                  </a:lnTo>
                  <a:lnTo>
                    <a:pt x="4497" y="1"/>
                  </a:lnTo>
                  <a:lnTo>
                    <a:pt x="4643" y="38"/>
                  </a:lnTo>
                  <a:lnTo>
                    <a:pt x="4789" y="74"/>
                  </a:lnTo>
                  <a:lnTo>
                    <a:pt x="4862" y="147"/>
                  </a:lnTo>
                  <a:lnTo>
                    <a:pt x="4935" y="220"/>
                  </a:lnTo>
                  <a:lnTo>
                    <a:pt x="4972" y="330"/>
                  </a:lnTo>
                  <a:lnTo>
                    <a:pt x="4972" y="440"/>
                  </a:lnTo>
                  <a:lnTo>
                    <a:pt x="4935" y="586"/>
                  </a:lnTo>
                  <a:lnTo>
                    <a:pt x="4862" y="732"/>
                  </a:lnTo>
                  <a:lnTo>
                    <a:pt x="4862" y="732"/>
                  </a:lnTo>
                  <a:lnTo>
                    <a:pt x="4423" y="1427"/>
                  </a:lnTo>
                  <a:lnTo>
                    <a:pt x="4168" y="1755"/>
                  </a:lnTo>
                  <a:lnTo>
                    <a:pt x="3912" y="2084"/>
                  </a:lnTo>
                  <a:lnTo>
                    <a:pt x="3912" y="2084"/>
                  </a:lnTo>
                  <a:lnTo>
                    <a:pt x="3766" y="2304"/>
                  </a:lnTo>
                  <a:lnTo>
                    <a:pt x="3656" y="2523"/>
                  </a:lnTo>
                  <a:lnTo>
                    <a:pt x="3619" y="2742"/>
                  </a:lnTo>
                  <a:lnTo>
                    <a:pt x="3692" y="2998"/>
                  </a:lnTo>
                  <a:lnTo>
                    <a:pt x="3692" y="2998"/>
                  </a:lnTo>
                  <a:lnTo>
                    <a:pt x="3729" y="3218"/>
                  </a:lnTo>
                  <a:lnTo>
                    <a:pt x="3766" y="3437"/>
                  </a:lnTo>
                  <a:lnTo>
                    <a:pt x="3766" y="3839"/>
                  </a:lnTo>
                  <a:lnTo>
                    <a:pt x="3766" y="3839"/>
                  </a:lnTo>
                  <a:lnTo>
                    <a:pt x="3802" y="4058"/>
                  </a:lnTo>
                  <a:lnTo>
                    <a:pt x="3875" y="4278"/>
                  </a:lnTo>
                  <a:lnTo>
                    <a:pt x="3985" y="4460"/>
                  </a:lnTo>
                  <a:lnTo>
                    <a:pt x="4131" y="4643"/>
                  </a:lnTo>
                  <a:lnTo>
                    <a:pt x="4314" y="4753"/>
                  </a:lnTo>
                  <a:lnTo>
                    <a:pt x="4497" y="4862"/>
                  </a:lnTo>
                  <a:lnTo>
                    <a:pt x="4716" y="4899"/>
                  </a:lnTo>
                  <a:lnTo>
                    <a:pt x="4899" y="4935"/>
                  </a:lnTo>
                  <a:lnTo>
                    <a:pt x="4899" y="4935"/>
                  </a:lnTo>
                  <a:lnTo>
                    <a:pt x="5154" y="4899"/>
                  </a:lnTo>
                  <a:lnTo>
                    <a:pt x="5410" y="4826"/>
                  </a:lnTo>
                  <a:lnTo>
                    <a:pt x="5410" y="4826"/>
                  </a:lnTo>
                  <a:lnTo>
                    <a:pt x="5666" y="4716"/>
                  </a:lnTo>
                  <a:lnTo>
                    <a:pt x="5922" y="4643"/>
                  </a:lnTo>
                  <a:lnTo>
                    <a:pt x="6214" y="4606"/>
                  </a:lnTo>
                  <a:lnTo>
                    <a:pt x="6470" y="4570"/>
                  </a:lnTo>
                  <a:lnTo>
                    <a:pt x="6470" y="4570"/>
                  </a:lnTo>
                  <a:lnTo>
                    <a:pt x="6909" y="4606"/>
                  </a:lnTo>
                  <a:lnTo>
                    <a:pt x="7348" y="4680"/>
                  </a:lnTo>
                  <a:lnTo>
                    <a:pt x="7348" y="4680"/>
                  </a:lnTo>
                  <a:lnTo>
                    <a:pt x="7201" y="4899"/>
                  </a:lnTo>
                  <a:lnTo>
                    <a:pt x="7055" y="5082"/>
                  </a:lnTo>
                  <a:lnTo>
                    <a:pt x="6909" y="5191"/>
                  </a:lnTo>
                  <a:lnTo>
                    <a:pt x="6690" y="5228"/>
                  </a:lnTo>
                  <a:lnTo>
                    <a:pt x="6690" y="5228"/>
                  </a:lnTo>
                  <a:lnTo>
                    <a:pt x="6543" y="5228"/>
                  </a:lnTo>
                  <a:lnTo>
                    <a:pt x="6543" y="5228"/>
                  </a:lnTo>
                  <a:lnTo>
                    <a:pt x="6141" y="5191"/>
                  </a:lnTo>
                  <a:lnTo>
                    <a:pt x="6141" y="5191"/>
                  </a:lnTo>
                  <a:lnTo>
                    <a:pt x="5849" y="5191"/>
                  </a:lnTo>
                  <a:lnTo>
                    <a:pt x="5630" y="5264"/>
                  </a:lnTo>
                  <a:lnTo>
                    <a:pt x="5374" y="5374"/>
                  </a:lnTo>
                  <a:lnTo>
                    <a:pt x="5154" y="5484"/>
                  </a:lnTo>
                  <a:lnTo>
                    <a:pt x="4972" y="5666"/>
                  </a:lnTo>
                  <a:lnTo>
                    <a:pt x="4752" y="5849"/>
                  </a:lnTo>
                  <a:lnTo>
                    <a:pt x="4423" y="6288"/>
                  </a:lnTo>
                  <a:lnTo>
                    <a:pt x="4423" y="6288"/>
                  </a:lnTo>
                  <a:lnTo>
                    <a:pt x="4533" y="6361"/>
                  </a:lnTo>
                  <a:lnTo>
                    <a:pt x="4716" y="6398"/>
                  </a:lnTo>
                  <a:lnTo>
                    <a:pt x="5045" y="6398"/>
                  </a:lnTo>
                  <a:lnTo>
                    <a:pt x="5191" y="6434"/>
                  </a:lnTo>
                  <a:lnTo>
                    <a:pt x="5301" y="6544"/>
                  </a:lnTo>
                  <a:lnTo>
                    <a:pt x="5337" y="6617"/>
                  </a:lnTo>
                  <a:lnTo>
                    <a:pt x="5374" y="6726"/>
                  </a:lnTo>
                  <a:lnTo>
                    <a:pt x="5374" y="6982"/>
                  </a:lnTo>
                  <a:lnTo>
                    <a:pt x="5374" y="6982"/>
                  </a:lnTo>
                  <a:lnTo>
                    <a:pt x="5154" y="6982"/>
                  </a:lnTo>
                  <a:lnTo>
                    <a:pt x="4935" y="6982"/>
                  </a:lnTo>
                  <a:lnTo>
                    <a:pt x="4935" y="6982"/>
                  </a:lnTo>
                  <a:lnTo>
                    <a:pt x="4679" y="6946"/>
                  </a:lnTo>
                  <a:lnTo>
                    <a:pt x="4679" y="6946"/>
                  </a:lnTo>
                  <a:lnTo>
                    <a:pt x="4423" y="6982"/>
                  </a:lnTo>
                  <a:lnTo>
                    <a:pt x="4350" y="7019"/>
                  </a:lnTo>
                  <a:lnTo>
                    <a:pt x="4241" y="7092"/>
                  </a:lnTo>
                  <a:lnTo>
                    <a:pt x="4131" y="7275"/>
                  </a:lnTo>
                  <a:lnTo>
                    <a:pt x="4058" y="7567"/>
                  </a:lnTo>
                  <a:lnTo>
                    <a:pt x="4058" y="7567"/>
                  </a:lnTo>
                  <a:lnTo>
                    <a:pt x="4058" y="7823"/>
                  </a:lnTo>
                  <a:lnTo>
                    <a:pt x="4058" y="8115"/>
                  </a:lnTo>
                  <a:lnTo>
                    <a:pt x="4058" y="8115"/>
                  </a:lnTo>
                  <a:lnTo>
                    <a:pt x="4058" y="8627"/>
                  </a:lnTo>
                  <a:lnTo>
                    <a:pt x="4058" y="8627"/>
                  </a:lnTo>
                  <a:lnTo>
                    <a:pt x="3363" y="9175"/>
                  </a:lnTo>
                  <a:lnTo>
                    <a:pt x="3363" y="9175"/>
                  </a:lnTo>
                  <a:lnTo>
                    <a:pt x="3181" y="9102"/>
                  </a:lnTo>
                  <a:lnTo>
                    <a:pt x="2998" y="9029"/>
                  </a:lnTo>
                  <a:lnTo>
                    <a:pt x="2852" y="8993"/>
                  </a:lnTo>
                  <a:lnTo>
                    <a:pt x="2669" y="8956"/>
                  </a:lnTo>
                  <a:lnTo>
                    <a:pt x="2669" y="8956"/>
                  </a:lnTo>
                  <a:lnTo>
                    <a:pt x="2486" y="8993"/>
                  </a:lnTo>
                  <a:lnTo>
                    <a:pt x="2303" y="9029"/>
                  </a:lnTo>
                  <a:lnTo>
                    <a:pt x="2121" y="9102"/>
                  </a:lnTo>
                  <a:lnTo>
                    <a:pt x="1901" y="9212"/>
                  </a:lnTo>
                  <a:lnTo>
                    <a:pt x="1901" y="9212"/>
                  </a:lnTo>
                  <a:lnTo>
                    <a:pt x="1536" y="9468"/>
                  </a:lnTo>
                  <a:lnTo>
                    <a:pt x="1353" y="9578"/>
                  </a:lnTo>
                  <a:lnTo>
                    <a:pt x="1134" y="9614"/>
                  </a:lnTo>
                  <a:lnTo>
                    <a:pt x="1134" y="9614"/>
                  </a:lnTo>
                  <a:lnTo>
                    <a:pt x="988" y="9614"/>
                  </a:lnTo>
                  <a:lnTo>
                    <a:pt x="878" y="9541"/>
                  </a:lnTo>
                  <a:lnTo>
                    <a:pt x="732" y="9468"/>
                  </a:lnTo>
                  <a:lnTo>
                    <a:pt x="586" y="9322"/>
                  </a:lnTo>
                  <a:lnTo>
                    <a:pt x="586" y="9322"/>
                  </a:lnTo>
                  <a:lnTo>
                    <a:pt x="549" y="9285"/>
                  </a:lnTo>
                  <a:lnTo>
                    <a:pt x="439" y="9249"/>
                  </a:lnTo>
                  <a:lnTo>
                    <a:pt x="439" y="9249"/>
                  </a:lnTo>
                  <a:lnTo>
                    <a:pt x="1" y="928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5500950" y="3402575"/>
              <a:ext cx="5500" cy="7325"/>
            </a:xfrm>
            <a:custGeom>
              <a:avLst/>
              <a:gdLst/>
              <a:ahLst/>
              <a:cxnLst/>
              <a:rect l="l" t="t" r="r" b="b"/>
              <a:pathLst>
                <a:path w="220" h="293" fill="none" extrusionOk="0">
                  <a:moveTo>
                    <a:pt x="37" y="292"/>
                  </a:moveTo>
                  <a:lnTo>
                    <a:pt x="37" y="29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220" y="256"/>
                  </a:lnTo>
                  <a:lnTo>
                    <a:pt x="220" y="256"/>
                  </a:lnTo>
                  <a:lnTo>
                    <a:pt x="37" y="29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5620650" y="3255450"/>
              <a:ext cx="11000" cy="4575"/>
            </a:xfrm>
            <a:custGeom>
              <a:avLst/>
              <a:gdLst/>
              <a:ahLst/>
              <a:cxnLst/>
              <a:rect l="l" t="t" r="r" b="b"/>
              <a:pathLst>
                <a:path w="440" h="183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9" y="183"/>
                  </a:lnTo>
                  <a:lnTo>
                    <a:pt x="37" y="18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fill="none" extrusionOk="0">
                  <a:moveTo>
                    <a:pt x="45141" y="1"/>
                  </a:moveTo>
                  <a:lnTo>
                    <a:pt x="45141" y="1"/>
                  </a:lnTo>
                  <a:lnTo>
                    <a:pt x="44959" y="1"/>
                  </a:ln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972" y="3254"/>
                  </a:lnTo>
                  <a:lnTo>
                    <a:pt x="43972" y="3254"/>
                  </a:lnTo>
                  <a:lnTo>
                    <a:pt x="43899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957" y="13488"/>
                  </a:lnTo>
                  <a:lnTo>
                    <a:pt x="33884" y="13488"/>
                  </a:lnTo>
                  <a:lnTo>
                    <a:pt x="33884" y="13488"/>
                  </a:lnTo>
                  <a:lnTo>
                    <a:pt x="33810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683" y="17582"/>
                  </a:lnTo>
                  <a:lnTo>
                    <a:pt x="26683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279" y="15864"/>
                  </a:lnTo>
                  <a:lnTo>
                    <a:pt x="15169" y="15864"/>
                  </a:lnTo>
                  <a:lnTo>
                    <a:pt x="1516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770" y="25477"/>
                  </a:lnTo>
                  <a:lnTo>
                    <a:pt x="11770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224" y="31544"/>
                  </a:lnTo>
                  <a:lnTo>
                    <a:pt x="8224" y="31544"/>
                  </a:lnTo>
                  <a:lnTo>
                    <a:pt x="8005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7384" y="57131"/>
                  </a:lnTo>
                  <a:lnTo>
                    <a:pt x="7822" y="57131"/>
                  </a:lnTo>
                  <a:lnTo>
                    <a:pt x="7822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495" y="78586"/>
                  </a:lnTo>
                  <a:lnTo>
                    <a:pt x="18495" y="78586"/>
                  </a:lnTo>
                  <a:lnTo>
                    <a:pt x="18678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748" y="46786"/>
                  </a:lnTo>
                  <a:lnTo>
                    <a:pt x="35748" y="46786"/>
                  </a:lnTo>
                  <a:lnTo>
                    <a:pt x="35492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518" y="43460"/>
                  </a:lnTo>
                  <a:lnTo>
                    <a:pt x="33628" y="43460"/>
                  </a:lnTo>
                  <a:lnTo>
                    <a:pt x="3362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588" y="45361"/>
                  </a:lnTo>
                  <a:lnTo>
                    <a:pt x="36588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288" y="48578"/>
                  </a:lnTo>
                  <a:lnTo>
                    <a:pt x="45288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044" y="51209"/>
                  </a:lnTo>
                  <a:lnTo>
                    <a:pt x="58044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8994" y="50880"/>
                  </a:lnTo>
                  <a:lnTo>
                    <a:pt x="58994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607" y="37466"/>
                  </a:lnTo>
                  <a:lnTo>
                    <a:pt x="68607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560" y="14292"/>
                  </a:lnTo>
                  <a:lnTo>
                    <a:pt x="80596" y="14292"/>
                  </a:lnTo>
                  <a:lnTo>
                    <a:pt x="80596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265" y="17216"/>
                  </a:lnTo>
                  <a:lnTo>
                    <a:pt x="83265" y="17216"/>
                  </a:lnTo>
                  <a:lnTo>
                    <a:pt x="83082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322" y="10271"/>
                  </a:lnTo>
                  <a:lnTo>
                    <a:pt x="87395" y="10271"/>
                  </a:lnTo>
                  <a:lnTo>
                    <a:pt x="87395" y="10271"/>
                  </a:lnTo>
                  <a:lnTo>
                    <a:pt x="87431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902" y="1024"/>
                  </a:lnTo>
                  <a:lnTo>
                    <a:pt x="79902" y="1024"/>
                  </a:lnTo>
                  <a:lnTo>
                    <a:pt x="79427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568" y="2340"/>
                  </a:lnTo>
                  <a:lnTo>
                    <a:pt x="71568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94" y="2669"/>
                  </a:lnTo>
                  <a:lnTo>
                    <a:pt x="67694" y="2669"/>
                  </a:lnTo>
                  <a:lnTo>
                    <a:pt x="67621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948" y="3290"/>
                  </a:lnTo>
                  <a:lnTo>
                    <a:pt x="56948" y="3290"/>
                  </a:lnTo>
                  <a:lnTo>
                    <a:pt x="56874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5010" y="4679"/>
                  </a:lnTo>
                  <a:lnTo>
                    <a:pt x="55010" y="4679"/>
                  </a:lnTo>
                  <a:lnTo>
                    <a:pt x="54754" y="4679"/>
                  </a:lnTo>
                  <a:lnTo>
                    <a:pt x="54754" y="4679"/>
                  </a:lnTo>
                  <a:lnTo>
                    <a:pt x="54462" y="4679"/>
                  </a:lnTo>
                  <a:lnTo>
                    <a:pt x="54462" y="4679"/>
                  </a:lnTo>
                  <a:lnTo>
                    <a:pt x="54279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96" y="4496"/>
                  </a:lnTo>
                  <a:lnTo>
                    <a:pt x="52196" y="4496"/>
                  </a:lnTo>
                  <a:lnTo>
                    <a:pt x="52159" y="4496"/>
                  </a:lnTo>
                  <a:lnTo>
                    <a:pt x="52159" y="4496"/>
                  </a:lnTo>
                  <a:lnTo>
                    <a:pt x="52123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8212" y="658"/>
                  </a:lnTo>
                  <a:lnTo>
                    <a:pt x="48212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lnTo>
                    <a:pt x="4514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extrusionOk="0">
                  <a:moveTo>
                    <a:pt x="43460" y="6251"/>
                  </a:moveTo>
                  <a:lnTo>
                    <a:pt x="43606" y="6287"/>
                  </a:lnTo>
                  <a:lnTo>
                    <a:pt x="43606" y="6982"/>
                  </a:lnTo>
                  <a:lnTo>
                    <a:pt x="43387" y="6982"/>
                  </a:lnTo>
                  <a:lnTo>
                    <a:pt x="43460" y="6251"/>
                  </a:lnTo>
                  <a:close/>
                  <a:moveTo>
                    <a:pt x="46238" y="6836"/>
                  </a:moveTo>
                  <a:lnTo>
                    <a:pt x="46238" y="7018"/>
                  </a:lnTo>
                  <a:lnTo>
                    <a:pt x="45873" y="7018"/>
                  </a:lnTo>
                  <a:lnTo>
                    <a:pt x="45836" y="6872"/>
                  </a:lnTo>
                  <a:lnTo>
                    <a:pt x="46238" y="6836"/>
                  </a:lnTo>
                  <a:close/>
                  <a:moveTo>
                    <a:pt x="43277" y="7274"/>
                  </a:moveTo>
                  <a:lnTo>
                    <a:pt x="43314" y="7567"/>
                  </a:lnTo>
                  <a:lnTo>
                    <a:pt x="43168" y="7567"/>
                  </a:lnTo>
                  <a:lnTo>
                    <a:pt x="43168" y="7274"/>
                  </a:lnTo>
                  <a:close/>
                  <a:moveTo>
                    <a:pt x="38343" y="9394"/>
                  </a:moveTo>
                  <a:lnTo>
                    <a:pt x="38453" y="9431"/>
                  </a:lnTo>
                  <a:lnTo>
                    <a:pt x="38599" y="9504"/>
                  </a:lnTo>
                  <a:lnTo>
                    <a:pt x="38416" y="10052"/>
                  </a:lnTo>
                  <a:lnTo>
                    <a:pt x="38343" y="10308"/>
                  </a:lnTo>
                  <a:lnTo>
                    <a:pt x="38233" y="10527"/>
                  </a:lnTo>
                  <a:lnTo>
                    <a:pt x="38051" y="10747"/>
                  </a:lnTo>
                  <a:lnTo>
                    <a:pt x="37868" y="10893"/>
                  </a:lnTo>
                  <a:lnTo>
                    <a:pt x="37612" y="11002"/>
                  </a:lnTo>
                  <a:lnTo>
                    <a:pt x="37246" y="11039"/>
                  </a:lnTo>
                  <a:lnTo>
                    <a:pt x="37173" y="11039"/>
                  </a:lnTo>
                  <a:lnTo>
                    <a:pt x="37137" y="11551"/>
                  </a:lnTo>
                  <a:lnTo>
                    <a:pt x="37027" y="11587"/>
                  </a:lnTo>
                  <a:lnTo>
                    <a:pt x="37173" y="11039"/>
                  </a:lnTo>
                  <a:lnTo>
                    <a:pt x="37246" y="10856"/>
                  </a:lnTo>
                  <a:lnTo>
                    <a:pt x="37320" y="10673"/>
                  </a:lnTo>
                  <a:lnTo>
                    <a:pt x="37429" y="10527"/>
                  </a:lnTo>
                  <a:lnTo>
                    <a:pt x="37575" y="10381"/>
                  </a:lnTo>
                  <a:lnTo>
                    <a:pt x="37685" y="10235"/>
                  </a:lnTo>
                  <a:lnTo>
                    <a:pt x="37795" y="10052"/>
                  </a:lnTo>
                  <a:lnTo>
                    <a:pt x="38014" y="9723"/>
                  </a:lnTo>
                  <a:lnTo>
                    <a:pt x="38160" y="9504"/>
                  </a:lnTo>
                  <a:lnTo>
                    <a:pt x="38233" y="9431"/>
                  </a:lnTo>
                  <a:lnTo>
                    <a:pt x="38343" y="9394"/>
                  </a:lnTo>
                  <a:close/>
                  <a:moveTo>
                    <a:pt x="25915" y="10016"/>
                  </a:moveTo>
                  <a:lnTo>
                    <a:pt x="26354" y="10052"/>
                  </a:lnTo>
                  <a:lnTo>
                    <a:pt x="26135" y="10491"/>
                  </a:lnTo>
                  <a:lnTo>
                    <a:pt x="26866" y="10966"/>
                  </a:lnTo>
                  <a:lnTo>
                    <a:pt x="26610" y="11331"/>
                  </a:lnTo>
                  <a:lnTo>
                    <a:pt x="26391" y="11295"/>
                  </a:lnTo>
                  <a:lnTo>
                    <a:pt x="26135" y="11295"/>
                  </a:lnTo>
                  <a:lnTo>
                    <a:pt x="25696" y="11331"/>
                  </a:lnTo>
                  <a:lnTo>
                    <a:pt x="25258" y="11441"/>
                  </a:lnTo>
                  <a:lnTo>
                    <a:pt x="24819" y="11551"/>
                  </a:lnTo>
                  <a:lnTo>
                    <a:pt x="24380" y="11733"/>
                  </a:lnTo>
                  <a:lnTo>
                    <a:pt x="24453" y="11514"/>
                  </a:lnTo>
                  <a:lnTo>
                    <a:pt x="24527" y="11331"/>
                  </a:lnTo>
                  <a:lnTo>
                    <a:pt x="24673" y="11185"/>
                  </a:lnTo>
                  <a:lnTo>
                    <a:pt x="24819" y="11076"/>
                  </a:lnTo>
                  <a:lnTo>
                    <a:pt x="25111" y="10893"/>
                  </a:lnTo>
                  <a:lnTo>
                    <a:pt x="25258" y="10820"/>
                  </a:lnTo>
                  <a:lnTo>
                    <a:pt x="25404" y="10710"/>
                  </a:lnTo>
                  <a:lnTo>
                    <a:pt x="25148" y="10418"/>
                  </a:lnTo>
                  <a:lnTo>
                    <a:pt x="25367" y="10235"/>
                  </a:lnTo>
                  <a:lnTo>
                    <a:pt x="25550" y="10089"/>
                  </a:lnTo>
                  <a:lnTo>
                    <a:pt x="25696" y="10052"/>
                  </a:lnTo>
                  <a:lnTo>
                    <a:pt x="25915" y="10016"/>
                  </a:lnTo>
                  <a:close/>
                  <a:moveTo>
                    <a:pt x="39951" y="14329"/>
                  </a:moveTo>
                  <a:lnTo>
                    <a:pt x="40061" y="14548"/>
                  </a:lnTo>
                  <a:lnTo>
                    <a:pt x="40097" y="14694"/>
                  </a:lnTo>
                  <a:lnTo>
                    <a:pt x="40024" y="14767"/>
                  </a:lnTo>
                  <a:lnTo>
                    <a:pt x="39915" y="14913"/>
                  </a:lnTo>
                  <a:lnTo>
                    <a:pt x="39915" y="14913"/>
                  </a:lnTo>
                  <a:lnTo>
                    <a:pt x="39951" y="14329"/>
                  </a:lnTo>
                  <a:close/>
                  <a:moveTo>
                    <a:pt x="26610" y="15462"/>
                  </a:moveTo>
                  <a:lnTo>
                    <a:pt x="27597" y="15937"/>
                  </a:lnTo>
                  <a:lnTo>
                    <a:pt x="26500" y="16375"/>
                  </a:lnTo>
                  <a:lnTo>
                    <a:pt x="26135" y="16522"/>
                  </a:lnTo>
                  <a:lnTo>
                    <a:pt x="25952" y="16595"/>
                  </a:lnTo>
                  <a:lnTo>
                    <a:pt x="25733" y="16631"/>
                  </a:lnTo>
                  <a:lnTo>
                    <a:pt x="25513" y="16595"/>
                  </a:lnTo>
                  <a:lnTo>
                    <a:pt x="25294" y="16522"/>
                  </a:lnTo>
                  <a:lnTo>
                    <a:pt x="25623" y="16193"/>
                  </a:lnTo>
                  <a:lnTo>
                    <a:pt x="25915" y="15937"/>
                  </a:lnTo>
                  <a:lnTo>
                    <a:pt x="26244" y="15718"/>
                  </a:lnTo>
                  <a:lnTo>
                    <a:pt x="26610" y="15462"/>
                  </a:lnTo>
                  <a:close/>
                  <a:moveTo>
                    <a:pt x="30448" y="20542"/>
                  </a:moveTo>
                  <a:lnTo>
                    <a:pt x="30448" y="20944"/>
                  </a:lnTo>
                  <a:lnTo>
                    <a:pt x="30338" y="20944"/>
                  </a:lnTo>
                  <a:lnTo>
                    <a:pt x="30302" y="20835"/>
                  </a:lnTo>
                  <a:lnTo>
                    <a:pt x="30265" y="20762"/>
                  </a:lnTo>
                  <a:lnTo>
                    <a:pt x="30338" y="20652"/>
                  </a:lnTo>
                  <a:lnTo>
                    <a:pt x="30448" y="20542"/>
                  </a:lnTo>
                  <a:close/>
                  <a:moveTo>
                    <a:pt x="30411" y="23942"/>
                  </a:moveTo>
                  <a:lnTo>
                    <a:pt x="30411" y="24563"/>
                  </a:lnTo>
                  <a:lnTo>
                    <a:pt x="30265" y="24417"/>
                  </a:lnTo>
                  <a:lnTo>
                    <a:pt x="30229" y="24307"/>
                  </a:lnTo>
                  <a:lnTo>
                    <a:pt x="30229" y="24234"/>
                  </a:lnTo>
                  <a:lnTo>
                    <a:pt x="30229" y="24161"/>
                  </a:lnTo>
                  <a:lnTo>
                    <a:pt x="30265" y="24088"/>
                  </a:lnTo>
                  <a:lnTo>
                    <a:pt x="30411" y="23942"/>
                  </a:lnTo>
                  <a:close/>
                  <a:moveTo>
                    <a:pt x="47481" y="25258"/>
                  </a:moveTo>
                  <a:lnTo>
                    <a:pt x="47627" y="25367"/>
                  </a:lnTo>
                  <a:lnTo>
                    <a:pt x="47298" y="25367"/>
                  </a:lnTo>
                  <a:lnTo>
                    <a:pt x="47481" y="25258"/>
                  </a:lnTo>
                  <a:close/>
                  <a:moveTo>
                    <a:pt x="31362" y="24307"/>
                  </a:moveTo>
                  <a:lnTo>
                    <a:pt x="31362" y="25550"/>
                  </a:lnTo>
                  <a:lnTo>
                    <a:pt x="31179" y="25367"/>
                  </a:lnTo>
                  <a:lnTo>
                    <a:pt x="31033" y="25221"/>
                  </a:lnTo>
                  <a:lnTo>
                    <a:pt x="30960" y="25038"/>
                  </a:lnTo>
                  <a:lnTo>
                    <a:pt x="30960" y="24855"/>
                  </a:lnTo>
                  <a:lnTo>
                    <a:pt x="30960" y="24709"/>
                  </a:lnTo>
                  <a:lnTo>
                    <a:pt x="31033" y="24563"/>
                  </a:lnTo>
                  <a:lnTo>
                    <a:pt x="31179" y="24417"/>
                  </a:lnTo>
                  <a:lnTo>
                    <a:pt x="31362" y="24307"/>
                  </a:lnTo>
                  <a:close/>
                  <a:moveTo>
                    <a:pt x="18167" y="26720"/>
                  </a:moveTo>
                  <a:lnTo>
                    <a:pt x="18093" y="27195"/>
                  </a:lnTo>
                  <a:lnTo>
                    <a:pt x="17911" y="27158"/>
                  </a:lnTo>
                  <a:lnTo>
                    <a:pt x="17838" y="27158"/>
                  </a:lnTo>
                  <a:lnTo>
                    <a:pt x="17801" y="27122"/>
                  </a:lnTo>
                  <a:lnTo>
                    <a:pt x="17801" y="26975"/>
                  </a:lnTo>
                  <a:lnTo>
                    <a:pt x="17838" y="26866"/>
                  </a:lnTo>
                  <a:lnTo>
                    <a:pt x="17984" y="26793"/>
                  </a:lnTo>
                  <a:lnTo>
                    <a:pt x="18167" y="26720"/>
                  </a:lnTo>
                  <a:close/>
                  <a:moveTo>
                    <a:pt x="35382" y="28437"/>
                  </a:moveTo>
                  <a:lnTo>
                    <a:pt x="35748" y="28730"/>
                  </a:lnTo>
                  <a:lnTo>
                    <a:pt x="35931" y="28876"/>
                  </a:lnTo>
                  <a:lnTo>
                    <a:pt x="36077" y="29022"/>
                  </a:lnTo>
                  <a:lnTo>
                    <a:pt x="36223" y="29205"/>
                  </a:lnTo>
                  <a:lnTo>
                    <a:pt x="36333" y="29424"/>
                  </a:lnTo>
                  <a:lnTo>
                    <a:pt x="36369" y="29680"/>
                  </a:lnTo>
                  <a:lnTo>
                    <a:pt x="36333" y="29973"/>
                  </a:lnTo>
                  <a:lnTo>
                    <a:pt x="35931" y="30009"/>
                  </a:lnTo>
                  <a:lnTo>
                    <a:pt x="35602" y="30046"/>
                  </a:lnTo>
                  <a:lnTo>
                    <a:pt x="35382" y="30009"/>
                  </a:lnTo>
                  <a:lnTo>
                    <a:pt x="35200" y="29936"/>
                  </a:lnTo>
                  <a:lnTo>
                    <a:pt x="34980" y="29753"/>
                  </a:lnTo>
                  <a:lnTo>
                    <a:pt x="34724" y="29534"/>
                  </a:lnTo>
                  <a:lnTo>
                    <a:pt x="33555" y="29900"/>
                  </a:lnTo>
                  <a:lnTo>
                    <a:pt x="33445" y="29644"/>
                  </a:lnTo>
                  <a:lnTo>
                    <a:pt x="33445" y="29571"/>
                  </a:lnTo>
                  <a:lnTo>
                    <a:pt x="33445" y="29497"/>
                  </a:lnTo>
                  <a:lnTo>
                    <a:pt x="33482" y="29424"/>
                  </a:lnTo>
                  <a:lnTo>
                    <a:pt x="33518" y="29351"/>
                  </a:lnTo>
                  <a:lnTo>
                    <a:pt x="33737" y="29242"/>
                  </a:lnTo>
                  <a:lnTo>
                    <a:pt x="34542" y="28876"/>
                  </a:lnTo>
                  <a:lnTo>
                    <a:pt x="35382" y="28437"/>
                  </a:lnTo>
                  <a:close/>
                  <a:moveTo>
                    <a:pt x="37320" y="30521"/>
                  </a:moveTo>
                  <a:lnTo>
                    <a:pt x="37575" y="30557"/>
                  </a:lnTo>
                  <a:lnTo>
                    <a:pt x="37758" y="30631"/>
                  </a:lnTo>
                  <a:lnTo>
                    <a:pt x="37941" y="30740"/>
                  </a:lnTo>
                  <a:lnTo>
                    <a:pt x="38051" y="30886"/>
                  </a:lnTo>
                  <a:lnTo>
                    <a:pt x="38160" y="31033"/>
                  </a:lnTo>
                  <a:lnTo>
                    <a:pt x="38270" y="31215"/>
                  </a:lnTo>
                  <a:lnTo>
                    <a:pt x="38306" y="31435"/>
                  </a:lnTo>
                  <a:lnTo>
                    <a:pt x="38014" y="31471"/>
                  </a:lnTo>
                  <a:lnTo>
                    <a:pt x="37868" y="31508"/>
                  </a:lnTo>
                  <a:lnTo>
                    <a:pt x="37722" y="31581"/>
                  </a:lnTo>
                  <a:lnTo>
                    <a:pt x="37648" y="31691"/>
                  </a:lnTo>
                  <a:lnTo>
                    <a:pt x="37539" y="31837"/>
                  </a:lnTo>
                  <a:lnTo>
                    <a:pt x="37393" y="32166"/>
                  </a:lnTo>
                  <a:lnTo>
                    <a:pt x="37137" y="32093"/>
                  </a:lnTo>
                  <a:lnTo>
                    <a:pt x="37027" y="32056"/>
                  </a:lnTo>
                  <a:lnTo>
                    <a:pt x="36954" y="31983"/>
                  </a:lnTo>
                  <a:lnTo>
                    <a:pt x="36917" y="31910"/>
                  </a:lnTo>
                  <a:lnTo>
                    <a:pt x="36881" y="31837"/>
                  </a:lnTo>
                  <a:lnTo>
                    <a:pt x="36844" y="31544"/>
                  </a:lnTo>
                  <a:lnTo>
                    <a:pt x="36808" y="31362"/>
                  </a:lnTo>
                  <a:lnTo>
                    <a:pt x="36735" y="31179"/>
                  </a:lnTo>
                  <a:lnTo>
                    <a:pt x="36552" y="30557"/>
                  </a:lnTo>
                  <a:lnTo>
                    <a:pt x="37064" y="30521"/>
                  </a:lnTo>
                  <a:close/>
                  <a:moveTo>
                    <a:pt x="39586" y="32202"/>
                  </a:moveTo>
                  <a:lnTo>
                    <a:pt x="39842" y="32239"/>
                  </a:lnTo>
                  <a:lnTo>
                    <a:pt x="40134" y="32312"/>
                  </a:lnTo>
                  <a:lnTo>
                    <a:pt x="39988" y="32385"/>
                  </a:lnTo>
                  <a:lnTo>
                    <a:pt x="39842" y="32458"/>
                  </a:lnTo>
                  <a:lnTo>
                    <a:pt x="39732" y="32495"/>
                  </a:lnTo>
                  <a:lnTo>
                    <a:pt x="39586" y="32531"/>
                  </a:lnTo>
                  <a:lnTo>
                    <a:pt x="39403" y="32495"/>
                  </a:lnTo>
                  <a:lnTo>
                    <a:pt x="39257" y="32458"/>
                  </a:lnTo>
                  <a:lnTo>
                    <a:pt x="38928" y="32349"/>
                  </a:lnTo>
                  <a:lnTo>
                    <a:pt x="39257" y="32239"/>
                  </a:lnTo>
                  <a:lnTo>
                    <a:pt x="39586" y="32202"/>
                  </a:lnTo>
                  <a:close/>
                  <a:moveTo>
                    <a:pt x="35857" y="30557"/>
                  </a:moveTo>
                  <a:lnTo>
                    <a:pt x="35931" y="30631"/>
                  </a:lnTo>
                  <a:lnTo>
                    <a:pt x="36004" y="30740"/>
                  </a:lnTo>
                  <a:lnTo>
                    <a:pt x="36004" y="30886"/>
                  </a:lnTo>
                  <a:lnTo>
                    <a:pt x="35784" y="31033"/>
                  </a:lnTo>
                  <a:lnTo>
                    <a:pt x="35602" y="31179"/>
                  </a:lnTo>
                  <a:lnTo>
                    <a:pt x="35455" y="31325"/>
                  </a:lnTo>
                  <a:lnTo>
                    <a:pt x="35346" y="31508"/>
                  </a:lnTo>
                  <a:lnTo>
                    <a:pt x="35236" y="31727"/>
                  </a:lnTo>
                  <a:lnTo>
                    <a:pt x="35163" y="31946"/>
                  </a:lnTo>
                  <a:lnTo>
                    <a:pt x="35090" y="32458"/>
                  </a:lnTo>
                  <a:lnTo>
                    <a:pt x="35053" y="32604"/>
                  </a:lnTo>
                  <a:lnTo>
                    <a:pt x="34980" y="32787"/>
                  </a:lnTo>
                  <a:lnTo>
                    <a:pt x="34797" y="33153"/>
                  </a:lnTo>
                  <a:lnTo>
                    <a:pt x="34761" y="33189"/>
                  </a:lnTo>
                  <a:lnTo>
                    <a:pt x="34688" y="33189"/>
                  </a:lnTo>
                  <a:lnTo>
                    <a:pt x="34542" y="33226"/>
                  </a:lnTo>
                  <a:lnTo>
                    <a:pt x="34505" y="33226"/>
                  </a:lnTo>
                  <a:lnTo>
                    <a:pt x="34469" y="33189"/>
                  </a:lnTo>
                  <a:lnTo>
                    <a:pt x="34432" y="33153"/>
                  </a:lnTo>
                  <a:lnTo>
                    <a:pt x="34359" y="33006"/>
                  </a:lnTo>
                  <a:lnTo>
                    <a:pt x="34322" y="32933"/>
                  </a:lnTo>
                  <a:lnTo>
                    <a:pt x="34651" y="31910"/>
                  </a:lnTo>
                  <a:lnTo>
                    <a:pt x="34834" y="31435"/>
                  </a:lnTo>
                  <a:lnTo>
                    <a:pt x="35017" y="30923"/>
                  </a:lnTo>
                  <a:lnTo>
                    <a:pt x="35090" y="30813"/>
                  </a:lnTo>
                  <a:lnTo>
                    <a:pt x="35273" y="30704"/>
                  </a:lnTo>
                  <a:lnTo>
                    <a:pt x="35638" y="30557"/>
                  </a:lnTo>
                  <a:close/>
                  <a:moveTo>
                    <a:pt x="37831" y="33116"/>
                  </a:moveTo>
                  <a:lnTo>
                    <a:pt x="38051" y="33226"/>
                  </a:lnTo>
                  <a:lnTo>
                    <a:pt x="37575" y="33482"/>
                  </a:lnTo>
                  <a:lnTo>
                    <a:pt x="37356" y="33591"/>
                  </a:lnTo>
                  <a:lnTo>
                    <a:pt x="37100" y="33628"/>
                  </a:lnTo>
                  <a:lnTo>
                    <a:pt x="36917" y="33628"/>
                  </a:lnTo>
                  <a:lnTo>
                    <a:pt x="36698" y="33518"/>
                  </a:lnTo>
                  <a:lnTo>
                    <a:pt x="36954" y="33409"/>
                  </a:lnTo>
                  <a:lnTo>
                    <a:pt x="37173" y="33262"/>
                  </a:lnTo>
                  <a:lnTo>
                    <a:pt x="37393" y="33153"/>
                  </a:lnTo>
                  <a:lnTo>
                    <a:pt x="37539" y="33116"/>
                  </a:lnTo>
                  <a:close/>
                  <a:moveTo>
                    <a:pt x="14731" y="0"/>
                  </a:move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3592050" y="341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3666075" y="4015725"/>
              <a:ext cx="33825" cy="12800"/>
            </a:xfrm>
            <a:custGeom>
              <a:avLst/>
              <a:gdLst/>
              <a:ahLst/>
              <a:cxnLst/>
              <a:rect l="l" t="t" r="r" b="b"/>
              <a:pathLst>
                <a:path w="1353" h="512" fill="none" extrusionOk="0">
                  <a:moveTo>
                    <a:pt x="402" y="512"/>
                  </a:moveTo>
                  <a:lnTo>
                    <a:pt x="402" y="512"/>
                  </a:lnTo>
                  <a:lnTo>
                    <a:pt x="219" y="512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256" y="293"/>
                  </a:lnTo>
                  <a:lnTo>
                    <a:pt x="475" y="146"/>
                  </a:lnTo>
                  <a:lnTo>
                    <a:pt x="695" y="37"/>
                  </a:lnTo>
                  <a:lnTo>
                    <a:pt x="841" y="0"/>
                  </a:lnTo>
                  <a:lnTo>
                    <a:pt x="950" y="0"/>
                  </a:lnTo>
                  <a:lnTo>
                    <a:pt x="950" y="0"/>
                  </a:lnTo>
                  <a:lnTo>
                    <a:pt x="1133" y="0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877" y="366"/>
                  </a:lnTo>
                  <a:lnTo>
                    <a:pt x="658" y="475"/>
                  </a:lnTo>
                  <a:lnTo>
                    <a:pt x="402" y="51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3721800" y="3992875"/>
              <a:ext cx="30175" cy="8250"/>
            </a:xfrm>
            <a:custGeom>
              <a:avLst/>
              <a:gdLst/>
              <a:ahLst/>
              <a:cxnLst/>
              <a:rect l="l" t="t" r="r" b="b"/>
              <a:pathLst>
                <a:path w="1207" h="330" fill="none" extrusionOk="0">
                  <a:moveTo>
                    <a:pt x="659" y="329"/>
                  </a:moveTo>
                  <a:lnTo>
                    <a:pt x="659" y="329"/>
                  </a:lnTo>
                  <a:lnTo>
                    <a:pt x="476" y="293"/>
                  </a:lnTo>
                  <a:lnTo>
                    <a:pt x="330" y="256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330" y="37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915" y="37"/>
                  </a:lnTo>
                  <a:lnTo>
                    <a:pt x="1207" y="110"/>
                  </a:lnTo>
                  <a:lnTo>
                    <a:pt x="1207" y="110"/>
                  </a:lnTo>
                  <a:lnTo>
                    <a:pt x="1061" y="183"/>
                  </a:lnTo>
                  <a:lnTo>
                    <a:pt x="915" y="256"/>
                  </a:lnTo>
                  <a:lnTo>
                    <a:pt x="805" y="293"/>
                  </a:lnTo>
                  <a:lnTo>
                    <a:pt x="659" y="3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3606675" y="3951750"/>
              <a:ext cx="42050" cy="66725"/>
            </a:xfrm>
            <a:custGeom>
              <a:avLst/>
              <a:gdLst/>
              <a:ahLst/>
              <a:cxnLst/>
              <a:rect l="l" t="t" r="r" b="b"/>
              <a:pathLst>
                <a:path w="1682" h="2669" fill="none" extrusionOk="0">
                  <a:moveTo>
                    <a:pt x="220" y="2669"/>
                  </a:moveTo>
                  <a:lnTo>
                    <a:pt x="220" y="2669"/>
                  </a:lnTo>
                  <a:lnTo>
                    <a:pt x="183" y="2669"/>
                  </a:lnTo>
                  <a:lnTo>
                    <a:pt x="183" y="2669"/>
                  </a:lnTo>
                  <a:lnTo>
                    <a:pt x="147" y="2632"/>
                  </a:lnTo>
                  <a:lnTo>
                    <a:pt x="110" y="2596"/>
                  </a:lnTo>
                  <a:lnTo>
                    <a:pt x="37" y="2449"/>
                  </a:lnTo>
                  <a:lnTo>
                    <a:pt x="37" y="2449"/>
                  </a:lnTo>
                  <a:lnTo>
                    <a:pt x="0" y="2376"/>
                  </a:lnTo>
                  <a:lnTo>
                    <a:pt x="0" y="2376"/>
                  </a:lnTo>
                  <a:lnTo>
                    <a:pt x="329" y="1353"/>
                  </a:lnTo>
                  <a:lnTo>
                    <a:pt x="512" y="878"/>
                  </a:lnTo>
                  <a:lnTo>
                    <a:pt x="695" y="366"/>
                  </a:lnTo>
                  <a:lnTo>
                    <a:pt x="695" y="366"/>
                  </a:lnTo>
                  <a:lnTo>
                    <a:pt x="768" y="256"/>
                  </a:lnTo>
                  <a:lnTo>
                    <a:pt x="951" y="14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0"/>
                  </a:lnTo>
                  <a:lnTo>
                    <a:pt x="1426" y="0"/>
                  </a:lnTo>
                  <a:lnTo>
                    <a:pt x="1535" y="0"/>
                  </a:lnTo>
                  <a:lnTo>
                    <a:pt x="1609" y="74"/>
                  </a:lnTo>
                  <a:lnTo>
                    <a:pt x="1682" y="183"/>
                  </a:lnTo>
                  <a:lnTo>
                    <a:pt x="1682" y="329"/>
                  </a:lnTo>
                  <a:lnTo>
                    <a:pt x="1682" y="329"/>
                  </a:lnTo>
                  <a:lnTo>
                    <a:pt x="1462" y="476"/>
                  </a:lnTo>
                  <a:lnTo>
                    <a:pt x="1280" y="622"/>
                  </a:lnTo>
                  <a:lnTo>
                    <a:pt x="1133" y="768"/>
                  </a:lnTo>
                  <a:lnTo>
                    <a:pt x="1024" y="951"/>
                  </a:lnTo>
                  <a:lnTo>
                    <a:pt x="914" y="1170"/>
                  </a:lnTo>
                  <a:lnTo>
                    <a:pt x="841" y="1389"/>
                  </a:lnTo>
                  <a:lnTo>
                    <a:pt x="768" y="1901"/>
                  </a:lnTo>
                  <a:lnTo>
                    <a:pt x="768" y="1901"/>
                  </a:lnTo>
                  <a:lnTo>
                    <a:pt x="731" y="2047"/>
                  </a:lnTo>
                  <a:lnTo>
                    <a:pt x="658" y="2230"/>
                  </a:lnTo>
                  <a:lnTo>
                    <a:pt x="475" y="2596"/>
                  </a:lnTo>
                  <a:lnTo>
                    <a:pt x="475" y="2596"/>
                  </a:lnTo>
                  <a:lnTo>
                    <a:pt x="439" y="2632"/>
                  </a:lnTo>
                  <a:lnTo>
                    <a:pt x="366" y="2632"/>
                  </a:lnTo>
                  <a:lnTo>
                    <a:pt x="220" y="266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3662400" y="3950825"/>
              <a:ext cx="43900" cy="41150"/>
            </a:xfrm>
            <a:custGeom>
              <a:avLst/>
              <a:gdLst/>
              <a:ahLst/>
              <a:cxnLst/>
              <a:rect l="l" t="t" r="r" b="b"/>
              <a:pathLst>
                <a:path w="1756" h="1646" fill="none" extrusionOk="0">
                  <a:moveTo>
                    <a:pt x="842" y="1646"/>
                  </a:moveTo>
                  <a:lnTo>
                    <a:pt x="842" y="1646"/>
                  </a:lnTo>
                  <a:lnTo>
                    <a:pt x="586" y="1573"/>
                  </a:lnTo>
                  <a:lnTo>
                    <a:pt x="476" y="1536"/>
                  </a:lnTo>
                  <a:lnTo>
                    <a:pt x="403" y="1463"/>
                  </a:lnTo>
                  <a:lnTo>
                    <a:pt x="366" y="1390"/>
                  </a:lnTo>
                  <a:lnTo>
                    <a:pt x="330" y="1317"/>
                  </a:lnTo>
                  <a:lnTo>
                    <a:pt x="293" y="1024"/>
                  </a:lnTo>
                  <a:lnTo>
                    <a:pt x="293" y="1024"/>
                  </a:lnTo>
                  <a:lnTo>
                    <a:pt x="257" y="842"/>
                  </a:lnTo>
                  <a:lnTo>
                    <a:pt x="184" y="659"/>
                  </a:lnTo>
                  <a:lnTo>
                    <a:pt x="184" y="65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513" y="1"/>
                  </a:lnTo>
                  <a:lnTo>
                    <a:pt x="513" y="1"/>
                  </a:lnTo>
                  <a:lnTo>
                    <a:pt x="769" y="1"/>
                  </a:lnTo>
                  <a:lnTo>
                    <a:pt x="1024" y="37"/>
                  </a:lnTo>
                  <a:lnTo>
                    <a:pt x="1207" y="111"/>
                  </a:lnTo>
                  <a:lnTo>
                    <a:pt x="1390" y="220"/>
                  </a:lnTo>
                  <a:lnTo>
                    <a:pt x="1500" y="366"/>
                  </a:lnTo>
                  <a:lnTo>
                    <a:pt x="1609" y="513"/>
                  </a:lnTo>
                  <a:lnTo>
                    <a:pt x="1719" y="695"/>
                  </a:lnTo>
                  <a:lnTo>
                    <a:pt x="1755" y="915"/>
                  </a:lnTo>
                  <a:lnTo>
                    <a:pt x="1755" y="915"/>
                  </a:lnTo>
                  <a:lnTo>
                    <a:pt x="1463" y="951"/>
                  </a:lnTo>
                  <a:lnTo>
                    <a:pt x="1317" y="988"/>
                  </a:lnTo>
                  <a:lnTo>
                    <a:pt x="1171" y="1061"/>
                  </a:lnTo>
                  <a:lnTo>
                    <a:pt x="1171" y="1061"/>
                  </a:lnTo>
                  <a:lnTo>
                    <a:pt x="1097" y="1171"/>
                  </a:lnTo>
                  <a:lnTo>
                    <a:pt x="988" y="1317"/>
                  </a:lnTo>
                  <a:lnTo>
                    <a:pt x="842" y="164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3584750" y="3898750"/>
              <a:ext cx="73125" cy="40225"/>
            </a:xfrm>
            <a:custGeom>
              <a:avLst/>
              <a:gdLst/>
              <a:ahLst/>
              <a:cxnLst/>
              <a:rect l="l" t="t" r="r" b="b"/>
              <a:pathLst>
                <a:path w="2925" h="1609" fill="none" extrusionOk="0">
                  <a:moveTo>
                    <a:pt x="110" y="1463"/>
                  </a:moveTo>
                  <a:lnTo>
                    <a:pt x="110" y="1463"/>
                  </a:lnTo>
                  <a:lnTo>
                    <a:pt x="0" y="1207"/>
                  </a:lnTo>
                  <a:lnTo>
                    <a:pt x="0" y="1134"/>
                  </a:lnTo>
                  <a:lnTo>
                    <a:pt x="0" y="1060"/>
                  </a:lnTo>
                  <a:lnTo>
                    <a:pt x="37" y="987"/>
                  </a:lnTo>
                  <a:lnTo>
                    <a:pt x="73" y="914"/>
                  </a:lnTo>
                  <a:lnTo>
                    <a:pt x="292" y="805"/>
                  </a:lnTo>
                  <a:lnTo>
                    <a:pt x="292" y="805"/>
                  </a:lnTo>
                  <a:lnTo>
                    <a:pt x="1097" y="439"/>
                  </a:lnTo>
                  <a:lnTo>
                    <a:pt x="1937" y="0"/>
                  </a:lnTo>
                  <a:lnTo>
                    <a:pt x="1937" y="0"/>
                  </a:lnTo>
                  <a:lnTo>
                    <a:pt x="2303" y="293"/>
                  </a:lnTo>
                  <a:lnTo>
                    <a:pt x="2486" y="439"/>
                  </a:lnTo>
                  <a:lnTo>
                    <a:pt x="2632" y="585"/>
                  </a:lnTo>
                  <a:lnTo>
                    <a:pt x="2778" y="768"/>
                  </a:lnTo>
                  <a:lnTo>
                    <a:pt x="2888" y="987"/>
                  </a:lnTo>
                  <a:lnTo>
                    <a:pt x="2924" y="1243"/>
                  </a:lnTo>
                  <a:lnTo>
                    <a:pt x="2888" y="1536"/>
                  </a:lnTo>
                  <a:lnTo>
                    <a:pt x="2888" y="1536"/>
                  </a:lnTo>
                  <a:lnTo>
                    <a:pt x="2486" y="1572"/>
                  </a:lnTo>
                  <a:lnTo>
                    <a:pt x="2157" y="1609"/>
                  </a:lnTo>
                  <a:lnTo>
                    <a:pt x="2157" y="1609"/>
                  </a:lnTo>
                  <a:lnTo>
                    <a:pt x="1937" y="1572"/>
                  </a:lnTo>
                  <a:lnTo>
                    <a:pt x="1755" y="1499"/>
                  </a:lnTo>
                  <a:lnTo>
                    <a:pt x="1535" y="1316"/>
                  </a:lnTo>
                  <a:lnTo>
                    <a:pt x="1279" y="1097"/>
                  </a:lnTo>
                  <a:lnTo>
                    <a:pt x="1279" y="1097"/>
                  </a:lnTo>
                  <a:lnTo>
                    <a:pt x="110" y="146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3193650" y="3855800"/>
              <a:ext cx="9150" cy="11900"/>
            </a:xfrm>
            <a:custGeom>
              <a:avLst/>
              <a:gdLst/>
              <a:ahLst/>
              <a:cxnLst/>
              <a:rect l="l" t="t" r="r" b="b"/>
              <a:pathLst>
                <a:path w="366" h="476" fill="none" extrusionOk="0">
                  <a:moveTo>
                    <a:pt x="292" y="476"/>
                  </a:moveTo>
                  <a:lnTo>
                    <a:pt x="292" y="476"/>
                  </a:lnTo>
                  <a:lnTo>
                    <a:pt x="110" y="439"/>
                  </a:lnTo>
                  <a:lnTo>
                    <a:pt x="37" y="439"/>
                  </a:lnTo>
                  <a:lnTo>
                    <a:pt x="0" y="403"/>
                  </a:lnTo>
                  <a:lnTo>
                    <a:pt x="0" y="403"/>
                  </a:lnTo>
                  <a:lnTo>
                    <a:pt x="0" y="256"/>
                  </a:lnTo>
                  <a:lnTo>
                    <a:pt x="37" y="147"/>
                  </a:lnTo>
                  <a:lnTo>
                    <a:pt x="183" y="74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292" y="47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3931075" y="3819250"/>
              <a:ext cx="8250" cy="2775"/>
            </a:xfrm>
            <a:custGeom>
              <a:avLst/>
              <a:gdLst/>
              <a:ahLst/>
              <a:cxnLst/>
              <a:rect l="l" t="t" r="r" b="b"/>
              <a:pathLst>
                <a:path w="330" h="111" fill="none" extrusionOk="0">
                  <a:moveTo>
                    <a:pt x="329" y="110"/>
                  </a:moveTo>
                  <a:lnTo>
                    <a:pt x="329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329" y="11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3522600" y="3795500"/>
              <a:ext cx="10075" cy="31075"/>
            </a:xfrm>
            <a:custGeom>
              <a:avLst/>
              <a:gdLst/>
              <a:ahLst/>
              <a:cxnLst/>
              <a:rect l="l" t="t" r="r" b="b"/>
              <a:pathLst>
                <a:path w="403" h="1243" fill="none" extrusionOk="0">
                  <a:moveTo>
                    <a:pt x="403" y="1243"/>
                  </a:moveTo>
                  <a:lnTo>
                    <a:pt x="403" y="1243"/>
                  </a:lnTo>
                  <a:lnTo>
                    <a:pt x="220" y="1060"/>
                  </a:lnTo>
                  <a:lnTo>
                    <a:pt x="74" y="914"/>
                  </a:lnTo>
                  <a:lnTo>
                    <a:pt x="1" y="731"/>
                  </a:lnTo>
                  <a:lnTo>
                    <a:pt x="1" y="548"/>
                  </a:lnTo>
                  <a:lnTo>
                    <a:pt x="1" y="402"/>
                  </a:lnTo>
                  <a:lnTo>
                    <a:pt x="74" y="256"/>
                  </a:lnTo>
                  <a:lnTo>
                    <a:pt x="220" y="11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403" y="124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3504325" y="3786350"/>
              <a:ext cx="4600" cy="15575"/>
            </a:xfrm>
            <a:custGeom>
              <a:avLst/>
              <a:gdLst/>
              <a:ahLst/>
              <a:cxnLst/>
              <a:rect l="l" t="t" r="r" b="b"/>
              <a:pathLst>
                <a:path w="184" h="623" fill="none" extrusionOk="0">
                  <a:moveTo>
                    <a:pt x="183" y="622"/>
                  </a:moveTo>
                  <a:lnTo>
                    <a:pt x="183" y="622"/>
                  </a:lnTo>
                  <a:lnTo>
                    <a:pt x="37" y="476"/>
                  </a:lnTo>
                  <a:lnTo>
                    <a:pt x="1" y="366"/>
                  </a:lnTo>
                  <a:lnTo>
                    <a:pt x="1" y="293"/>
                  </a:lnTo>
                  <a:lnTo>
                    <a:pt x="1" y="220"/>
                  </a:lnTo>
                  <a:lnTo>
                    <a:pt x="37" y="147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62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3505250" y="3701375"/>
              <a:ext cx="4575" cy="10075"/>
            </a:xfrm>
            <a:custGeom>
              <a:avLst/>
              <a:gdLst/>
              <a:ahLst/>
              <a:cxnLst/>
              <a:rect l="l" t="t" r="r" b="b"/>
              <a:pathLst>
                <a:path w="183" h="403" fill="none" extrusionOk="0">
                  <a:moveTo>
                    <a:pt x="73" y="402"/>
                  </a:moveTo>
                  <a:lnTo>
                    <a:pt x="73" y="402"/>
                  </a:lnTo>
                  <a:lnTo>
                    <a:pt x="37" y="29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11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73" y="40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3380975" y="3574350"/>
              <a:ext cx="57575" cy="29275"/>
            </a:xfrm>
            <a:custGeom>
              <a:avLst/>
              <a:gdLst/>
              <a:ahLst/>
              <a:cxnLst/>
              <a:rect l="l" t="t" r="r" b="b"/>
              <a:pathLst>
                <a:path w="2303" h="1171" fill="none" extrusionOk="0">
                  <a:moveTo>
                    <a:pt x="439" y="1170"/>
                  </a:moveTo>
                  <a:lnTo>
                    <a:pt x="439" y="1170"/>
                  </a:lnTo>
                  <a:lnTo>
                    <a:pt x="219" y="1134"/>
                  </a:lnTo>
                  <a:lnTo>
                    <a:pt x="0" y="1061"/>
                  </a:lnTo>
                  <a:lnTo>
                    <a:pt x="0" y="1061"/>
                  </a:lnTo>
                  <a:lnTo>
                    <a:pt x="329" y="732"/>
                  </a:lnTo>
                  <a:lnTo>
                    <a:pt x="621" y="476"/>
                  </a:lnTo>
                  <a:lnTo>
                    <a:pt x="621" y="476"/>
                  </a:lnTo>
                  <a:lnTo>
                    <a:pt x="950" y="257"/>
                  </a:lnTo>
                  <a:lnTo>
                    <a:pt x="1316" y="1"/>
                  </a:lnTo>
                  <a:lnTo>
                    <a:pt x="1316" y="1"/>
                  </a:lnTo>
                  <a:lnTo>
                    <a:pt x="2303" y="476"/>
                  </a:lnTo>
                  <a:lnTo>
                    <a:pt x="2303" y="476"/>
                  </a:lnTo>
                  <a:lnTo>
                    <a:pt x="1206" y="914"/>
                  </a:lnTo>
                  <a:lnTo>
                    <a:pt x="1206" y="914"/>
                  </a:lnTo>
                  <a:lnTo>
                    <a:pt x="841" y="1061"/>
                  </a:lnTo>
                  <a:lnTo>
                    <a:pt x="658" y="1134"/>
                  </a:lnTo>
                  <a:lnTo>
                    <a:pt x="439" y="117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3746475" y="3546025"/>
              <a:ext cx="4600" cy="14650"/>
            </a:xfrm>
            <a:custGeom>
              <a:avLst/>
              <a:gdLst/>
              <a:ahLst/>
              <a:cxnLst/>
              <a:rect l="l" t="t" r="r" b="b"/>
              <a:pathLst>
                <a:path w="184" h="586" fill="none" extrusionOk="0">
                  <a:moveTo>
                    <a:pt x="1" y="585"/>
                  </a:moveTo>
                  <a:lnTo>
                    <a:pt x="1" y="585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47" y="220"/>
                  </a:lnTo>
                  <a:lnTo>
                    <a:pt x="183" y="366"/>
                  </a:lnTo>
                  <a:lnTo>
                    <a:pt x="110" y="439"/>
                  </a:lnTo>
                  <a:lnTo>
                    <a:pt x="1" y="58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3358125" y="3438200"/>
              <a:ext cx="62150" cy="42975"/>
            </a:xfrm>
            <a:custGeom>
              <a:avLst/>
              <a:gdLst/>
              <a:ahLst/>
              <a:cxnLst/>
              <a:rect l="l" t="t" r="r" b="b"/>
              <a:pathLst>
                <a:path w="2486" h="1719" fill="none" extrusionOk="0">
                  <a:moveTo>
                    <a:pt x="0" y="1718"/>
                  </a:moveTo>
                  <a:lnTo>
                    <a:pt x="0" y="1718"/>
                  </a:lnTo>
                  <a:lnTo>
                    <a:pt x="73" y="1499"/>
                  </a:lnTo>
                  <a:lnTo>
                    <a:pt x="147" y="1316"/>
                  </a:lnTo>
                  <a:lnTo>
                    <a:pt x="293" y="1170"/>
                  </a:lnTo>
                  <a:lnTo>
                    <a:pt x="439" y="1061"/>
                  </a:lnTo>
                  <a:lnTo>
                    <a:pt x="731" y="878"/>
                  </a:lnTo>
                  <a:lnTo>
                    <a:pt x="878" y="805"/>
                  </a:lnTo>
                  <a:lnTo>
                    <a:pt x="1024" y="695"/>
                  </a:lnTo>
                  <a:lnTo>
                    <a:pt x="1024" y="695"/>
                  </a:lnTo>
                  <a:lnTo>
                    <a:pt x="768" y="403"/>
                  </a:lnTo>
                  <a:lnTo>
                    <a:pt x="768" y="403"/>
                  </a:lnTo>
                  <a:lnTo>
                    <a:pt x="987" y="220"/>
                  </a:lnTo>
                  <a:lnTo>
                    <a:pt x="1170" y="74"/>
                  </a:lnTo>
                  <a:lnTo>
                    <a:pt x="1316" y="37"/>
                  </a:lnTo>
                  <a:lnTo>
                    <a:pt x="1535" y="1"/>
                  </a:lnTo>
                  <a:lnTo>
                    <a:pt x="1535" y="1"/>
                  </a:lnTo>
                  <a:lnTo>
                    <a:pt x="1974" y="37"/>
                  </a:lnTo>
                  <a:lnTo>
                    <a:pt x="1974" y="37"/>
                  </a:lnTo>
                  <a:lnTo>
                    <a:pt x="1755" y="476"/>
                  </a:lnTo>
                  <a:lnTo>
                    <a:pt x="1755" y="476"/>
                  </a:lnTo>
                  <a:lnTo>
                    <a:pt x="2486" y="951"/>
                  </a:lnTo>
                  <a:lnTo>
                    <a:pt x="2486" y="951"/>
                  </a:lnTo>
                  <a:lnTo>
                    <a:pt x="2230" y="1316"/>
                  </a:lnTo>
                  <a:lnTo>
                    <a:pt x="2230" y="1316"/>
                  </a:lnTo>
                  <a:lnTo>
                    <a:pt x="2011" y="1280"/>
                  </a:lnTo>
                  <a:lnTo>
                    <a:pt x="1755" y="1280"/>
                  </a:lnTo>
                  <a:lnTo>
                    <a:pt x="1755" y="1280"/>
                  </a:lnTo>
                  <a:lnTo>
                    <a:pt x="1316" y="1316"/>
                  </a:lnTo>
                  <a:lnTo>
                    <a:pt x="878" y="1426"/>
                  </a:lnTo>
                  <a:lnTo>
                    <a:pt x="439" y="1536"/>
                  </a:lnTo>
                  <a:lnTo>
                    <a:pt x="0" y="1718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3674300" y="3422675"/>
              <a:ext cx="39300" cy="54850"/>
            </a:xfrm>
            <a:custGeom>
              <a:avLst/>
              <a:gdLst/>
              <a:ahLst/>
              <a:cxnLst/>
              <a:rect l="l" t="t" r="r" b="b"/>
              <a:pathLst>
                <a:path w="1572" h="2194" fill="none" extrusionOk="0">
                  <a:moveTo>
                    <a:pt x="0" y="2193"/>
                  </a:moveTo>
                  <a:lnTo>
                    <a:pt x="0" y="2193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219" y="1462"/>
                  </a:lnTo>
                  <a:lnTo>
                    <a:pt x="293" y="1279"/>
                  </a:lnTo>
                  <a:lnTo>
                    <a:pt x="402" y="1133"/>
                  </a:lnTo>
                  <a:lnTo>
                    <a:pt x="548" y="987"/>
                  </a:lnTo>
                  <a:lnTo>
                    <a:pt x="548" y="987"/>
                  </a:lnTo>
                  <a:lnTo>
                    <a:pt x="658" y="841"/>
                  </a:lnTo>
                  <a:lnTo>
                    <a:pt x="768" y="658"/>
                  </a:lnTo>
                  <a:lnTo>
                    <a:pt x="987" y="329"/>
                  </a:lnTo>
                  <a:lnTo>
                    <a:pt x="987" y="329"/>
                  </a:lnTo>
                  <a:lnTo>
                    <a:pt x="1133" y="110"/>
                  </a:lnTo>
                  <a:lnTo>
                    <a:pt x="1206" y="3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37"/>
                  </a:lnTo>
                  <a:lnTo>
                    <a:pt x="1572" y="110"/>
                  </a:lnTo>
                  <a:lnTo>
                    <a:pt x="1572" y="110"/>
                  </a:lnTo>
                  <a:lnTo>
                    <a:pt x="1389" y="658"/>
                  </a:lnTo>
                  <a:lnTo>
                    <a:pt x="1316" y="914"/>
                  </a:lnTo>
                  <a:lnTo>
                    <a:pt x="1206" y="1133"/>
                  </a:lnTo>
                  <a:lnTo>
                    <a:pt x="1024" y="1353"/>
                  </a:lnTo>
                  <a:lnTo>
                    <a:pt x="841" y="1499"/>
                  </a:lnTo>
                  <a:lnTo>
                    <a:pt x="585" y="1608"/>
                  </a:lnTo>
                  <a:lnTo>
                    <a:pt x="219" y="1645"/>
                  </a:lnTo>
                  <a:lnTo>
                    <a:pt x="219" y="1645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110" y="2157"/>
                  </a:lnTo>
                  <a:lnTo>
                    <a:pt x="110" y="2157"/>
                  </a:lnTo>
                  <a:lnTo>
                    <a:pt x="0" y="219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3827800" y="3369675"/>
              <a:ext cx="3675" cy="7325"/>
            </a:xfrm>
            <a:custGeom>
              <a:avLst/>
              <a:gdLst/>
              <a:ahLst/>
              <a:cxnLst/>
              <a:rect l="l" t="t" r="r" b="b"/>
              <a:pathLst>
                <a:path w="147" h="293" fill="none" extrusionOk="0">
                  <a:moveTo>
                    <a:pt x="147" y="293"/>
                  </a:moveTo>
                  <a:lnTo>
                    <a:pt x="147" y="293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47" y="29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3894525" y="3358700"/>
              <a:ext cx="10075" cy="4600"/>
            </a:xfrm>
            <a:custGeom>
              <a:avLst/>
              <a:gdLst/>
              <a:ahLst/>
              <a:cxnLst/>
              <a:rect l="l" t="t" r="r" b="b"/>
              <a:pathLst>
                <a:path w="403" h="184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2" y="183"/>
                  </a:lnTo>
                  <a:lnTo>
                    <a:pt x="402" y="183"/>
                  </a:lnTo>
                  <a:lnTo>
                    <a:pt x="37" y="18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3833300" y="3344075"/>
              <a:ext cx="5500" cy="18300"/>
            </a:xfrm>
            <a:custGeom>
              <a:avLst/>
              <a:gdLst/>
              <a:ahLst/>
              <a:cxnLst/>
              <a:rect l="l" t="t" r="r" b="b"/>
              <a:pathLst>
                <a:path w="220" h="732" fill="none" extrusionOk="0">
                  <a:moveTo>
                    <a:pt x="0" y="732"/>
                  </a:moveTo>
                  <a:lnTo>
                    <a:pt x="0" y="732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219" y="37"/>
                  </a:lnTo>
                  <a:lnTo>
                    <a:pt x="219" y="37"/>
                  </a:lnTo>
                  <a:lnTo>
                    <a:pt x="219" y="732"/>
                  </a:lnTo>
                  <a:lnTo>
                    <a:pt x="219" y="732"/>
                  </a:lnTo>
                  <a:lnTo>
                    <a:pt x="0" y="73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fill="none" extrusionOk="0">
                  <a:moveTo>
                    <a:pt x="14877" y="0"/>
                  </a:moveTo>
                  <a:lnTo>
                    <a:pt x="14877" y="0"/>
                  </a:lnTo>
                  <a:lnTo>
                    <a:pt x="14731" y="0"/>
                  </a:lnTo>
                  <a:lnTo>
                    <a:pt x="14585" y="73"/>
                  </a:ln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525" y="110"/>
                  </a:lnTo>
                  <a:lnTo>
                    <a:pt x="13451" y="110"/>
                  </a:lnTo>
                  <a:lnTo>
                    <a:pt x="13451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318" y="585"/>
                  </a:lnTo>
                  <a:lnTo>
                    <a:pt x="12318" y="585"/>
                  </a:lnTo>
                  <a:lnTo>
                    <a:pt x="12282" y="585"/>
                  </a:lnTo>
                  <a:lnTo>
                    <a:pt x="12282" y="585"/>
                  </a:lnTo>
                  <a:lnTo>
                    <a:pt x="12209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577" y="1865"/>
                  </a:lnTo>
                  <a:lnTo>
                    <a:pt x="9577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83" y="9138"/>
                  </a:lnTo>
                  <a:lnTo>
                    <a:pt x="5483" y="9138"/>
                  </a:lnTo>
                  <a:lnTo>
                    <a:pt x="5447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261" y="14950"/>
                  </a:lnTo>
                  <a:lnTo>
                    <a:pt x="8480" y="14950"/>
                  </a:lnTo>
                  <a:lnTo>
                    <a:pt x="8480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381" y="14511"/>
                  </a:lnTo>
                  <a:lnTo>
                    <a:pt x="10381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754" y="20944"/>
                  </a:lnTo>
                  <a:lnTo>
                    <a:pt x="15754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617" y="91562"/>
                  </a:lnTo>
                  <a:lnTo>
                    <a:pt x="45617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741" y="69960"/>
                  </a:lnTo>
                  <a:lnTo>
                    <a:pt x="55778" y="69960"/>
                  </a:lnTo>
                  <a:lnTo>
                    <a:pt x="55778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326" y="59141"/>
                  </a:lnTo>
                  <a:lnTo>
                    <a:pt x="56290" y="59141"/>
                  </a:lnTo>
                  <a:lnTo>
                    <a:pt x="56290" y="59141"/>
                  </a:lnTo>
                  <a:lnTo>
                    <a:pt x="56144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870" y="54462"/>
                  </a:lnTo>
                  <a:lnTo>
                    <a:pt x="48724" y="54462"/>
                  </a:lnTo>
                  <a:lnTo>
                    <a:pt x="48724" y="54462"/>
                  </a:lnTo>
                  <a:lnTo>
                    <a:pt x="48577" y="54462"/>
                  </a:lnTo>
                  <a:lnTo>
                    <a:pt x="48577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985" y="52086"/>
                  </a:lnTo>
                  <a:lnTo>
                    <a:pt x="42766" y="52086"/>
                  </a:lnTo>
                  <a:lnTo>
                    <a:pt x="42766" y="52086"/>
                  </a:lnTo>
                  <a:lnTo>
                    <a:pt x="42729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828" y="51757"/>
                  </a:lnTo>
                  <a:lnTo>
                    <a:pt x="40828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42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2824" y="40975"/>
                  </a:lnTo>
                  <a:lnTo>
                    <a:pt x="33226" y="40975"/>
                  </a:lnTo>
                  <a:lnTo>
                    <a:pt x="33226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019" y="28109"/>
                  </a:lnTo>
                  <a:lnTo>
                    <a:pt x="46055" y="28109"/>
                  </a:lnTo>
                  <a:lnTo>
                    <a:pt x="46055" y="28109"/>
                  </a:lnTo>
                  <a:lnTo>
                    <a:pt x="46202" y="28109"/>
                  </a:lnTo>
                  <a:lnTo>
                    <a:pt x="46202" y="28109"/>
                  </a:lnTo>
                  <a:lnTo>
                    <a:pt x="46421" y="28109"/>
                  </a:lnTo>
                  <a:lnTo>
                    <a:pt x="46421" y="28109"/>
                  </a:lnTo>
                  <a:lnTo>
                    <a:pt x="46677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076" y="27560"/>
                  </a:lnTo>
                  <a:lnTo>
                    <a:pt x="50076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465" y="28840"/>
                  </a:lnTo>
                  <a:lnTo>
                    <a:pt x="51465" y="28840"/>
                  </a:lnTo>
                  <a:lnTo>
                    <a:pt x="51282" y="28840"/>
                  </a:lnTo>
                  <a:lnTo>
                    <a:pt x="51282" y="28840"/>
                  </a:lnTo>
                  <a:lnTo>
                    <a:pt x="51246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73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048" y="16083"/>
                  </a:lnTo>
                  <a:lnTo>
                    <a:pt x="41048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789" y="10016"/>
                  </a:lnTo>
                  <a:lnTo>
                    <a:pt x="4378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20" y="10308"/>
                  </a:lnTo>
                  <a:lnTo>
                    <a:pt x="44520" y="10308"/>
                  </a:lnTo>
                  <a:lnTo>
                    <a:pt x="44593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849" y="15060"/>
                  </a:lnTo>
                  <a:lnTo>
                    <a:pt x="44849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4374" y="16010"/>
                  </a:lnTo>
                  <a:lnTo>
                    <a:pt x="44776" y="16010"/>
                  </a:lnTo>
                  <a:lnTo>
                    <a:pt x="44776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8306" y="4679"/>
                  </a:lnTo>
                  <a:lnTo>
                    <a:pt x="38014" y="4679"/>
                  </a:lnTo>
                  <a:lnTo>
                    <a:pt x="38014" y="4679"/>
                  </a:lnTo>
                  <a:lnTo>
                    <a:pt x="37904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821" y="10856"/>
                  </a:lnTo>
                  <a:lnTo>
                    <a:pt x="35492" y="10856"/>
                  </a:lnTo>
                  <a:lnTo>
                    <a:pt x="35492" y="10856"/>
                  </a:lnTo>
                  <a:lnTo>
                    <a:pt x="35236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777" y="9760"/>
                  </a:lnTo>
                  <a:lnTo>
                    <a:pt x="30777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952" y="6178"/>
                  </a:lnTo>
                  <a:lnTo>
                    <a:pt x="25952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929" y="5264"/>
                  </a:lnTo>
                  <a:lnTo>
                    <a:pt x="24929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extrusionOk="0">
                  <a:moveTo>
                    <a:pt x="6032" y="4825"/>
                  </a:moveTo>
                  <a:lnTo>
                    <a:pt x="6032" y="5190"/>
                  </a:lnTo>
                  <a:lnTo>
                    <a:pt x="5959" y="5190"/>
                  </a:lnTo>
                  <a:lnTo>
                    <a:pt x="5959" y="4825"/>
                  </a:lnTo>
                  <a:close/>
                  <a:moveTo>
                    <a:pt x="24746" y="19811"/>
                  </a:moveTo>
                  <a:lnTo>
                    <a:pt x="25368" y="20652"/>
                  </a:lnTo>
                  <a:lnTo>
                    <a:pt x="24636" y="20615"/>
                  </a:lnTo>
                  <a:lnTo>
                    <a:pt x="24600" y="20396"/>
                  </a:lnTo>
                  <a:lnTo>
                    <a:pt x="24600" y="20213"/>
                  </a:lnTo>
                  <a:lnTo>
                    <a:pt x="24636" y="19994"/>
                  </a:lnTo>
                  <a:lnTo>
                    <a:pt x="24746" y="19811"/>
                  </a:lnTo>
                  <a:close/>
                  <a:moveTo>
                    <a:pt x="11003" y="0"/>
                  </a:move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4426325" y="3473850"/>
              <a:ext cx="19225" cy="21025"/>
            </a:xfrm>
            <a:custGeom>
              <a:avLst/>
              <a:gdLst/>
              <a:ahLst/>
              <a:cxnLst/>
              <a:rect l="l" t="t" r="r" b="b"/>
              <a:pathLst>
                <a:path w="769" h="841" fill="none" extrusionOk="0">
                  <a:moveTo>
                    <a:pt x="769" y="841"/>
                  </a:moveTo>
                  <a:lnTo>
                    <a:pt x="769" y="841"/>
                  </a:lnTo>
                  <a:lnTo>
                    <a:pt x="37" y="804"/>
                  </a:lnTo>
                  <a:lnTo>
                    <a:pt x="37" y="804"/>
                  </a:lnTo>
                  <a:lnTo>
                    <a:pt x="1" y="585"/>
                  </a:lnTo>
                  <a:lnTo>
                    <a:pt x="1" y="402"/>
                  </a:lnTo>
                  <a:lnTo>
                    <a:pt x="37" y="183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769" y="84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3960300" y="3099175"/>
              <a:ext cx="1850" cy="9175"/>
            </a:xfrm>
            <a:custGeom>
              <a:avLst/>
              <a:gdLst/>
              <a:ahLst/>
              <a:cxnLst/>
              <a:rect l="l" t="t" r="r" b="b"/>
              <a:pathLst>
                <a:path w="74" h="367" fill="none" extrusionOk="0">
                  <a:moveTo>
                    <a:pt x="1" y="366"/>
                  </a:moveTo>
                  <a:lnTo>
                    <a:pt x="1" y="366"/>
                  </a:lnTo>
                  <a:lnTo>
                    <a:pt x="1" y="1"/>
                  </a:lnTo>
                  <a:lnTo>
                    <a:pt x="1" y="1"/>
                  </a:lnTo>
                  <a:lnTo>
                    <a:pt x="74" y="1"/>
                  </a:lnTo>
                  <a:lnTo>
                    <a:pt x="74" y="1"/>
                  </a:lnTo>
                  <a:lnTo>
                    <a:pt x="74" y="366"/>
                  </a:lnTo>
                  <a:lnTo>
                    <a:pt x="74" y="366"/>
                  </a:lnTo>
                  <a:lnTo>
                    <a:pt x="1" y="36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fill="none" extrusionOk="0">
                  <a:moveTo>
                    <a:pt x="12282" y="0"/>
                  </a:moveTo>
                  <a:lnTo>
                    <a:pt x="12282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0" y="37"/>
                  </a:ln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67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470" y="4094"/>
                  </a:lnTo>
                  <a:lnTo>
                    <a:pt x="6470" y="4094"/>
                  </a:lnTo>
                  <a:lnTo>
                    <a:pt x="6434" y="4094"/>
                  </a:lnTo>
                  <a:lnTo>
                    <a:pt x="6434" y="4094"/>
                  </a:lnTo>
                  <a:lnTo>
                    <a:pt x="6397" y="4094"/>
                  </a:lnTo>
                  <a:lnTo>
                    <a:pt x="6397" y="4094"/>
                  </a:lnTo>
                  <a:lnTo>
                    <a:pt x="6251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450" y="12537"/>
                  </a:lnTo>
                  <a:lnTo>
                    <a:pt x="2450" y="12537"/>
                  </a:lnTo>
                  <a:lnTo>
                    <a:pt x="2669" y="12537"/>
                  </a:lnTo>
                  <a:lnTo>
                    <a:pt x="2669" y="12537"/>
                  </a:lnTo>
                  <a:lnTo>
                    <a:pt x="2706" y="12537"/>
                  </a:lnTo>
                  <a:lnTo>
                    <a:pt x="2706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3766" y="10271"/>
                  </a:lnTo>
                  <a:lnTo>
                    <a:pt x="3766" y="10271"/>
                  </a:lnTo>
                  <a:lnTo>
                    <a:pt x="3839" y="10271"/>
                  </a:lnTo>
                  <a:lnTo>
                    <a:pt x="3839" y="10271"/>
                  </a:lnTo>
                  <a:lnTo>
                    <a:pt x="4095" y="10271"/>
                  </a:lnTo>
                  <a:lnTo>
                    <a:pt x="4095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768" y="4679"/>
                  </a:lnTo>
                  <a:lnTo>
                    <a:pt x="14658" y="4679"/>
                  </a:lnTo>
                  <a:lnTo>
                    <a:pt x="14658" y="4679"/>
                  </a:lnTo>
                  <a:lnTo>
                    <a:pt x="14475" y="4679"/>
                  </a:lnTo>
                  <a:lnTo>
                    <a:pt x="14475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0162" y="11952"/>
                  </a:lnTo>
                  <a:lnTo>
                    <a:pt x="10162" y="11952"/>
                  </a:lnTo>
                  <a:lnTo>
                    <a:pt x="11076" y="11952"/>
                  </a:lnTo>
                  <a:lnTo>
                    <a:pt x="11076" y="11952"/>
                  </a:lnTo>
                  <a:lnTo>
                    <a:pt x="11368" y="11952"/>
                  </a:lnTo>
                  <a:lnTo>
                    <a:pt x="11368" y="11952"/>
                  </a:lnTo>
                  <a:lnTo>
                    <a:pt x="11405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428" y="0"/>
                  </a:lnTo>
                  <a:lnTo>
                    <a:pt x="1228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extrusionOk="0">
                  <a:moveTo>
                    <a:pt x="15900" y="0"/>
                  </a:move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fill="none" extrusionOk="0">
                  <a:moveTo>
                    <a:pt x="16046" y="0"/>
                  </a:moveTo>
                  <a:lnTo>
                    <a:pt x="16046" y="0"/>
                  </a:lnTo>
                  <a:lnTo>
                    <a:pt x="15900" y="0"/>
                  </a:lnTo>
                  <a:lnTo>
                    <a:pt x="15900" y="0"/>
                  </a:lnTo>
                  <a:lnTo>
                    <a:pt x="15534" y="1462"/>
                  </a:ln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882" y="2047"/>
                  </a:lnTo>
                  <a:lnTo>
                    <a:pt x="8626" y="2047"/>
                  </a:lnTo>
                  <a:lnTo>
                    <a:pt x="8626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785" y="1645"/>
                  </a:lnTo>
                  <a:lnTo>
                    <a:pt x="778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214" y="12830"/>
                  </a:lnTo>
                  <a:lnTo>
                    <a:pt x="6214" y="12830"/>
                  </a:lnTo>
                  <a:lnTo>
                    <a:pt x="6360" y="12830"/>
                  </a:lnTo>
                  <a:lnTo>
                    <a:pt x="6360" y="12830"/>
                  </a:lnTo>
                  <a:lnTo>
                    <a:pt x="6397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7712" y="12538"/>
                  </a:lnTo>
                  <a:lnTo>
                    <a:pt x="7932" y="12538"/>
                  </a:lnTo>
                  <a:lnTo>
                    <a:pt x="793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780" y="18057"/>
                  </a:lnTo>
                  <a:lnTo>
                    <a:pt x="1378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extrusionOk="0">
                  <a:moveTo>
                    <a:pt x="2559" y="0"/>
                  </a:move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fill="none" extrusionOk="0">
                  <a:moveTo>
                    <a:pt x="2961" y="0"/>
                  </a:moveTo>
                  <a:lnTo>
                    <a:pt x="2961" y="0"/>
                  </a:lnTo>
                  <a:lnTo>
                    <a:pt x="2559" y="0"/>
                  </a:lnTo>
                  <a:lnTo>
                    <a:pt x="2157" y="73"/>
                  </a:ln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838" y="6177"/>
                  </a:lnTo>
                  <a:lnTo>
                    <a:pt x="3729" y="6177"/>
                  </a:lnTo>
                  <a:lnTo>
                    <a:pt x="3729" y="6177"/>
                  </a:lnTo>
                  <a:lnTo>
                    <a:pt x="3619" y="6177"/>
                  </a:lnTo>
                  <a:lnTo>
                    <a:pt x="3619" y="6177"/>
                  </a:lnTo>
                  <a:lnTo>
                    <a:pt x="3473" y="6177"/>
                  </a:lnTo>
                  <a:lnTo>
                    <a:pt x="3473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2120" y="5885"/>
                  </a:lnTo>
                  <a:lnTo>
                    <a:pt x="2047" y="5885"/>
                  </a:lnTo>
                  <a:lnTo>
                    <a:pt x="2047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569" y="8261"/>
                  </a:lnTo>
                  <a:lnTo>
                    <a:pt x="4569" y="8261"/>
                  </a:lnTo>
                  <a:lnTo>
                    <a:pt x="4606" y="8261"/>
                  </a:lnTo>
                  <a:lnTo>
                    <a:pt x="4606" y="8261"/>
                  </a:lnTo>
                  <a:lnTo>
                    <a:pt x="4642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lnTo>
                    <a:pt x="296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extrusionOk="0">
                  <a:moveTo>
                    <a:pt x="915" y="1"/>
                  </a:move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097" y="1974"/>
                  </a:lnTo>
                  <a:lnTo>
                    <a:pt x="1499" y="1974"/>
                  </a:lnTo>
                  <a:lnTo>
                    <a:pt x="1499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3583" y="4314"/>
                  </a:lnTo>
                  <a:lnTo>
                    <a:pt x="4168" y="4314"/>
                  </a:lnTo>
                  <a:lnTo>
                    <a:pt x="4168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extrusionOk="0">
                  <a:moveTo>
                    <a:pt x="3546" y="1"/>
                  </a:move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fill="none" extrusionOk="0">
                  <a:moveTo>
                    <a:pt x="3546" y="1"/>
                  </a:moveTo>
                  <a:lnTo>
                    <a:pt x="3546" y="1"/>
                  </a:ln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363" y="6763"/>
                  </a:lnTo>
                  <a:lnTo>
                    <a:pt x="3326" y="6763"/>
                  </a:lnTo>
                  <a:lnTo>
                    <a:pt x="3326" y="6763"/>
                  </a:lnTo>
                  <a:lnTo>
                    <a:pt x="3217" y="6763"/>
                  </a:lnTo>
                  <a:lnTo>
                    <a:pt x="3217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559" y="9285"/>
                  </a:lnTo>
                  <a:lnTo>
                    <a:pt x="255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extrusionOk="0">
                  <a:moveTo>
                    <a:pt x="4022" y="1"/>
                  </a:moveTo>
                  <a:lnTo>
                    <a:pt x="3875" y="74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02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fill="none" extrusionOk="0">
                  <a:moveTo>
                    <a:pt x="4022" y="1"/>
                  </a:moveTo>
                  <a:lnTo>
                    <a:pt x="4022" y="1"/>
                  </a:lnTo>
                  <a:lnTo>
                    <a:pt x="3875" y="74"/>
                  </a:lnTo>
                  <a:lnTo>
                    <a:pt x="3802" y="183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972" y="732"/>
                  </a:lnTo>
                  <a:lnTo>
                    <a:pt x="402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extrusionOk="0">
                  <a:moveTo>
                    <a:pt x="1609" y="3144"/>
                  </a:moveTo>
                  <a:lnTo>
                    <a:pt x="1719" y="3290"/>
                  </a:lnTo>
                  <a:lnTo>
                    <a:pt x="1536" y="3363"/>
                  </a:lnTo>
                  <a:lnTo>
                    <a:pt x="1499" y="3326"/>
                  </a:lnTo>
                  <a:lnTo>
                    <a:pt x="1463" y="3253"/>
                  </a:lnTo>
                  <a:lnTo>
                    <a:pt x="1609" y="3144"/>
                  </a:lnTo>
                  <a:close/>
                  <a:moveTo>
                    <a:pt x="2888" y="0"/>
                  </a:move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4799150" y="3254525"/>
              <a:ext cx="6425" cy="5500"/>
            </a:xfrm>
            <a:custGeom>
              <a:avLst/>
              <a:gdLst/>
              <a:ahLst/>
              <a:cxnLst/>
              <a:rect l="l" t="t" r="r" b="b"/>
              <a:pathLst>
                <a:path w="257" h="220" fill="none" extrusionOk="0">
                  <a:moveTo>
                    <a:pt x="74" y="220"/>
                  </a:moveTo>
                  <a:lnTo>
                    <a:pt x="74" y="220"/>
                  </a:lnTo>
                  <a:lnTo>
                    <a:pt x="37" y="18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74" y="220"/>
                  </a:lnTo>
                  <a:lnTo>
                    <a:pt x="74" y="220"/>
                  </a:lnTo>
                  <a:lnTo>
                    <a:pt x="74" y="22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fill="none" extrusionOk="0">
                  <a:moveTo>
                    <a:pt x="2888" y="0"/>
                  </a:moveTo>
                  <a:lnTo>
                    <a:pt x="2888" y="0"/>
                  </a:ln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1134" y="1097"/>
                  </a:lnTo>
                  <a:lnTo>
                    <a:pt x="1024" y="1097"/>
                  </a:lnTo>
                  <a:lnTo>
                    <a:pt x="1024" y="1097"/>
                  </a:lnTo>
                  <a:lnTo>
                    <a:pt x="768" y="1097"/>
                  </a:lnTo>
                  <a:lnTo>
                    <a:pt x="768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extrusionOk="0">
                  <a:moveTo>
                    <a:pt x="73" y="0"/>
                  </a:move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6026375" y="461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fill="none" extrusionOk="0">
                  <a:moveTo>
                    <a:pt x="73" y="0"/>
                  </a:moveTo>
                  <a:lnTo>
                    <a:pt x="73" y="0"/>
                  </a:ln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493" y="6616"/>
                  </a:lnTo>
                  <a:lnTo>
                    <a:pt x="7493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extrusionOk="0">
                  <a:moveTo>
                    <a:pt x="3399" y="1"/>
                  </a:move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fill="none" extrusionOk="0">
                  <a:moveTo>
                    <a:pt x="3473" y="1"/>
                  </a:moveTo>
                  <a:lnTo>
                    <a:pt x="3473" y="1"/>
                  </a:lnTo>
                  <a:lnTo>
                    <a:pt x="3399" y="1"/>
                  </a:ln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060" y="7055"/>
                  </a:lnTo>
                  <a:lnTo>
                    <a:pt x="1060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582" y="37"/>
                  </a:lnTo>
                  <a:lnTo>
                    <a:pt x="347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extrusionOk="0">
                  <a:moveTo>
                    <a:pt x="2888" y="1"/>
                  </a:move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fill="none" extrusionOk="0">
                  <a:moveTo>
                    <a:pt x="2888" y="1"/>
                  </a:moveTo>
                  <a:lnTo>
                    <a:pt x="2888" y="1"/>
                  </a:ln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extrusionOk="0">
                  <a:moveTo>
                    <a:pt x="3838" y="0"/>
                  </a:move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fill="none" extrusionOk="0">
                  <a:moveTo>
                    <a:pt x="3984" y="0"/>
                  </a:moveTo>
                  <a:lnTo>
                    <a:pt x="3984" y="0"/>
                  </a:lnTo>
                  <a:lnTo>
                    <a:pt x="3838" y="0"/>
                  </a:ln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350" y="110"/>
                  </a:lnTo>
                  <a:lnTo>
                    <a:pt x="4167" y="0"/>
                  </a:lnTo>
                  <a:lnTo>
                    <a:pt x="398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extrusionOk="0">
                  <a:moveTo>
                    <a:pt x="951" y="0"/>
                  </a:move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fill="none" extrusionOk="0">
                  <a:moveTo>
                    <a:pt x="951" y="0"/>
                  </a:moveTo>
                  <a:lnTo>
                    <a:pt x="951" y="0"/>
                  </a:ln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extrusionOk="0">
                  <a:moveTo>
                    <a:pt x="4423" y="1"/>
                  </a:move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fill="none" extrusionOk="0">
                  <a:moveTo>
                    <a:pt x="4423" y="1"/>
                  </a:moveTo>
                  <a:lnTo>
                    <a:pt x="4423" y="1"/>
                  </a:lnTo>
                  <a:lnTo>
                    <a:pt x="3290" y="1353"/>
                  </a:ln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546" y="2888"/>
                  </a:lnTo>
                  <a:lnTo>
                    <a:pt x="3546" y="2888"/>
                  </a:lnTo>
                  <a:lnTo>
                    <a:pt x="3728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5227" y="585"/>
                  </a:lnTo>
                  <a:lnTo>
                    <a:pt x="442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extrusionOk="0">
                  <a:moveTo>
                    <a:pt x="805" y="1"/>
                  </a:move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fill="none" extrusionOk="0">
                  <a:moveTo>
                    <a:pt x="805" y="1"/>
                  </a:moveTo>
                  <a:lnTo>
                    <a:pt x="805" y="1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510" y="37"/>
                  </a:lnTo>
                  <a:lnTo>
                    <a:pt x="3510" y="37"/>
                  </a:lnTo>
                  <a:lnTo>
                    <a:pt x="343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lnTo>
                    <a:pt x="80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extrusionOk="0">
                  <a:moveTo>
                    <a:pt x="512" y="0"/>
                  </a:move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fill="none" extrusionOk="0">
                  <a:moveTo>
                    <a:pt x="512" y="0"/>
                  </a:moveTo>
                  <a:lnTo>
                    <a:pt x="512" y="0"/>
                  </a:ln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705" y="1462"/>
                  </a:lnTo>
                  <a:lnTo>
                    <a:pt x="2632" y="1462"/>
                  </a:lnTo>
                  <a:lnTo>
                    <a:pt x="2632" y="1462"/>
                  </a:lnTo>
                  <a:lnTo>
                    <a:pt x="2559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extrusionOk="0">
                  <a:moveTo>
                    <a:pt x="841" y="0"/>
                  </a:move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fill="none" extrusionOk="0">
                  <a:moveTo>
                    <a:pt x="841" y="0"/>
                  </a:moveTo>
                  <a:lnTo>
                    <a:pt x="841" y="0"/>
                  </a:ln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extrusionOk="0">
                  <a:moveTo>
                    <a:pt x="1463" y="1"/>
                  </a:moveTo>
                  <a:lnTo>
                    <a:pt x="1024" y="366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523" y="37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fill="none" extrusionOk="0">
                  <a:moveTo>
                    <a:pt x="1463" y="1"/>
                  </a:moveTo>
                  <a:lnTo>
                    <a:pt x="1463" y="1"/>
                  </a:lnTo>
                  <a:lnTo>
                    <a:pt x="1024" y="366"/>
                  </a:lnTo>
                  <a:lnTo>
                    <a:pt x="1024" y="366"/>
                  </a:lnTo>
                  <a:lnTo>
                    <a:pt x="403" y="110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633" y="37"/>
                  </a:lnTo>
                  <a:lnTo>
                    <a:pt x="2633" y="37"/>
                  </a:lnTo>
                  <a:lnTo>
                    <a:pt x="2596" y="37"/>
                  </a:lnTo>
                  <a:lnTo>
                    <a:pt x="2596" y="37"/>
                  </a:lnTo>
                  <a:lnTo>
                    <a:pt x="2523" y="37"/>
                  </a:lnTo>
                  <a:lnTo>
                    <a:pt x="2523" y="37"/>
                  </a:lnTo>
                  <a:lnTo>
                    <a:pt x="146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extrusionOk="0">
                  <a:moveTo>
                    <a:pt x="3217" y="0"/>
                  </a:moveTo>
                  <a:lnTo>
                    <a:pt x="2705" y="73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fill="none" extrusionOk="0">
                  <a:moveTo>
                    <a:pt x="3217" y="0"/>
                  </a:moveTo>
                  <a:lnTo>
                    <a:pt x="3217" y="0"/>
                  </a:lnTo>
                  <a:lnTo>
                    <a:pt x="2705" y="73"/>
                  </a:lnTo>
                  <a:lnTo>
                    <a:pt x="2230" y="146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2047" y="512"/>
                  </a:lnTo>
                  <a:lnTo>
                    <a:pt x="2047" y="512"/>
                  </a:lnTo>
                  <a:lnTo>
                    <a:pt x="2193" y="512"/>
                  </a:lnTo>
                  <a:lnTo>
                    <a:pt x="2193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extrusionOk="0">
                  <a:moveTo>
                    <a:pt x="585" y="0"/>
                  </a:move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060" y="2851"/>
                  </a:lnTo>
                  <a:lnTo>
                    <a:pt x="1133" y="2851"/>
                  </a:lnTo>
                  <a:lnTo>
                    <a:pt x="1133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15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585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extrusionOk="0">
                  <a:moveTo>
                    <a:pt x="476" y="1"/>
                  </a:move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47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extrusionOk="0">
                  <a:moveTo>
                    <a:pt x="1206" y="0"/>
                  </a:moveTo>
                  <a:lnTo>
                    <a:pt x="951" y="37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fill="none" extrusionOk="0">
                  <a:moveTo>
                    <a:pt x="1206" y="0"/>
                  </a:moveTo>
                  <a:lnTo>
                    <a:pt x="1206" y="0"/>
                  </a:lnTo>
                  <a:lnTo>
                    <a:pt x="951" y="37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206" y="2924"/>
                  </a:lnTo>
                  <a:lnTo>
                    <a:pt x="1353" y="2924"/>
                  </a:lnTo>
                  <a:lnTo>
                    <a:pt x="1353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lnTo>
                    <a:pt x="120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extrusionOk="0">
                  <a:moveTo>
                    <a:pt x="1316" y="0"/>
                  </a:move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fill="none" extrusionOk="0">
                  <a:moveTo>
                    <a:pt x="1499" y="0"/>
                  </a:moveTo>
                  <a:lnTo>
                    <a:pt x="1499" y="0"/>
                  </a:lnTo>
                  <a:lnTo>
                    <a:pt x="1316" y="0"/>
                  </a:ln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718" y="0"/>
                  </a:lnTo>
                  <a:lnTo>
                    <a:pt x="149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extrusionOk="0">
                  <a:moveTo>
                    <a:pt x="1134" y="1"/>
                  </a:move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fill="none" extrusionOk="0">
                  <a:moveTo>
                    <a:pt x="1353" y="1"/>
                  </a:moveTo>
                  <a:lnTo>
                    <a:pt x="1353" y="1"/>
                  </a:lnTo>
                  <a:lnTo>
                    <a:pt x="1134" y="1"/>
                  </a:ln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314" y="2011"/>
                  </a:lnTo>
                  <a:lnTo>
                    <a:pt x="431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682" y="38"/>
                  </a:lnTo>
                  <a:lnTo>
                    <a:pt x="135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extrusionOk="0">
                  <a:moveTo>
                    <a:pt x="110" y="1"/>
                  </a:move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755" y="184"/>
                  </a:lnTo>
                  <a:lnTo>
                    <a:pt x="11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extrusionOk="0">
                  <a:moveTo>
                    <a:pt x="147" y="1"/>
                  </a:move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47" y="1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585" y="38"/>
                  </a:lnTo>
                  <a:lnTo>
                    <a:pt x="439" y="1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extrusionOk="0">
                  <a:moveTo>
                    <a:pt x="1609" y="0"/>
                  </a:move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fill="none" extrusionOk="0">
                  <a:moveTo>
                    <a:pt x="1609" y="0"/>
                  </a:moveTo>
                  <a:lnTo>
                    <a:pt x="1609" y="0"/>
                  </a:lnTo>
                  <a:lnTo>
                    <a:pt x="1609" y="0"/>
                  </a:lnTo>
                  <a:lnTo>
                    <a:pt x="1609" y="0"/>
                  </a:ln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500" y="2120"/>
                  </a:lnTo>
                  <a:lnTo>
                    <a:pt x="1536" y="2120"/>
                  </a:lnTo>
                  <a:lnTo>
                    <a:pt x="1536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lnTo>
                    <a:pt x="160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extrusionOk="0">
                  <a:moveTo>
                    <a:pt x="622" y="1"/>
                  </a:moveTo>
                  <a:lnTo>
                    <a:pt x="585" y="622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fill="none" extrusionOk="0">
                  <a:moveTo>
                    <a:pt x="622" y="1"/>
                  </a:moveTo>
                  <a:lnTo>
                    <a:pt x="622" y="1"/>
                  </a:lnTo>
                  <a:lnTo>
                    <a:pt x="585" y="622"/>
                  </a:lnTo>
                  <a:lnTo>
                    <a:pt x="585" y="622"/>
                  </a:lnTo>
                  <a:lnTo>
                    <a:pt x="0" y="805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353" y="1170"/>
                  </a:lnTo>
                  <a:lnTo>
                    <a:pt x="1353" y="1170"/>
                  </a:lnTo>
                  <a:lnTo>
                    <a:pt x="1426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extrusionOk="0">
                  <a:moveTo>
                    <a:pt x="1755" y="0"/>
                  </a:move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fill="none" extrusionOk="0">
                  <a:moveTo>
                    <a:pt x="1755" y="0"/>
                  </a:moveTo>
                  <a:lnTo>
                    <a:pt x="1755" y="0"/>
                  </a:ln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lnTo>
                    <a:pt x="1828" y="0"/>
                  </a:lnTo>
                  <a:lnTo>
                    <a:pt x="1755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extrusionOk="0">
                  <a:moveTo>
                    <a:pt x="329" y="1"/>
                  </a:move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extrusionOk="0">
                  <a:moveTo>
                    <a:pt x="37" y="0"/>
                  </a:move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1609" y="256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extrusionOk="0">
                  <a:moveTo>
                    <a:pt x="585" y="1"/>
                  </a:move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fill="none" extrusionOk="0">
                  <a:moveTo>
                    <a:pt x="585" y="1"/>
                  </a:moveTo>
                  <a:lnTo>
                    <a:pt x="585" y="1"/>
                  </a:lnTo>
                  <a:lnTo>
                    <a:pt x="74" y="183"/>
                  </a:ln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147" y="1682"/>
                  </a:lnTo>
                  <a:lnTo>
                    <a:pt x="403" y="1682"/>
                  </a:lnTo>
                  <a:lnTo>
                    <a:pt x="403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extrusionOk="0">
                  <a:moveTo>
                    <a:pt x="329" y="1"/>
                  </a:move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585" y="1755"/>
                  </a:lnTo>
                  <a:lnTo>
                    <a:pt x="622" y="1755"/>
                  </a:lnTo>
                  <a:lnTo>
                    <a:pt x="622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extrusionOk="0">
                  <a:moveTo>
                    <a:pt x="1901" y="0"/>
                  </a:move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fill="none" extrusionOk="0">
                  <a:moveTo>
                    <a:pt x="1901" y="0"/>
                  </a:moveTo>
                  <a:lnTo>
                    <a:pt x="1901" y="0"/>
                  </a:lnTo>
                  <a:lnTo>
                    <a:pt x="1828" y="37"/>
                  </a:ln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878" y="1170"/>
                  </a:lnTo>
                  <a:lnTo>
                    <a:pt x="878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lnTo>
                    <a:pt x="2120" y="0"/>
                  </a:lnTo>
                  <a:lnTo>
                    <a:pt x="190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extrusionOk="0">
                  <a:moveTo>
                    <a:pt x="658" y="0"/>
                  </a:move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extrusionOk="0">
                  <a:moveTo>
                    <a:pt x="512" y="0"/>
                  </a:move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512" y="0"/>
                  </a:ln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lnTo>
                    <a:pt x="768" y="0"/>
                  </a:lnTo>
                  <a:lnTo>
                    <a:pt x="65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extrusionOk="0">
                  <a:moveTo>
                    <a:pt x="1462" y="0"/>
                  </a:move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fill="none" extrusionOk="0">
                  <a:moveTo>
                    <a:pt x="1462" y="0"/>
                  </a:moveTo>
                  <a:lnTo>
                    <a:pt x="1462" y="0"/>
                  </a:lnTo>
                  <a:lnTo>
                    <a:pt x="439" y="475"/>
                  </a:ln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extrusionOk="0">
                  <a:moveTo>
                    <a:pt x="804" y="0"/>
                  </a:move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fill="none" extrusionOk="0">
                  <a:moveTo>
                    <a:pt x="804" y="0"/>
                  </a:moveTo>
                  <a:lnTo>
                    <a:pt x="804" y="0"/>
                  </a:ln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512" y="622"/>
                  </a:lnTo>
                  <a:lnTo>
                    <a:pt x="695" y="622"/>
                  </a:lnTo>
                  <a:lnTo>
                    <a:pt x="695" y="622"/>
                  </a:lnTo>
                  <a:lnTo>
                    <a:pt x="1133" y="622"/>
                  </a:lnTo>
                  <a:lnTo>
                    <a:pt x="157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1426" y="37"/>
                  </a:lnTo>
                  <a:lnTo>
                    <a:pt x="80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extrusionOk="0">
                  <a:moveTo>
                    <a:pt x="476" y="0"/>
                  </a:moveTo>
                  <a:lnTo>
                    <a:pt x="293" y="3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fill="none" extrusionOk="0">
                  <a:moveTo>
                    <a:pt x="476" y="0"/>
                  </a:moveTo>
                  <a:lnTo>
                    <a:pt x="476" y="0"/>
                  </a:lnTo>
                  <a:lnTo>
                    <a:pt x="293" y="37"/>
                  </a:lnTo>
                  <a:lnTo>
                    <a:pt x="74" y="14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1" y="841"/>
                  </a:lnTo>
                  <a:lnTo>
                    <a:pt x="549" y="841"/>
                  </a:lnTo>
                  <a:lnTo>
                    <a:pt x="549" y="841"/>
                  </a:lnTo>
                  <a:lnTo>
                    <a:pt x="914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extrusionOk="0">
                  <a:moveTo>
                    <a:pt x="1133" y="1"/>
                  </a:move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fill="none" extrusionOk="0">
                  <a:moveTo>
                    <a:pt x="1133" y="1"/>
                  </a:moveTo>
                  <a:lnTo>
                    <a:pt x="1133" y="1"/>
                  </a:ln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extrusionOk="0">
                  <a:moveTo>
                    <a:pt x="110" y="0"/>
                  </a:move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fill="none" extrusionOk="0">
                  <a:moveTo>
                    <a:pt x="147" y="0"/>
                  </a:moveTo>
                  <a:lnTo>
                    <a:pt x="147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622" y="1243"/>
                  </a:lnTo>
                  <a:lnTo>
                    <a:pt x="622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extrusionOk="0">
                  <a:moveTo>
                    <a:pt x="147" y="1"/>
                  </a:move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fill="none" extrusionOk="0">
                  <a:moveTo>
                    <a:pt x="147" y="1"/>
                  </a:moveTo>
                  <a:lnTo>
                    <a:pt x="147" y="1"/>
                  </a:ln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805" y="37"/>
                  </a:lnTo>
                  <a:lnTo>
                    <a:pt x="14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extrusionOk="0">
                  <a:moveTo>
                    <a:pt x="1353" y="0"/>
                  </a:move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fill="none" extrusionOk="0">
                  <a:moveTo>
                    <a:pt x="1353" y="0"/>
                  </a:moveTo>
                  <a:lnTo>
                    <a:pt x="1353" y="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280" y="768"/>
                  </a:lnTo>
                  <a:lnTo>
                    <a:pt x="135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extrusionOk="0">
                  <a:moveTo>
                    <a:pt x="1207" y="0"/>
                  </a:move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fill="none" extrusionOk="0">
                  <a:moveTo>
                    <a:pt x="1207" y="0"/>
                  </a:moveTo>
                  <a:lnTo>
                    <a:pt x="1207" y="0"/>
                  </a:ln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extrusionOk="0">
                  <a:moveTo>
                    <a:pt x="257" y="0"/>
                  </a:move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fill="none" extrusionOk="0">
                  <a:moveTo>
                    <a:pt x="257" y="0"/>
                  </a:moveTo>
                  <a:lnTo>
                    <a:pt x="257" y="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5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extrusionOk="0">
                  <a:moveTo>
                    <a:pt x="293" y="1"/>
                  </a:move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768" y="476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548" y="0"/>
                  </a:moveTo>
                  <a:lnTo>
                    <a:pt x="293" y="37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fill="none" extrusionOk="0">
                  <a:moveTo>
                    <a:pt x="548" y="0"/>
                  </a:moveTo>
                  <a:lnTo>
                    <a:pt x="548" y="0"/>
                  </a:lnTo>
                  <a:lnTo>
                    <a:pt x="293" y="37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lnTo>
                    <a:pt x="54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extrusionOk="0">
                  <a:moveTo>
                    <a:pt x="293" y="0"/>
                  </a:move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fill="none" extrusionOk="0">
                  <a:moveTo>
                    <a:pt x="403" y="0"/>
                  </a:moveTo>
                  <a:lnTo>
                    <a:pt x="403" y="0"/>
                  </a:lnTo>
                  <a:lnTo>
                    <a:pt x="293" y="0"/>
                  </a:ln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659" y="37"/>
                  </a:lnTo>
                  <a:lnTo>
                    <a:pt x="40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0" y="1"/>
                  </a:move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extrusionOk="0">
                  <a:moveTo>
                    <a:pt x="220" y="1"/>
                  </a:moveTo>
                  <a:lnTo>
                    <a:pt x="1" y="37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fill="none" extrusionOk="0">
                  <a:moveTo>
                    <a:pt x="220" y="1"/>
                  </a:moveTo>
                  <a:lnTo>
                    <a:pt x="220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extrusionOk="0">
                  <a:moveTo>
                    <a:pt x="512" y="1"/>
                  </a:move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extrusionOk="0">
                  <a:moveTo>
                    <a:pt x="0" y="1"/>
                  </a:moveTo>
                  <a:lnTo>
                    <a:pt x="0" y="147"/>
                  </a:lnTo>
                  <a:lnTo>
                    <a:pt x="1206" y="366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fill="none" extrusionOk="0">
                  <a:moveTo>
                    <a:pt x="1206" y="1"/>
                  </a:moveTo>
                  <a:lnTo>
                    <a:pt x="1206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206" y="366"/>
                  </a:lnTo>
                  <a:lnTo>
                    <a:pt x="1206" y="366"/>
                  </a:lnTo>
                  <a:lnTo>
                    <a:pt x="120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256" y="0"/>
                  </a:move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256" y="0"/>
                  </a:moveTo>
                  <a:lnTo>
                    <a:pt x="256" y="0"/>
                  </a:ln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804" y="366"/>
                  </a:lnTo>
                  <a:lnTo>
                    <a:pt x="25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extrusionOk="0">
                  <a:moveTo>
                    <a:pt x="658" y="1"/>
                  </a:moveTo>
                  <a:lnTo>
                    <a:pt x="329" y="3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fill="none" extrusionOk="0">
                  <a:moveTo>
                    <a:pt x="658" y="1"/>
                  </a:moveTo>
                  <a:lnTo>
                    <a:pt x="658" y="1"/>
                  </a:lnTo>
                  <a:lnTo>
                    <a:pt x="329" y="3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extrusionOk="0">
                  <a:moveTo>
                    <a:pt x="878" y="1"/>
                  </a:moveTo>
                  <a:lnTo>
                    <a:pt x="476" y="37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fill="none" extrusionOk="0">
                  <a:moveTo>
                    <a:pt x="878" y="1"/>
                  </a:moveTo>
                  <a:lnTo>
                    <a:pt x="878" y="1"/>
                  </a:lnTo>
                  <a:lnTo>
                    <a:pt x="476" y="37"/>
                  </a:lnTo>
                  <a:lnTo>
                    <a:pt x="1" y="184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732" y="366"/>
                  </a:lnTo>
                  <a:lnTo>
                    <a:pt x="732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lnTo>
                    <a:pt x="87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extrusionOk="0">
                  <a:moveTo>
                    <a:pt x="366" y="1"/>
                  </a:move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402" y="549"/>
                  </a:lnTo>
                  <a:lnTo>
                    <a:pt x="402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841" y="74"/>
                  </a:lnTo>
                  <a:lnTo>
                    <a:pt x="36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extrusionOk="0">
                  <a:moveTo>
                    <a:pt x="257" y="0"/>
                  </a:move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293" y="585"/>
                  </a:lnTo>
                  <a:lnTo>
                    <a:pt x="293" y="585"/>
                  </a:lnTo>
                  <a:lnTo>
                    <a:pt x="330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lnTo>
                    <a:pt x="36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extrusionOk="0">
                  <a:moveTo>
                    <a:pt x="366" y="0"/>
                  </a:moveTo>
                  <a:lnTo>
                    <a:pt x="220" y="37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20" y="3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36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extrusionOk="0">
                  <a:moveTo>
                    <a:pt x="549" y="1"/>
                  </a:moveTo>
                  <a:lnTo>
                    <a:pt x="330" y="3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fill="none" extrusionOk="0">
                  <a:moveTo>
                    <a:pt x="549" y="1"/>
                  </a:moveTo>
                  <a:lnTo>
                    <a:pt x="549" y="1"/>
                  </a:lnTo>
                  <a:lnTo>
                    <a:pt x="330" y="37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extrusionOk="0">
                  <a:moveTo>
                    <a:pt x="366" y="1"/>
                  </a:moveTo>
                  <a:lnTo>
                    <a:pt x="184" y="37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184" y="37"/>
                  </a:lnTo>
                  <a:lnTo>
                    <a:pt x="1" y="111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0" y="0"/>
                  </a:move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5" y="549"/>
                  </a:ln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extrusionOk="0">
                  <a:moveTo>
                    <a:pt x="402" y="1"/>
                  </a:move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548" y="74"/>
                  </a:lnTo>
                  <a:lnTo>
                    <a:pt x="40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extrusionOk="0">
                  <a:moveTo>
                    <a:pt x="220" y="0"/>
                  </a:moveTo>
                  <a:lnTo>
                    <a:pt x="0" y="548"/>
                  </a:lnTo>
                  <a:lnTo>
                    <a:pt x="622" y="54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622" y="548"/>
                  </a:lnTo>
                  <a:lnTo>
                    <a:pt x="622" y="548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extrusionOk="0">
                  <a:moveTo>
                    <a:pt x="293" y="1"/>
                  </a:move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93" y="1"/>
                  </a:lnTo>
                  <a:lnTo>
                    <a:pt x="293" y="1"/>
                  </a:ln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extrusionOk="0">
                  <a:moveTo>
                    <a:pt x="329" y="0"/>
                  </a:move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extrusionOk="0">
                  <a:moveTo>
                    <a:pt x="220" y="0"/>
                  </a:moveTo>
                  <a:lnTo>
                    <a:pt x="73" y="219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3" y="219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475" y="256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extrusionOk="0">
                  <a:moveTo>
                    <a:pt x="476" y="1"/>
                  </a:move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extrusionOk="0">
                  <a:moveTo>
                    <a:pt x="257" y="1"/>
                  </a:move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fill="none" extrusionOk="0">
                  <a:moveTo>
                    <a:pt x="257" y="1"/>
                  </a:moveTo>
                  <a:lnTo>
                    <a:pt x="257" y="1"/>
                  </a:ln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25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183" y="0"/>
                  </a:move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fill="none" extrusionOk="0">
                  <a:moveTo>
                    <a:pt x="183" y="0"/>
                  </a:moveTo>
                  <a:lnTo>
                    <a:pt x="183" y="0"/>
                  </a:ln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extrusionOk="0">
                  <a:moveTo>
                    <a:pt x="293" y="1"/>
                  </a:move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512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extrusionOk="0">
                  <a:moveTo>
                    <a:pt x="74" y="1"/>
                  </a:move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fill="none" extrusionOk="0">
                  <a:moveTo>
                    <a:pt x="74" y="1"/>
                  </a:moveTo>
                  <a:lnTo>
                    <a:pt x="74" y="1"/>
                  </a:ln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extrusionOk="0">
                  <a:moveTo>
                    <a:pt x="37" y="1"/>
                  </a:move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695"/>
                  </a:ln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extrusionOk="0">
                  <a:moveTo>
                    <a:pt x="0" y="0"/>
                  </a:move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fill="none" extrusionOk="0">
                  <a:moveTo>
                    <a:pt x="219" y="0"/>
                  </a:moveTo>
                  <a:lnTo>
                    <a:pt x="21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2" y="439"/>
                  </a:ln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5912150" y="3107400"/>
              <a:ext cx="6425" cy="13750"/>
            </a:xfrm>
            <a:custGeom>
              <a:avLst/>
              <a:gdLst/>
              <a:ahLst/>
              <a:cxnLst/>
              <a:rect l="l" t="t" r="r" b="b"/>
              <a:pathLst>
                <a:path w="257" h="550" extrusionOk="0">
                  <a:moveTo>
                    <a:pt x="220" y="1"/>
                  </a:moveTo>
                  <a:lnTo>
                    <a:pt x="220" y="37"/>
                  </a:lnTo>
                  <a:lnTo>
                    <a:pt x="256" y="37"/>
                  </a:lnTo>
                  <a:lnTo>
                    <a:pt x="220" y="1"/>
                  </a:lnTo>
                  <a:close/>
                  <a:moveTo>
                    <a:pt x="220" y="37"/>
                  </a:moveTo>
                  <a:lnTo>
                    <a:pt x="74" y="147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74" y="549"/>
                  </a:lnTo>
                  <a:lnTo>
                    <a:pt x="220" y="37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5912150" y="3108325"/>
              <a:ext cx="5500" cy="12825"/>
            </a:xfrm>
            <a:custGeom>
              <a:avLst/>
              <a:gdLst/>
              <a:ahLst/>
              <a:cxnLst/>
              <a:rect l="l" t="t" r="r" b="b"/>
              <a:pathLst>
                <a:path w="220" h="513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4" y="110"/>
                  </a:lnTo>
                  <a:lnTo>
                    <a:pt x="1" y="183"/>
                  </a:lnTo>
                  <a:lnTo>
                    <a:pt x="1" y="329"/>
                  </a:lnTo>
                  <a:lnTo>
                    <a:pt x="74" y="512"/>
                  </a:lnTo>
                  <a:lnTo>
                    <a:pt x="74" y="512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extrusionOk="0">
                  <a:moveTo>
                    <a:pt x="1" y="1"/>
                  </a:moveTo>
                  <a:lnTo>
                    <a:pt x="1" y="330"/>
                  </a:lnTo>
                  <a:lnTo>
                    <a:pt x="147" y="330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330"/>
                  </a:lnTo>
                  <a:lnTo>
                    <a:pt x="147" y="330"/>
                  </a:lnTo>
                  <a:lnTo>
                    <a:pt x="11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extrusionOk="0">
                  <a:moveTo>
                    <a:pt x="403" y="1"/>
                  </a:moveTo>
                  <a:lnTo>
                    <a:pt x="1" y="74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fill="none" extrusionOk="0">
                  <a:moveTo>
                    <a:pt x="403" y="1"/>
                  </a:moveTo>
                  <a:lnTo>
                    <a:pt x="403" y="1"/>
                  </a:lnTo>
                  <a:lnTo>
                    <a:pt x="1" y="74"/>
                  </a:lnTo>
                  <a:lnTo>
                    <a:pt x="1" y="183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220"/>
                  </a:lnTo>
                  <a:lnTo>
                    <a:pt x="40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extrusionOk="0">
                  <a:moveTo>
                    <a:pt x="146" y="0"/>
                  </a:move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fill="none" extrusionOk="0">
                  <a:moveTo>
                    <a:pt x="146" y="0"/>
                  </a:moveTo>
                  <a:lnTo>
                    <a:pt x="146" y="0"/>
                  </a:ln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extrusionOk="0">
                  <a:moveTo>
                    <a:pt x="146" y="1"/>
                  </a:moveTo>
                  <a:lnTo>
                    <a:pt x="73" y="37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fill="none" extrusionOk="0">
                  <a:moveTo>
                    <a:pt x="146" y="1"/>
                  </a:moveTo>
                  <a:lnTo>
                    <a:pt x="146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73" y="37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extrusionOk="0">
                  <a:moveTo>
                    <a:pt x="37" y="0"/>
                  </a:moveTo>
                  <a:lnTo>
                    <a:pt x="0" y="110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110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extrusionOk="0">
                  <a:moveTo>
                    <a:pt x="110" y="0"/>
                  </a:moveTo>
                  <a:lnTo>
                    <a:pt x="1" y="147"/>
                  </a:lnTo>
                  <a:lnTo>
                    <a:pt x="403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3720900" y="38311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fill="none" extrusionOk="0">
                  <a:moveTo>
                    <a:pt x="184" y="0"/>
                  </a:moveTo>
                  <a:lnTo>
                    <a:pt x="184" y="0"/>
                  </a:lnTo>
                  <a:lnTo>
                    <a:pt x="110" y="0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403" y="37"/>
                  </a:lnTo>
                  <a:lnTo>
                    <a:pt x="403" y="37"/>
                  </a:lnTo>
                  <a:lnTo>
                    <a:pt x="18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extrusionOk="0">
                  <a:moveTo>
                    <a:pt x="293" y="0"/>
                  </a:moveTo>
                  <a:lnTo>
                    <a:pt x="0" y="37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fill="none" extrusionOk="0">
                  <a:moveTo>
                    <a:pt x="293" y="0"/>
                  </a:moveTo>
                  <a:lnTo>
                    <a:pt x="293" y="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extrusionOk="0">
                  <a:moveTo>
                    <a:pt x="0" y="1"/>
                  </a:moveTo>
                  <a:lnTo>
                    <a:pt x="37" y="184"/>
                  </a:lnTo>
                  <a:lnTo>
                    <a:pt x="329" y="110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84"/>
                  </a:lnTo>
                  <a:lnTo>
                    <a:pt x="37" y="184"/>
                  </a:lnTo>
                  <a:lnTo>
                    <a:pt x="329" y="110"/>
                  </a:lnTo>
                  <a:lnTo>
                    <a:pt x="329" y="110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extrusionOk="0">
                  <a:moveTo>
                    <a:pt x="512" y="1"/>
                  </a:move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extrusionOk="0">
                  <a:moveTo>
                    <a:pt x="513" y="1"/>
                  </a:move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extrusionOk="0">
                  <a:moveTo>
                    <a:pt x="512" y="1"/>
                  </a:move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30" y="1"/>
                  </a:moveTo>
                  <a:lnTo>
                    <a:pt x="1" y="74"/>
                  </a:lnTo>
                  <a:lnTo>
                    <a:pt x="38" y="184"/>
                  </a:lnTo>
                  <a:lnTo>
                    <a:pt x="366" y="18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fill="none" extrusionOk="0">
                  <a:moveTo>
                    <a:pt x="330" y="1"/>
                  </a:moveTo>
                  <a:lnTo>
                    <a:pt x="330" y="1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4" y="184"/>
                  </a:lnTo>
                  <a:lnTo>
                    <a:pt x="74" y="184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3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55309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71000" y="2056633"/>
            <a:ext cx="6250000" cy="20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34800" y="4219400"/>
            <a:ext cx="37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48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0" y="3562211"/>
            <a:ext cx="5057200" cy="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096000" y="1772984"/>
            <a:ext cx="5057200" cy="1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6000" y="4396617"/>
            <a:ext cx="5057200" cy="6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910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600"/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marL="1828754" lvl="2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marL="2438339" lvl="3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marL="3047924" lvl="4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marL="3657509" lvl="5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marL="4267093" lvl="6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marL="4876678" lvl="7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marL="5486263" lvl="8" indent="-389457">
              <a:spcBef>
                <a:spcPts val="2133"/>
              </a:spcBef>
              <a:spcAft>
                <a:spcPts val="2133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6878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950967" y="1551033"/>
            <a:ext cx="5145200" cy="4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096167" y="1551033"/>
            <a:ext cx="5145200" cy="4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9784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2142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244900" y="2102633"/>
            <a:ext cx="57012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244900" y="3584900"/>
            <a:ext cx="5701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078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50967" y="872999"/>
            <a:ext cx="6682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315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1536500" y="2852533"/>
            <a:ext cx="5701200" cy="1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8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536500" y="2088933"/>
            <a:ext cx="57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322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BC60-DA8E-A06C-4EAD-9389A718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76F3-C92F-ADF4-98BA-B67A2094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E8D08-2FE4-8C43-7FDC-D09DFD2F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2BE5C-D14B-8472-9EEF-5C9CE338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D9D41-FF70-C02C-AD4D-F2647526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96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090200" y="2779233"/>
            <a:ext cx="505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 b="1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908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951000" y="1673933"/>
            <a:ext cx="60772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951000" y="4402067"/>
            <a:ext cx="6077200" cy="9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67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516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592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424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3733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ubTitle" idx="1"/>
          </p:nvPr>
        </p:nvSpPr>
        <p:spPr>
          <a:xfrm>
            <a:off x="950951" y="2278960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title" idx="2" hasCustomPrompt="1"/>
          </p:nvPr>
        </p:nvSpPr>
        <p:spPr>
          <a:xfrm>
            <a:off x="950951" y="1726017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3"/>
          </p:nvPr>
        </p:nvSpPr>
        <p:spPr>
          <a:xfrm>
            <a:off x="950951" y="2771484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4"/>
          </p:nvPr>
        </p:nvSpPr>
        <p:spPr>
          <a:xfrm>
            <a:off x="4041217" y="2278960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title" idx="5" hasCustomPrompt="1"/>
          </p:nvPr>
        </p:nvSpPr>
        <p:spPr>
          <a:xfrm>
            <a:off x="4041217" y="1726017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6"/>
          </p:nvPr>
        </p:nvSpPr>
        <p:spPr>
          <a:xfrm>
            <a:off x="4041217" y="2771484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7"/>
          </p:nvPr>
        </p:nvSpPr>
        <p:spPr>
          <a:xfrm>
            <a:off x="950951" y="4404947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8" hasCustomPrompt="1"/>
          </p:nvPr>
        </p:nvSpPr>
        <p:spPr>
          <a:xfrm>
            <a:off x="950951" y="3852000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9"/>
          </p:nvPr>
        </p:nvSpPr>
        <p:spPr>
          <a:xfrm>
            <a:off x="950951" y="4897476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3"/>
          </p:nvPr>
        </p:nvSpPr>
        <p:spPr>
          <a:xfrm>
            <a:off x="4041217" y="4404947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1217" y="3852000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15"/>
          </p:nvPr>
        </p:nvSpPr>
        <p:spPr>
          <a:xfrm>
            <a:off x="4041217" y="4897476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5581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3120567" y="3598884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3120567" y="2190717"/>
            <a:ext cx="60880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090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"/>
          </p:nvPr>
        </p:nvSpPr>
        <p:spPr>
          <a:xfrm>
            <a:off x="932133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2"/>
          </p:nvPr>
        </p:nvSpPr>
        <p:spPr>
          <a:xfrm>
            <a:off x="932133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3"/>
          </p:nvPr>
        </p:nvSpPr>
        <p:spPr>
          <a:xfrm>
            <a:off x="4407000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4"/>
          </p:nvPr>
        </p:nvSpPr>
        <p:spPr>
          <a:xfrm>
            <a:off x="4407000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5"/>
          </p:nvPr>
        </p:nvSpPr>
        <p:spPr>
          <a:xfrm>
            <a:off x="7881867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6"/>
          </p:nvPr>
        </p:nvSpPr>
        <p:spPr>
          <a:xfrm>
            <a:off x="7881867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6594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37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3969904" y="1900000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2"/>
          </p:nvPr>
        </p:nvSpPr>
        <p:spPr>
          <a:xfrm>
            <a:off x="3969967" y="2419967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3"/>
          </p:nvPr>
        </p:nvSpPr>
        <p:spPr>
          <a:xfrm>
            <a:off x="7635771" y="1900000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7635767" y="2419969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5"/>
          </p:nvPr>
        </p:nvSpPr>
        <p:spPr>
          <a:xfrm>
            <a:off x="3969904" y="3822767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6"/>
          </p:nvPr>
        </p:nvSpPr>
        <p:spPr>
          <a:xfrm>
            <a:off x="3969900" y="4342733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7"/>
          </p:nvPr>
        </p:nvSpPr>
        <p:spPr>
          <a:xfrm>
            <a:off x="7635771" y="3822777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8"/>
          </p:nvPr>
        </p:nvSpPr>
        <p:spPr>
          <a:xfrm>
            <a:off x="7635767" y="4342741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65966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863784" y="2126167"/>
            <a:ext cx="2139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sz="24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2"/>
          </p:nvPr>
        </p:nvSpPr>
        <p:spPr>
          <a:xfrm>
            <a:off x="9581717" y="4355500"/>
            <a:ext cx="2139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sz="24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3253951" y="2126167"/>
            <a:ext cx="5381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4"/>
          </p:nvPr>
        </p:nvSpPr>
        <p:spPr>
          <a:xfrm>
            <a:off x="3931451" y="4355500"/>
            <a:ext cx="5381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5430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950967" y="3562195"/>
            <a:ext cx="5057200" cy="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772967"/>
            <a:ext cx="5057200" cy="1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950967" y="4396600"/>
            <a:ext cx="5057200" cy="6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38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F9B7-3F47-F86D-A89F-DC01DF88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C8E4E-E7CA-EBBA-547E-E9C50E614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BE241-9B74-FEF8-6D0C-AD10D9C2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C3E3B-25A3-D2E7-CEB3-9D43ED1B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194BF-607E-B4CA-CB7D-71C66FE0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97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 hasCustomPrompt="1"/>
          </p:nvPr>
        </p:nvSpPr>
        <p:spPr>
          <a:xfrm>
            <a:off x="7095233" y="1171367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 idx="2" hasCustomPrompt="1"/>
          </p:nvPr>
        </p:nvSpPr>
        <p:spPr>
          <a:xfrm>
            <a:off x="7095233" y="4427917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 idx="3" hasCustomPrompt="1"/>
          </p:nvPr>
        </p:nvSpPr>
        <p:spPr>
          <a:xfrm>
            <a:off x="7095233" y="2794000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7095233" y="1823693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4"/>
          </p:nvPr>
        </p:nvSpPr>
        <p:spPr>
          <a:xfrm>
            <a:off x="7095233" y="5056227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5"/>
          </p:nvPr>
        </p:nvSpPr>
        <p:spPr>
          <a:xfrm>
            <a:off x="7095233" y="3439960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896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950967" y="2310767"/>
            <a:ext cx="4205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950967" y="3126167"/>
            <a:ext cx="42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0225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458967" y="1179433"/>
            <a:ext cx="5426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1"/>
          </p:nvPr>
        </p:nvSpPr>
        <p:spPr>
          <a:xfrm>
            <a:off x="1458967" y="2516567"/>
            <a:ext cx="5426800" cy="32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B1B64"/>
              </a:buClr>
              <a:buSzPts val="1400"/>
              <a:buFont typeface="Rubik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52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1"/>
          </p:nvPr>
        </p:nvSpPr>
        <p:spPr>
          <a:xfrm>
            <a:off x="932133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2"/>
          </p:nvPr>
        </p:nvSpPr>
        <p:spPr>
          <a:xfrm>
            <a:off x="932133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3"/>
          </p:nvPr>
        </p:nvSpPr>
        <p:spPr>
          <a:xfrm>
            <a:off x="4407000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4"/>
          </p:nvPr>
        </p:nvSpPr>
        <p:spPr>
          <a:xfrm>
            <a:off x="4407000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5"/>
          </p:nvPr>
        </p:nvSpPr>
        <p:spPr>
          <a:xfrm>
            <a:off x="7881867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6"/>
          </p:nvPr>
        </p:nvSpPr>
        <p:spPr>
          <a:xfrm>
            <a:off x="7881867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7"/>
          </p:nvPr>
        </p:nvSpPr>
        <p:spPr>
          <a:xfrm>
            <a:off x="932100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8"/>
          </p:nvPr>
        </p:nvSpPr>
        <p:spPr>
          <a:xfrm>
            <a:off x="932100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9"/>
          </p:nvPr>
        </p:nvSpPr>
        <p:spPr>
          <a:xfrm>
            <a:off x="4406967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13"/>
          </p:nvPr>
        </p:nvSpPr>
        <p:spPr>
          <a:xfrm>
            <a:off x="4406967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4"/>
          </p:nvPr>
        </p:nvSpPr>
        <p:spPr>
          <a:xfrm>
            <a:off x="7881833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5"/>
          </p:nvPr>
        </p:nvSpPr>
        <p:spPr>
          <a:xfrm>
            <a:off x="7881833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2645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162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1750000" y="731533"/>
            <a:ext cx="8692000" cy="1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3760867" y="4473200"/>
            <a:ext cx="4670800" cy="1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endParaRPr sz="16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This presentation template was created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6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517809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1_Thanks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/>
          <p:nvPr/>
        </p:nvSpPr>
        <p:spPr>
          <a:xfrm>
            <a:off x="593833" y="-146800"/>
            <a:ext cx="5247600" cy="604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" name="Google Shape;591;p23"/>
          <p:cNvSpPr txBox="1">
            <a:spLocks noGrp="1"/>
          </p:cNvSpPr>
          <p:nvPr>
            <p:ph type="title"/>
          </p:nvPr>
        </p:nvSpPr>
        <p:spPr>
          <a:xfrm>
            <a:off x="1193300" y="1097500"/>
            <a:ext cx="3546000" cy="9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23"/>
          <p:cNvSpPr txBox="1"/>
          <p:nvPr/>
        </p:nvSpPr>
        <p:spPr>
          <a:xfrm>
            <a:off x="1201433" y="4077967"/>
            <a:ext cx="4468000" cy="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467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467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467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23"/>
          <p:cNvSpPr txBox="1">
            <a:spLocks noGrp="1"/>
          </p:cNvSpPr>
          <p:nvPr>
            <p:ph type="subTitle" idx="1"/>
          </p:nvPr>
        </p:nvSpPr>
        <p:spPr>
          <a:xfrm>
            <a:off x="1201433" y="4905033"/>
            <a:ext cx="4032400" cy="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3"/>
          <p:cNvSpPr txBox="1">
            <a:spLocks noGrp="1"/>
          </p:cNvSpPr>
          <p:nvPr>
            <p:ph type="subTitle" idx="2"/>
          </p:nvPr>
        </p:nvSpPr>
        <p:spPr>
          <a:xfrm>
            <a:off x="1201433" y="1926433"/>
            <a:ext cx="4527200" cy="13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3"/>
          <p:cNvSpPr/>
          <p:nvPr/>
        </p:nvSpPr>
        <p:spPr>
          <a:xfrm>
            <a:off x="10108007" y="363333"/>
            <a:ext cx="2084000" cy="282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6" name="Google Shape;596;p23"/>
          <p:cNvSpPr/>
          <p:nvPr/>
        </p:nvSpPr>
        <p:spPr>
          <a:xfrm rot="2700000">
            <a:off x="9117197" y="346773"/>
            <a:ext cx="315652" cy="315652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7" name="Google Shape;597;p23"/>
          <p:cNvSpPr/>
          <p:nvPr/>
        </p:nvSpPr>
        <p:spPr>
          <a:xfrm rot="2700000">
            <a:off x="9506675" y="346773"/>
            <a:ext cx="315652" cy="315652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341657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5722" t="22066" r="10243" b="25332"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24000" y="354600"/>
            <a:ext cx="11344000" cy="6148800"/>
          </a:xfrm>
          <a:prstGeom prst="rect">
            <a:avLst/>
          </a:prstGeom>
          <a:solidFill>
            <a:srgbClr val="FFFFFF">
              <a:alpha val="449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4800" y="2030603"/>
            <a:ext cx="9762400" cy="21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800" y="4192997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91088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360000" y="1912200"/>
            <a:ext cx="6012000" cy="21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820000" y="2615200"/>
            <a:ext cx="1876400" cy="1221200"/>
          </a:xfrm>
          <a:prstGeom prst="rect">
            <a:avLst/>
          </a:prstGeom>
          <a:solidFill>
            <a:srgbClr val="FFFFFF">
              <a:alpha val="449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360000" y="4039400"/>
            <a:ext cx="60120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5063" t="29109" r="7032" b="25540"/>
          <a:stretch/>
        </p:blipFill>
        <p:spPr>
          <a:xfrm>
            <a:off x="1" y="0"/>
            <a:ext cx="12192004" cy="68269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424000" y="354600"/>
            <a:ext cx="11344000" cy="6148800"/>
          </a:xfrm>
          <a:prstGeom prst="rect">
            <a:avLst/>
          </a:prstGeom>
          <a:solidFill>
            <a:srgbClr val="FFFFFF">
              <a:alpha val="449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6053013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3593" t="33415" r="6558" b="27248"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78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27E-F41B-E412-6C9E-198773DE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B253-89D5-348E-7190-954181931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A2217-A962-1DFE-4415-9D29783A5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0A6F4-1ADD-9CC0-1470-7FB3B563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2425E-79FF-89BE-A5BE-3E7A35BD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AA91A-C34D-77E5-34F2-8C63F4E2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7264" t="29214" r="11388" b="24197"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632315" y="3072804"/>
            <a:ext cx="4599600" cy="2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960083" y="3072804"/>
            <a:ext cx="4599600" cy="2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960083" y="2411000"/>
            <a:ext cx="459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6632317" y="2411000"/>
            <a:ext cx="459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3037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l="2947" t="29426" r="7189" b="28829"/>
          <a:stretch/>
        </p:blipFill>
        <p:spPr>
          <a:xfrm flipH="1">
            <a:off x="-3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69740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l="3594" t="31945" r="2066" b="26092"/>
          <a:stretch/>
        </p:blipFill>
        <p:spPr>
          <a:xfrm>
            <a:off x="0" y="1"/>
            <a:ext cx="907343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55476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960000" y="1916733"/>
            <a:ext cx="5547600" cy="3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7271800" y="1089367"/>
            <a:ext cx="4338000" cy="5049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3952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 l="3594" t="22268" r="2066" b="25896"/>
          <a:stretch/>
        </p:blipFill>
        <p:spPr>
          <a:xfrm>
            <a:off x="424001" y="1"/>
            <a:ext cx="11344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424000" y="354600"/>
            <a:ext cx="11344000" cy="6148800"/>
          </a:xfrm>
          <a:prstGeom prst="rect">
            <a:avLst/>
          </a:prstGeom>
          <a:solidFill>
            <a:srgbClr val="FFFFFF">
              <a:alpha val="449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951100" y="1602381"/>
            <a:ext cx="10290000" cy="36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3203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2">
            <a:alphaModFix/>
          </a:blip>
          <a:srcRect l="3591" t="31845" r="5722" b="27380"/>
          <a:stretch/>
        </p:blipFill>
        <p:spPr>
          <a:xfrm rot="10800000" flipH="1">
            <a:off x="1" y="2"/>
            <a:ext cx="12191996" cy="687493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6308635" y="1878300"/>
            <a:ext cx="4932400" cy="4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960000" y="1878300"/>
            <a:ext cx="4932400" cy="4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13758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33" y="-1830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960000" y="5375467"/>
            <a:ext cx="10272000" cy="76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3613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l="10224" t="25165" r="8692" b="28802"/>
          <a:stretch/>
        </p:blipFill>
        <p:spPr>
          <a:xfrm flipH="1">
            <a:off x="5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/>
          <p:nvPr/>
        </p:nvSpPr>
        <p:spPr>
          <a:xfrm>
            <a:off x="424000" y="354600"/>
            <a:ext cx="11344000" cy="6148800"/>
          </a:xfrm>
          <a:prstGeom prst="rect">
            <a:avLst/>
          </a:prstGeom>
          <a:solidFill>
            <a:srgbClr val="FFFFFF">
              <a:alpha val="449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166749"/>
            <a:ext cx="8768000" cy="1525600"/>
          </a:xfrm>
          <a:prstGeom prst="rect">
            <a:avLst/>
          </a:prstGeom>
          <a:solidFill>
            <a:srgbClr val="FFFFFF">
              <a:alpha val="449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712000" y="3692451"/>
            <a:ext cx="8768000" cy="9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5758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8620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 l="7089" t="27447" r="15426" b="24892"/>
          <a:stretch/>
        </p:blipFill>
        <p:spPr>
          <a:xfrm flipH="1">
            <a:off x="3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904300" y="3380267"/>
            <a:ext cx="2995200" cy="1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2"/>
          </p:nvPr>
        </p:nvSpPr>
        <p:spPr>
          <a:xfrm>
            <a:off x="4542636" y="3380265"/>
            <a:ext cx="2995200" cy="1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3"/>
          </p:nvPr>
        </p:nvSpPr>
        <p:spPr>
          <a:xfrm>
            <a:off x="8181021" y="3380265"/>
            <a:ext cx="2995200" cy="1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904300" y="2231033"/>
            <a:ext cx="2995200" cy="11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5"/>
          </p:nvPr>
        </p:nvSpPr>
        <p:spPr>
          <a:xfrm>
            <a:off x="4542640" y="2231033"/>
            <a:ext cx="2995200" cy="11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8181021" y="2231033"/>
            <a:ext cx="2995200" cy="11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23518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 l="3592" t="29762" r="7033" b="28745"/>
          <a:stretch/>
        </p:blipFill>
        <p:spPr>
          <a:xfrm flipH="1">
            <a:off x="5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2104195" y="3047191"/>
            <a:ext cx="362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601939" y="3047191"/>
            <a:ext cx="362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3"/>
          </p:nvPr>
        </p:nvSpPr>
        <p:spPr>
          <a:xfrm>
            <a:off x="2104195" y="5358099"/>
            <a:ext cx="362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601939" y="5358099"/>
            <a:ext cx="362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5" hasCustomPrompt="1"/>
          </p:nvPr>
        </p:nvSpPr>
        <p:spPr>
          <a:xfrm>
            <a:off x="950967" y="2182433"/>
            <a:ext cx="997600" cy="596800"/>
          </a:xfrm>
          <a:prstGeom prst="rect">
            <a:avLst/>
          </a:prstGeom>
          <a:solidFill>
            <a:srgbClr val="FFFFFF">
              <a:alpha val="449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6" hasCustomPrompt="1"/>
          </p:nvPr>
        </p:nvSpPr>
        <p:spPr>
          <a:xfrm>
            <a:off x="950967" y="4492565"/>
            <a:ext cx="997600" cy="596800"/>
          </a:xfrm>
          <a:prstGeom prst="rect">
            <a:avLst/>
          </a:prstGeom>
          <a:solidFill>
            <a:srgbClr val="FFFFFF">
              <a:alpha val="449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7" hasCustomPrompt="1"/>
          </p:nvPr>
        </p:nvSpPr>
        <p:spPr>
          <a:xfrm>
            <a:off x="6448701" y="2182433"/>
            <a:ext cx="997600" cy="596800"/>
          </a:xfrm>
          <a:prstGeom prst="rect">
            <a:avLst/>
          </a:prstGeom>
          <a:solidFill>
            <a:srgbClr val="FFFFFF">
              <a:alpha val="449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8" hasCustomPrompt="1"/>
          </p:nvPr>
        </p:nvSpPr>
        <p:spPr>
          <a:xfrm>
            <a:off x="6448701" y="4492565"/>
            <a:ext cx="997600" cy="596800"/>
          </a:xfrm>
          <a:prstGeom prst="rect">
            <a:avLst/>
          </a:prstGeom>
          <a:solidFill>
            <a:srgbClr val="FFFFFF">
              <a:alpha val="449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9"/>
          </p:nvPr>
        </p:nvSpPr>
        <p:spPr>
          <a:xfrm>
            <a:off x="2104195" y="2038667"/>
            <a:ext cx="36212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3"/>
          </p:nvPr>
        </p:nvSpPr>
        <p:spPr>
          <a:xfrm>
            <a:off x="7601937" y="2038667"/>
            <a:ext cx="36212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4"/>
          </p:nvPr>
        </p:nvSpPr>
        <p:spPr>
          <a:xfrm>
            <a:off x="2104195" y="4348895"/>
            <a:ext cx="36212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5"/>
          </p:nvPr>
        </p:nvSpPr>
        <p:spPr>
          <a:xfrm>
            <a:off x="7601937" y="4348895"/>
            <a:ext cx="36212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50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5A19-4515-2038-4408-47B35805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971A1-0D7C-2335-ED9E-D123E648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D46FF-E1EB-86BF-8B8B-7BB66772D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94150-C37F-C9B1-F07F-BFC4203BC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9F6D2-14B0-56A8-94C0-8E3CE6ECF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DD54E-1465-2A3B-DF28-B0925318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C67B35-635E-5435-498B-F57A5091D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BED73-424F-E184-AA92-B6B3C7CF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8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l="5722" t="28223" r="10243" b="27595"/>
          <a:stretch/>
        </p:blipFill>
        <p:spPr>
          <a:xfrm>
            <a:off x="1" y="-14097"/>
            <a:ext cx="12192004" cy="688619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 rot="10800000" flipH="1">
            <a:off x="0" y="3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13632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l="5722" t="28223" r="10243" b="27595"/>
          <a:stretch/>
        </p:blipFill>
        <p:spPr>
          <a:xfrm rot="10800000" flipH="1">
            <a:off x="1" y="-14097"/>
            <a:ext cx="12192004" cy="688619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0666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2">
            <a:alphaModFix/>
          </a:blip>
          <a:srcRect l="4841" t="31260" r="18423" b="28287"/>
          <a:stretch/>
        </p:blipFill>
        <p:spPr>
          <a:xfrm rot="10800000" flipH="1">
            <a:off x="1" y="-14099"/>
            <a:ext cx="12206100" cy="68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950311" y="2683133"/>
            <a:ext cx="3329600" cy="1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2"/>
          </p:nvPr>
        </p:nvSpPr>
        <p:spPr>
          <a:xfrm>
            <a:off x="4430077" y="2683133"/>
            <a:ext cx="3329600" cy="1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3"/>
          </p:nvPr>
        </p:nvSpPr>
        <p:spPr>
          <a:xfrm>
            <a:off x="950311" y="5036267"/>
            <a:ext cx="3329600" cy="1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4"/>
          </p:nvPr>
        </p:nvSpPr>
        <p:spPr>
          <a:xfrm>
            <a:off x="4430077" y="5036267"/>
            <a:ext cx="3329600" cy="1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5"/>
          </p:nvPr>
        </p:nvSpPr>
        <p:spPr>
          <a:xfrm>
            <a:off x="7918489" y="2683133"/>
            <a:ext cx="3323200" cy="1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6"/>
          </p:nvPr>
        </p:nvSpPr>
        <p:spPr>
          <a:xfrm>
            <a:off x="7918489" y="5036267"/>
            <a:ext cx="3323200" cy="1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7"/>
          </p:nvPr>
        </p:nvSpPr>
        <p:spPr>
          <a:xfrm>
            <a:off x="951811" y="1704667"/>
            <a:ext cx="33264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8"/>
          </p:nvPr>
        </p:nvSpPr>
        <p:spPr>
          <a:xfrm>
            <a:off x="4431579" y="1704667"/>
            <a:ext cx="33264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9"/>
          </p:nvPr>
        </p:nvSpPr>
        <p:spPr>
          <a:xfrm>
            <a:off x="7919988" y="1704667"/>
            <a:ext cx="3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3"/>
          </p:nvPr>
        </p:nvSpPr>
        <p:spPr>
          <a:xfrm>
            <a:off x="951811" y="4057933"/>
            <a:ext cx="33264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4"/>
          </p:nvPr>
        </p:nvSpPr>
        <p:spPr>
          <a:xfrm>
            <a:off x="4431579" y="4057933"/>
            <a:ext cx="33264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5"/>
          </p:nvPr>
        </p:nvSpPr>
        <p:spPr>
          <a:xfrm>
            <a:off x="7919988" y="4057933"/>
            <a:ext cx="3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667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5851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2">
            <a:alphaModFix/>
          </a:blip>
          <a:srcRect l="3594" t="30498" r="2066" b="30116"/>
          <a:stretch/>
        </p:blipFill>
        <p:spPr>
          <a:xfrm>
            <a:off x="1625601" y="1"/>
            <a:ext cx="89408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424000" y="354600"/>
            <a:ext cx="11344000" cy="6148800"/>
          </a:xfrm>
          <a:prstGeom prst="rect">
            <a:avLst/>
          </a:prstGeom>
          <a:solidFill>
            <a:srgbClr val="FFFFFF">
              <a:alpha val="449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130584" y="9033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3130533" y="24552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6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19900134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/>
          </a:blip>
          <a:srcRect l="5722" t="28223" r="10243" b="27595"/>
          <a:stretch/>
        </p:blipFill>
        <p:spPr>
          <a:xfrm flipH="1">
            <a:off x="1" y="-14097"/>
            <a:ext cx="12192004" cy="688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 rot="10800000">
            <a:off x="4" y="3"/>
            <a:ext cx="12192000" cy="6858000"/>
          </a:xfrm>
          <a:prstGeom prst="rect">
            <a:avLst/>
          </a:prstGeom>
          <a:solidFill>
            <a:srgbClr val="FFFFFF">
              <a:alpha val="449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42930270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/>
          </a:blip>
          <a:srcRect l="5722" t="22066" r="10243" b="25332"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424000" y="354600"/>
            <a:ext cx="11344000" cy="6148800"/>
          </a:xfrm>
          <a:prstGeom prst="rect">
            <a:avLst/>
          </a:prstGeom>
          <a:solidFill>
            <a:srgbClr val="FFFFFF">
              <a:alpha val="449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34799537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1_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960000" y="1700567"/>
            <a:ext cx="5505600" cy="44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Josefin Sans Thin"/>
              <a:buChar char="●"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Font typeface="Josefin Sans Thin"/>
              <a:buChar char="○"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Font typeface="Josefin Sans Thin"/>
              <a:buChar char="■"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Font typeface="Josefin Sans Thin"/>
              <a:buChar char="●"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Josefin Sans Thin"/>
              <a:buChar char="○"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Josefin Sans Thin"/>
              <a:buChar char="■"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Font typeface="Josefin Sans Thin"/>
              <a:buChar char="●"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Font typeface="Josefin Sans Thin"/>
              <a:buChar char="○"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Josefin Sans Thin"/>
              <a:buChar char="■"/>
              <a:defRPr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102720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0" y="720000"/>
            <a:ext cx="622400" cy="270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68869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1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0"/>
          <p:cNvSpPr txBox="1">
            <a:spLocks noGrp="1"/>
          </p:cNvSpPr>
          <p:nvPr>
            <p:ph type="body" idx="1"/>
          </p:nvPr>
        </p:nvSpPr>
        <p:spPr>
          <a:xfrm>
            <a:off x="1171533" y="1898800"/>
            <a:ext cx="5949600" cy="4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2088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71000" y="2056633"/>
            <a:ext cx="6250000" cy="20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34800" y="4219400"/>
            <a:ext cx="37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9936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0" y="3562211"/>
            <a:ext cx="5057200" cy="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096000" y="1772984"/>
            <a:ext cx="5057200" cy="1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6000" y="4396617"/>
            <a:ext cx="5057200" cy="6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03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163C-F921-28CC-3F8A-C890990D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70609-D88B-D306-58A6-80235435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3F34F-83FC-D88C-0793-E2A0C8494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1F192-6194-F2F0-ECC6-1C334EED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038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600"/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marL="1828754" lvl="2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marL="2438339" lvl="3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marL="3047924" lvl="4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marL="3657509" lvl="5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marL="4267093" lvl="6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marL="4876678" lvl="7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marL="5486263" lvl="8" indent="-389457">
              <a:spcBef>
                <a:spcPts val="2133"/>
              </a:spcBef>
              <a:spcAft>
                <a:spcPts val="2133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9796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950967" y="1551033"/>
            <a:ext cx="5145200" cy="4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096167" y="1551033"/>
            <a:ext cx="5145200" cy="4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76015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244900" y="2102633"/>
            <a:ext cx="57012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244900" y="3584900"/>
            <a:ext cx="5701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7686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50967" y="872999"/>
            <a:ext cx="6682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3766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1536500" y="2852533"/>
            <a:ext cx="5701200" cy="1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8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536500" y="2088933"/>
            <a:ext cx="57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1110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090200" y="2779233"/>
            <a:ext cx="505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 b="1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31588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951000" y="1673933"/>
            <a:ext cx="60772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951000" y="4402067"/>
            <a:ext cx="6077200" cy="9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67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7865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7573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7779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3733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ubTitle" idx="1"/>
          </p:nvPr>
        </p:nvSpPr>
        <p:spPr>
          <a:xfrm>
            <a:off x="950951" y="2278960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title" idx="2" hasCustomPrompt="1"/>
          </p:nvPr>
        </p:nvSpPr>
        <p:spPr>
          <a:xfrm>
            <a:off x="950951" y="1726017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3"/>
          </p:nvPr>
        </p:nvSpPr>
        <p:spPr>
          <a:xfrm>
            <a:off x="950951" y="2771484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4"/>
          </p:nvPr>
        </p:nvSpPr>
        <p:spPr>
          <a:xfrm>
            <a:off x="4041217" y="2278960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title" idx="5" hasCustomPrompt="1"/>
          </p:nvPr>
        </p:nvSpPr>
        <p:spPr>
          <a:xfrm>
            <a:off x="4041217" y="1726017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6"/>
          </p:nvPr>
        </p:nvSpPr>
        <p:spPr>
          <a:xfrm>
            <a:off x="4041217" y="2771484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7"/>
          </p:nvPr>
        </p:nvSpPr>
        <p:spPr>
          <a:xfrm>
            <a:off x="950951" y="4404947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8" hasCustomPrompt="1"/>
          </p:nvPr>
        </p:nvSpPr>
        <p:spPr>
          <a:xfrm>
            <a:off x="950951" y="3852000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9"/>
          </p:nvPr>
        </p:nvSpPr>
        <p:spPr>
          <a:xfrm>
            <a:off x="950951" y="4897476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3"/>
          </p:nvPr>
        </p:nvSpPr>
        <p:spPr>
          <a:xfrm>
            <a:off x="4041217" y="4404947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1217" y="3852000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15"/>
          </p:nvPr>
        </p:nvSpPr>
        <p:spPr>
          <a:xfrm>
            <a:off x="4041217" y="4897476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05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DE797-3220-4967-EB95-EA78C919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0861C-4024-CD00-96C9-C949932C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95C5C-48D5-EC87-7FDF-D8124E3F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448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3120567" y="3598884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3120567" y="2190717"/>
            <a:ext cx="60880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0124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"/>
          </p:nvPr>
        </p:nvSpPr>
        <p:spPr>
          <a:xfrm>
            <a:off x="932133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2"/>
          </p:nvPr>
        </p:nvSpPr>
        <p:spPr>
          <a:xfrm>
            <a:off x="932133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3"/>
          </p:nvPr>
        </p:nvSpPr>
        <p:spPr>
          <a:xfrm>
            <a:off x="4407000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4"/>
          </p:nvPr>
        </p:nvSpPr>
        <p:spPr>
          <a:xfrm>
            <a:off x="4407000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5"/>
          </p:nvPr>
        </p:nvSpPr>
        <p:spPr>
          <a:xfrm>
            <a:off x="7881867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6"/>
          </p:nvPr>
        </p:nvSpPr>
        <p:spPr>
          <a:xfrm>
            <a:off x="7881867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71713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37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3969904" y="1900000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2"/>
          </p:nvPr>
        </p:nvSpPr>
        <p:spPr>
          <a:xfrm>
            <a:off x="3969967" y="2419967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3"/>
          </p:nvPr>
        </p:nvSpPr>
        <p:spPr>
          <a:xfrm>
            <a:off x="7635771" y="1900000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7635767" y="2419969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5"/>
          </p:nvPr>
        </p:nvSpPr>
        <p:spPr>
          <a:xfrm>
            <a:off x="3969904" y="3822767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6"/>
          </p:nvPr>
        </p:nvSpPr>
        <p:spPr>
          <a:xfrm>
            <a:off x="3969900" y="4342733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7"/>
          </p:nvPr>
        </p:nvSpPr>
        <p:spPr>
          <a:xfrm>
            <a:off x="7635771" y="3822777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8"/>
          </p:nvPr>
        </p:nvSpPr>
        <p:spPr>
          <a:xfrm>
            <a:off x="7635767" y="4342741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8688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863784" y="2126167"/>
            <a:ext cx="2139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sz="24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2"/>
          </p:nvPr>
        </p:nvSpPr>
        <p:spPr>
          <a:xfrm>
            <a:off x="9581717" y="4355500"/>
            <a:ext cx="2139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sz="24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3253951" y="2126167"/>
            <a:ext cx="5381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4"/>
          </p:nvPr>
        </p:nvSpPr>
        <p:spPr>
          <a:xfrm>
            <a:off x="3931451" y="4355500"/>
            <a:ext cx="5381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52103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950967" y="3562195"/>
            <a:ext cx="5057200" cy="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772967"/>
            <a:ext cx="5057200" cy="1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950967" y="4396600"/>
            <a:ext cx="5057200" cy="6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5321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 hasCustomPrompt="1"/>
          </p:nvPr>
        </p:nvSpPr>
        <p:spPr>
          <a:xfrm>
            <a:off x="7095233" y="1171367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 idx="2" hasCustomPrompt="1"/>
          </p:nvPr>
        </p:nvSpPr>
        <p:spPr>
          <a:xfrm>
            <a:off x="7095233" y="4427917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 idx="3" hasCustomPrompt="1"/>
          </p:nvPr>
        </p:nvSpPr>
        <p:spPr>
          <a:xfrm>
            <a:off x="7095233" y="2794000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7095233" y="1823693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4"/>
          </p:nvPr>
        </p:nvSpPr>
        <p:spPr>
          <a:xfrm>
            <a:off x="7095233" y="5056227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5"/>
          </p:nvPr>
        </p:nvSpPr>
        <p:spPr>
          <a:xfrm>
            <a:off x="7095233" y="3439960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55638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950967" y="2310767"/>
            <a:ext cx="4205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950967" y="3126167"/>
            <a:ext cx="42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93951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1"/>
          </p:nvPr>
        </p:nvSpPr>
        <p:spPr>
          <a:xfrm>
            <a:off x="932133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2"/>
          </p:nvPr>
        </p:nvSpPr>
        <p:spPr>
          <a:xfrm>
            <a:off x="932133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3"/>
          </p:nvPr>
        </p:nvSpPr>
        <p:spPr>
          <a:xfrm>
            <a:off x="4407000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4"/>
          </p:nvPr>
        </p:nvSpPr>
        <p:spPr>
          <a:xfrm>
            <a:off x="4407000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5"/>
          </p:nvPr>
        </p:nvSpPr>
        <p:spPr>
          <a:xfrm>
            <a:off x="7881867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6"/>
          </p:nvPr>
        </p:nvSpPr>
        <p:spPr>
          <a:xfrm>
            <a:off x="7881867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7"/>
          </p:nvPr>
        </p:nvSpPr>
        <p:spPr>
          <a:xfrm>
            <a:off x="932100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8"/>
          </p:nvPr>
        </p:nvSpPr>
        <p:spPr>
          <a:xfrm>
            <a:off x="932100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9"/>
          </p:nvPr>
        </p:nvSpPr>
        <p:spPr>
          <a:xfrm>
            <a:off x="4406967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13"/>
          </p:nvPr>
        </p:nvSpPr>
        <p:spPr>
          <a:xfrm>
            <a:off x="4406967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4"/>
          </p:nvPr>
        </p:nvSpPr>
        <p:spPr>
          <a:xfrm>
            <a:off x="7881833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5"/>
          </p:nvPr>
        </p:nvSpPr>
        <p:spPr>
          <a:xfrm>
            <a:off x="7881833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69836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83817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1750000" y="731533"/>
            <a:ext cx="8692000" cy="1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3760867" y="4473200"/>
            <a:ext cx="4670800" cy="1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endParaRPr sz="16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This presentation template was created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6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78668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EF85-949A-0A74-9FB6-D65C3F65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B175-8AAF-5765-8AD8-D1ED8C05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86402-CA61-587B-F8B7-357C4C74D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9A0A0-D46A-4C8A-5558-1D6960CE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27ADB-6FDA-B1FE-E6A8-A32E3A49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5AFA-F2AE-6A81-256E-5B9A485F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75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1_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b="29671"/>
          <a:stretch/>
        </p:blipFill>
        <p:spPr>
          <a:xfrm>
            <a:off x="1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434800" y="434800"/>
            <a:ext cx="6382400" cy="11184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7"/>
          <p:cNvSpPr/>
          <p:nvPr/>
        </p:nvSpPr>
        <p:spPr>
          <a:xfrm>
            <a:off x="434800" y="1765600"/>
            <a:ext cx="6382400" cy="46576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60000" y="2356733"/>
            <a:ext cx="5575600" cy="2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557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pic" idx="2"/>
          </p:nvPr>
        </p:nvSpPr>
        <p:spPr>
          <a:xfrm>
            <a:off x="7713200" y="1047367"/>
            <a:ext cx="3518800" cy="4489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599026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1_Thanks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/>
          <p:nvPr/>
        </p:nvSpPr>
        <p:spPr>
          <a:xfrm>
            <a:off x="593833" y="-146800"/>
            <a:ext cx="5247600" cy="604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" name="Google Shape;591;p23"/>
          <p:cNvSpPr txBox="1">
            <a:spLocks noGrp="1"/>
          </p:cNvSpPr>
          <p:nvPr>
            <p:ph type="title"/>
          </p:nvPr>
        </p:nvSpPr>
        <p:spPr>
          <a:xfrm>
            <a:off x="1193300" y="1097500"/>
            <a:ext cx="3546000" cy="9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23"/>
          <p:cNvSpPr txBox="1"/>
          <p:nvPr/>
        </p:nvSpPr>
        <p:spPr>
          <a:xfrm>
            <a:off x="1201433" y="4077967"/>
            <a:ext cx="4468000" cy="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467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467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467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23"/>
          <p:cNvSpPr txBox="1">
            <a:spLocks noGrp="1"/>
          </p:cNvSpPr>
          <p:nvPr>
            <p:ph type="subTitle" idx="1"/>
          </p:nvPr>
        </p:nvSpPr>
        <p:spPr>
          <a:xfrm>
            <a:off x="1201433" y="4905033"/>
            <a:ext cx="4032400" cy="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3"/>
          <p:cNvSpPr txBox="1">
            <a:spLocks noGrp="1"/>
          </p:cNvSpPr>
          <p:nvPr>
            <p:ph type="subTitle" idx="2"/>
          </p:nvPr>
        </p:nvSpPr>
        <p:spPr>
          <a:xfrm>
            <a:off x="1201433" y="1926433"/>
            <a:ext cx="4527200" cy="13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3"/>
          <p:cNvSpPr/>
          <p:nvPr/>
        </p:nvSpPr>
        <p:spPr>
          <a:xfrm>
            <a:off x="10108007" y="363333"/>
            <a:ext cx="2084000" cy="282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6" name="Google Shape;596;p23"/>
          <p:cNvSpPr/>
          <p:nvPr/>
        </p:nvSpPr>
        <p:spPr>
          <a:xfrm rot="2700000">
            <a:off x="9117197" y="346773"/>
            <a:ext cx="315652" cy="315652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7" name="Google Shape;597;p23"/>
          <p:cNvSpPr/>
          <p:nvPr/>
        </p:nvSpPr>
        <p:spPr>
          <a:xfrm rot="2700000">
            <a:off x="9506675" y="346773"/>
            <a:ext cx="315652" cy="315652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375463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94756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0000" y="1734700"/>
            <a:ext cx="7767200" cy="2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60000" y="4956624"/>
            <a:ext cx="57920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4481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60000" y="3069467"/>
            <a:ext cx="4985600" cy="17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553300"/>
            <a:ext cx="1702400" cy="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60000" y="4905500"/>
            <a:ext cx="410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5174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02029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872267" y="3777404"/>
            <a:ext cx="39164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6402517" y="3777404"/>
            <a:ext cx="39172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6402523" y="4416695"/>
            <a:ext cx="3917200" cy="10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872500" y="4416695"/>
            <a:ext cx="3916400" cy="10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86381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94267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960000" y="2433800"/>
            <a:ext cx="5449200" cy="3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5345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089200" y="1946000"/>
            <a:ext cx="10013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5464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9ABB-D1EE-BC51-1A99-EC92F2F2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010C1-B630-8D1C-053A-E43DE7E5C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23434-5532-B285-7D99-851DC03BB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D25F5-2D3C-76BC-6D9E-7144A93E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7D5C2-0529-8153-ED24-CB7366C7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E3AA3-0AE1-D0BA-2AF1-CB998FE9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94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908633" y="3199933"/>
            <a:ext cx="5595600" cy="1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908664" y="2183167"/>
            <a:ext cx="559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59085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2829600" y="3886467"/>
            <a:ext cx="6532800" cy="1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10"/>
          <p:cNvGrpSpPr/>
          <p:nvPr/>
        </p:nvGrpSpPr>
        <p:grpSpPr>
          <a:xfrm>
            <a:off x="-710714" y="-1408419"/>
            <a:ext cx="2771419" cy="2771449"/>
            <a:chOff x="694450" y="472050"/>
            <a:chExt cx="2259800" cy="2259825"/>
          </a:xfrm>
        </p:grpSpPr>
        <p:sp>
          <p:nvSpPr>
            <p:cNvPr id="45" name="Google Shape;45;p10"/>
            <p:cNvSpPr/>
            <p:nvPr/>
          </p:nvSpPr>
          <p:spPr>
            <a:xfrm>
              <a:off x="694450" y="472050"/>
              <a:ext cx="2259800" cy="2259825"/>
            </a:xfrm>
            <a:custGeom>
              <a:avLst/>
              <a:gdLst/>
              <a:ahLst/>
              <a:cxnLst/>
              <a:rect l="l" t="t" r="r" b="b"/>
              <a:pathLst>
                <a:path w="90392" h="90393" extrusionOk="0">
                  <a:moveTo>
                    <a:pt x="46347" y="146"/>
                  </a:moveTo>
                  <a:lnTo>
                    <a:pt x="47517" y="183"/>
                  </a:lnTo>
                  <a:lnTo>
                    <a:pt x="48650" y="256"/>
                  </a:lnTo>
                  <a:lnTo>
                    <a:pt x="49783" y="366"/>
                  </a:lnTo>
                  <a:lnTo>
                    <a:pt x="50916" y="512"/>
                  </a:lnTo>
                  <a:lnTo>
                    <a:pt x="52049" y="658"/>
                  </a:lnTo>
                  <a:lnTo>
                    <a:pt x="53182" y="841"/>
                  </a:lnTo>
                  <a:lnTo>
                    <a:pt x="54279" y="1060"/>
                  </a:lnTo>
                  <a:lnTo>
                    <a:pt x="55375" y="1280"/>
                  </a:lnTo>
                  <a:lnTo>
                    <a:pt x="56435" y="1572"/>
                  </a:lnTo>
                  <a:lnTo>
                    <a:pt x="57532" y="1864"/>
                  </a:lnTo>
                  <a:lnTo>
                    <a:pt x="58592" y="2157"/>
                  </a:lnTo>
                  <a:lnTo>
                    <a:pt x="59652" y="2522"/>
                  </a:lnTo>
                  <a:lnTo>
                    <a:pt x="60675" y="2888"/>
                  </a:lnTo>
                  <a:lnTo>
                    <a:pt x="61699" y="3253"/>
                  </a:lnTo>
                  <a:lnTo>
                    <a:pt x="62722" y="3692"/>
                  </a:lnTo>
                  <a:lnTo>
                    <a:pt x="63709" y="4131"/>
                  </a:lnTo>
                  <a:lnTo>
                    <a:pt x="64733" y="4606"/>
                  </a:lnTo>
                  <a:lnTo>
                    <a:pt x="65683" y="5081"/>
                  </a:lnTo>
                  <a:lnTo>
                    <a:pt x="66670" y="5593"/>
                  </a:lnTo>
                  <a:lnTo>
                    <a:pt x="67620" y="6104"/>
                  </a:lnTo>
                  <a:lnTo>
                    <a:pt x="68534" y="6689"/>
                  </a:lnTo>
                  <a:lnTo>
                    <a:pt x="69448" y="7237"/>
                  </a:lnTo>
                  <a:lnTo>
                    <a:pt x="70361" y="7859"/>
                  </a:lnTo>
                  <a:lnTo>
                    <a:pt x="71275" y="8480"/>
                  </a:lnTo>
                  <a:lnTo>
                    <a:pt x="72152" y="9102"/>
                  </a:lnTo>
                  <a:lnTo>
                    <a:pt x="72993" y="9759"/>
                  </a:lnTo>
                  <a:lnTo>
                    <a:pt x="73834" y="10454"/>
                  </a:lnTo>
                  <a:lnTo>
                    <a:pt x="74675" y="11148"/>
                  </a:lnTo>
                  <a:lnTo>
                    <a:pt x="75479" y="11843"/>
                  </a:lnTo>
                  <a:lnTo>
                    <a:pt x="76283" y="12610"/>
                  </a:lnTo>
                  <a:lnTo>
                    <a:pt x="77050" y="13342"/>
                  </a:lnTo>
                  <a:lnTo>
                    <a:pt x="77781" y="14109"/>
                  </a:lnTo>
                  <a:lnTo>
                    <a:pt x="78549" y="14913"/>
                  </a:lnTo>
                  <a:lnTo>
                    <a:pt x="79243" y="15717"/>
                  </a:lnTo>
                  <a:lnTo>
                    <a:pt x="79938" y="16558"/>
                  </a:lnTo>
                  <a:lnTo>
                    <a:pt x="80632" y="17399"/>
                  </a:lnTo>
                  <a:lnTo>
                    <a:pt x="81290" y="18239"/>
                  </a:lnTo>
                  <a:lnTo>
                    <a:pt x="81912" y="19117"/>
                  </a:lnTo>
                  <a:lnTo>
                    <a:pt x="82533" y="20030"/>
                  </a:lnTo>
                  <a:lnTo>
                    <a:pt x="83154" y="20944"/>
                  </a:lnTo>
                  <a:lnTo>
                    <a:pt x="83703" y="21858"/>
                  </a:lnTo>
                  <a:lnTo>
                    <a:pt x="84288" y="22772"/>
                  </a:lnTo>
                  <a:lnTo>
                    <a:pt x="84799" y="23722"/>
                  </a:lnTo>
                  <a:lnTo>
                    <a:pt x="85311" y="24709"/>
                  </a:lnTo>
                  <a:lnTo>
                    <a:pt x="85786" y="25696"/>
                  </a:lnTo>
                  <a:lnTo>
                    <a:pt x="86261" y="26683"/>
                  </a:lnTo>
                  <a:lnTo>
                    <a:pt x="86700" y="27670"/>
                  </a:lnTo>
                  <a:lnTo>
                    <a:pt x="87139" y="28693"/>
                  </a:lnTo>
                  <a:lnTo>
                    <a:pt x="87504" y="29717"/>
                  </a:lnTo>
                  <a:lnTo>
                    <a:pt x="87870" y="30777"/>
                  </a:lnTo>
                  <a:lnTo>
                    <a:pt x="88235" y="31800"/>
                  </a:lnTo>
                  <a:lnTo>
                    <a:pt x="88527" y="32860"/>
                  </a:lnTo>
                  <a:lnTo>
                    <a:pt x="88820" y="33957"/>
                  </a:lnTo>
                  <a:lnTo>
                    <a:pt x="89112" y="35017"/>
                  </a:lnTo>
                  <a:lnTo>
                    <a:pt x="89332" y="36113"/>
                  </a:lnTo>
                  <a:lnTo>
                    <a:pt x="89551" y="37246"/>
                  </a:lnTo>
                  <a:lnTo>
                    <a:pt x="89734" y="38343"/>
                  </a:lnTo>
                  <a:lnTo>
                    <a:pt x="89880" y="39476"/>
                  </a:lnTo>
                  <a:lnTo>
                    <a:pt x="90026" y="40609"/>
                  </a:lnTo>
                  <a:lnTo>
                    <a:pt x="90136" y="41742"/>
                  </a:lnTo>
                  <a:lnTo>
                    <a:pt x="90209" y="42875"/>
                  </a:lnTo>
                  <a:lnTo>
                    <a:pt x="90245" y="44045"/>
                  </a:lnTo>
                  <a:lnTo>
                    <a:pt x="90245" y="45178"/>
                  </a:lnTo>
                  <a:lnTo>
                    <a:pt x="90245" y="46348"/>
                  </a:lnTo>
                  <a:lnTo>
                    <a:pt x="90209" y="47517"/>
                  </a:lnTo>
                  <a:lnTo>
                    <a:pt x="90136" y="48650"/>
                  </a:lnTo>
                  <a:lnTo>
                    <a:pt x="90026" y="49783"/>
                  </a:lnTo>
                  <a:lnTo>
                    <a:pt x="89880" y="50916"/>
                  </a:lnTo>
                  <a:lnTo>
                    <a:pt x="89734" y="52050"/>
                  </a:lnTo>
                  <a:lnTo>
                    <a:pt x="89551" y="53146"/>
                  </a:lnTo>
                  <a:lnTo>
                    <a:pt x="89332" y="54279"/>
                  </a:lnTo>
                  <a:lnTo>
                    <a:pt x="89112" y="55339"/>
                  </a:lnTo>
                  <a:lnTo>
                    <a:pt x="88820" y="56436"/>
                  </a:lnTo>
                  <a:lnTo>
                    <a:pt x="88527" y="57496"/>
                  </a:lnTo>
                  <a:lnTo>
                    <a:pt x="88235" y="58592"/>
                  </a:lnTo>
                  <a:lnTo>
                    <a:pt x="87870" y="59616"/>
                  </a:lnTo>
                  <a:lnTo>
                    <a:pt x="87504" y="60676"/>
                  </a:lnTo>
                  <a:lnTo>
                    <a:pt x="87139" y="61699"/>
                  </a:lnTo>
                  <a:lnTo>
                    <a:pt x="86700" y="62723"/>
                  </a:lnTo>
                  <a:lnTo>
                    <a:pt x="86261" y="63710"/>
                  </a:lnTo>
                  <a:lnTo>
                    <a:pt x="85786" y="64696"/>
                  </a:lnTo>
                  <a:lnTo>
                    <a:pt x="85311" y="65683"/>
                  </a:lnTo>
                  <a:lnTo>
                    <a:pt x="84799" y="66634"/>
                  </a:lnTo>
                  <a:lnTo>
                    <a:pt x="84288" y="67584"/>
                  </a:lnTo>
                  <a:lnTo>
                    <a:pt x="83703" y="68534"/>
                  </a:lnTo>
                  <a:lnTo>
                    <a:pt x="83154" y="69448"/>
                  </a:lnTo>
                  <a:lnTo>
                    <a:pt x="82533" y="70362"/>
                  </a:lnTo>
                  <a:lnTo>
                    <a:pt x="81912" y="71276"/>
                  </a:lnTo>
                  <a:lnTo>
                    <a:pt x="81290" y="72116"/>
                  </a:lnTo>
                  <a:lnTo>
                    <a:pt x="80632" y="72994"/>
                  </a:lnTo>
                  <a:lnTo>
                    <a:pt x="79938" y="73834"/>
                  </a:lnTo>
                  <a:lnTo>
                    <a:pt x="79243" y="74675"/>
                  </a:lnTo>
                  <a:lnTo>
                    <a:pt x="78549" y="75479"/>
                  </a:lnTo>
                  <a:lnTo>
                    <a:pt x="77781" y="76247"/>
                  </a:lnTo>
                  <a:lnTo>
                    <a:pt x="77050" y="77051"/>
                  </a:lnTo>
                  <a:lnTo>
                    <a:pt x="76283" y="77782"/>
                  </a:lnTo>
                  <a:lnTo>
                    <a:pt x="75479" y="78513"/>
                  </a:lnTo>
                  <a:lnTo>
                    <a:pt x="74675" y="79244"/>
                  </a:lnTo>
                  <a:lnTo>
                    <a:pt x="73834" y="79938"/>
                  </a:lnTo>
                  <a:lnTo>
                    <a:pt x="72993" y="80633"/>
                  </a:lnTo>
                  <a:lnTo>
                    <a:pt x="72152" y="81291"/>
                  </a:lnTo>
                  <a:lnTo>
                    <a:pt x="71275" y="81912"/>
                  </a:lnTo>
                  <a:lnTo>
                    <a:pt x="70361" y="82534"/>
                  </a:lnTo>
                  <a:lnTo>
                    <a:pt x="69448" y="83155"/>
                  </a:lnTo>
                  <a:lnTo>
                    <a:pt x="68534" y="83703"/>
                  </a:lnTo>
                  <a:lnTo>
                    <a:pt x="67620" y="84252"/>
                  </a:lnTo>
                  <a:lnTo>
                    <a:pt x="66670" y="84800"/>
                  </a:lnTo>
                  <a:lnTo>
                    <a:pt x="65683" y="85312"/>
                  </a:lnTo>
                  <a:lnTo>
                    <a:pt x="64733" y="85787"/>
                  </a:lnTo>
                  <a:lnTo>
                    <a:pt x="63709" y="86262"/>
                  </a:lnTo>
                  <a:lnTo>
                    <a:pt x="62722" y="86700"/>
                  </a:lnTo>
                  <a:lnTo>
                    <a:pt x="61699" y="87103"/>
                  </a:lnTo>
                  <a:lnTo>
                    <a:pt x="60675" y="87505"/>
                  </a:lnTo>
                  <a:lnTo>
                    <a:pt x="59652" y="87870"/>
                  </a:lnTo>
                  <a:lnTo>
                    <a:pt x="58592" y="88236"/>
                  </a:lnTo>
                  <a:lnTo>
                    <a:pt x="57532" y="88528"/>
                  </a:lnTo>
                  <a:lnTo>
                    <a:pt x="56435" y="88820"/>
                  </a:lnTo>
                  <a:lnTo>
                    <a:pt x="55375" y="89076"/>
                  </a:lnTo>
                  <a:lnTo>
                    <a:pt x="54279" y="89332"/>
                  </a:lnTo>
                  <a:lnTo>
                    <a:pt x="53182" y="89551"/>
                  </a:lnTo>
                  <a:lnTo>
                    <a:pt x="52049" y="89734"/>
                  </a:lnTo>
                  <a:lnTo>
                    <a:pt x="50916" y="89880"/>
                  </a:lnTo>
                  <a:lnTo>
                    <a:pt x="49783" y="90027"/>
                  </a:lnTo>
                  <a:lnTo>
                    <a:pt x="48650" y="90100"/>
                  </a:lnTo>
                  <a:lnTo>
                    <a:pt x="47517" y="90173"/>
                  </a:lnTo>
                  <a:lnTo>
                    <a:pt x="46347" y="90246"/>
                  </a:lnTo>
                  <a:lnTo>
                    <a:pt x="44044" y="90246"/>
                  </a:lnTo>
                  <a:lnTo>
                    <a:pt x="42875" y="90173"/>
                  </a:lnTo>
                  <a:lnTo>
                    <a:pt x="41742" y="90100"/>
                  </a:lnTo>
                  <a:lnTo>
                    <a:pt x="40609" y="90027"/>
                  </a:lnTo>
                  <a:lnTo>
                    <a:pt x="39476" y="89880"/>
                  </a:lnTo>
                  <a:lnTo>
                    <a:pt x="38342" y="89734"/>
                  </a:lnTo>
                  <a:lnTo>
                    <a:pt x="37246" y="89551"/>
                  </a:lnTo>
                  <a:lnTo>
                    <a:pt x="36113" y="89332"/>
                  </a:lnTo>
                  <a:lnTo>
                    <a:pt x="35053" y="89076"/>
                  </a:lnTo>
                  <a:lnTo>
                    <a:pt x="33956" y="88820"/>
                  </a:lnTo>
                  <a:lnTo>
                    <a:pt x="32896" y="88528"/>
                  </a:lnTo>
                  <a:lnTo>
                    <a:pt x="31800" y="88236"/>
                  </a:lnTo>
                  <a:lnTo>
                    <a:pt x="30776" y="87870"/>
                  </a:lnTo>
                  <a:lnTo>
                    <a:pt x="29716" y="87505"/>
                  </a:lnTo>
                  <a:lnTo>
                    <a:pt x="28693" y="87103"/>
                  </a:lnTo>
                  <a:lnTo>
                    <a:pt x="27669" y="86700"/>
                  </a:lnTo>
                  <a:lnTo>
                    <a:pt x="26683" y="86262"/>
                  </a:lnTo>
                  <a:lnTo>
                    <a:pt x="25696" y="85787"/>
                  </a:lnTo>
                  <a:lnTo>
                    <a:pt x="24709" y="85312"/>
                  </a:lnTo>
                  <a:lnTo>
                    <a:pt x="23758" y="84800"/>
                  </a:lnTo>
                  <a:lnTo>
                    <a:pt x="22808" y="84252"/>
                  </a:lnTo>
                  <a:lnTo>
                    <a:pt x="21858" y="83703"/>
                  </a:lnTo>
                  <a:lnTo>
                    <a:pt x="20944" y="83155"/>
                  </a:lnTo>
                  <a:lnTo>
                    <a:pt x="20030" y="82534"/>
                  </a:lnTo>
                  <a:lnTo>
                    <a:pt x="19153" y="81912"/>
                  </a:lnTo>
                  <a:lnTo>
                    <a:pt x="18276" y="81291"/>
                  </a:lnTo>
                  <a:lnTo>
                    <a:pt x="17398" y="80633"/>
                  </a:lnTo>
                  <a:lnTo>
                    <a:pt x="16558" y="79938"/>
                  </a:lnTo>
                  <a:lnTo>
                    <a:pt x="15717" y="79244"/>
                  </a:lnTo>
                  <a:lnTo>
                    <a:pt x="14913" y="78513"/>
                  </a:lnTo>
                  <a:lnTo>
                    <a:pt x="14145" y="77782"/>
                  </a:lnTo>
                  <a:lnTo>
                    <a:pt x="13341" y="77051"/>
                  </a:lnTo>
                  <a:lnTo>
                    <a:pt x="12610" y="76247"/>
                  </a:lnTo>
                  <a:lnTo>
                    <a:pt x="11879" y="75479"/>
                  </a:lnTo>
                  <a:lnTo>
                    <a:pt x="11148" y="74675"/>
                  </a:lnTo>
                  <a:lnTo>
                    <a:pt x="10454" y="73834"/>
                  </a:lnTo>
                  <a:lnTo>
                    <a:pt x="9759" y="72994"/>
                  </a:lnTo>
                  <a:lnTo>
                    <a:pt x="9101" y="72116"/>
                  </a:lnTo>
                  <a:lnTo>
                    <a:pt x="8480" y="71276"/>
                  </a:lnTo>
                  <a:lnTo>
                    <a:pt x="7859" y="70362"/>
                  </a:lnTo>
                  <a:lnTo>
                    <a:pt x="7237" y="69448"/>
                  </a:lnTo>
                  <a:lnTo>
                    <a:pt x="6689" y="68534"/>
                  </a:lnTo>
                  <a:lnTo>
                    <a:pt x="6141" y="67584"/>
                  </a:lnTo>
                  <a:lnTo>
                    <a:pt x="5592" y="66634"/>
                  </a:lnTo>
                  <a:lnTo>
                    <a:pt x="5081" y="65683"/>
                  </a:lnTo>
                  <a:lnTo>
                    <a:pt x="4605" y="64696"/>
                  </a:lnTo>
                  <a:lnTo>
                    <a:pt x="4130" y="63710"/>
                  </a:lnTo>
                  <a:lnTo>
                    <a:pt x="3692" y="62723"/>
                  </a:lnTo>
                  <a:lnTo>
                    <a:pt x="3290" y="61699"/>
                  </a:lnTo>
                  <a:lnTo>
                    <a:pt x="2888" y="60676"/>
                  </a:lnTo>
                  <a:lnTo>
                    <a:pt x="2522" y="59616"/>
                  </a:lnTo>
                  <a:lnTo>
                    <a:pt x="2157" y="58592"/>
                  </a:lnTo>
                  <a:lnTo>
                    <a:pt x="1864" y="57496"/>
                  </a:lnTo>
                  <a:lnTo>
                    <a:pt x="1572" y="56436"/>
                  </a:lnTo>
                  <a:lnTo>
                    <a:pt x="1316" y="55339"/>
                  </a:lnTo>
                  <a:lnTo>
                    <a:pt x="1060" y="54279"/>
                  </a:lnTo>
                  <a:lnTo>
                    <a:pt x="841" y="53146"/>
                  </a:lnTo>
                  <a:lnTo>
                    <a:pt x="658" y="52050"/>
                  </a:lnTo>
                  <a:lnTo>
                    <a:pt x="512" y="50916"/>
                  </a:lnTo>
                  <a:lnTo>
                    <a:pt x="366" y="49783"/>
                  </a:lnTo>
                  <a:lnTo>
                    <a:pt x="292" y="48650"/>
                  </a:lnTo>
                  <a:lnTo>
                    <a:pt x="219" y="47517"/>
                  </a:lnTo>
                  <a:lnTo>
                    <a:pt x="146" y="46348"/>
                  </a:lnTo>
                  <a:lnTo>
                    <a:pt x="146" y="45178"/>
                  </a:lnTo>
                  <a:lnTo>
                    <a:pt x="146" y="44045"/>
                  </a:lnTo>
                  <a:lnTo>
                    <a:pt x="219" y="42875"/>
                  </a:lnTo>
                  <a:lnTo>
                    <a:pt x="292" y="41742"/>
                  </a:lnTo>
                  <a:lnTo>
                    <a:pt x="366" y="40609"/>
                  </a:lnTo>
                  <a:lnTo>
                    <a:pt x="512" y="39476"/>
                  </a:lnTo>
                  <a:lnTo>
                    <a:pt x="658" y="38343"/>
                  </a:lnTo>
                  <a:lnTo>
                    <a:pt x="841" y="37246"/>
                  </a:lnTo>
                  <a:lnTo>
                    <a:pt x="1060" y="36113"/>
                  </a:lnTo>
                  <a:lnTo>
                    <a:pt x="1316" y="35017"/>
                  </a:lnTo>
                  <a:lnTo>
                    <a:pt x="1572" y="33957"/>
                  </a:lnTo>
                  <a:lnTo>
                    <a:pt x="1864" y="32860"/>
                  </a:lnTo>
                  <a:lnTo>
                    <a:pt x="2157" y="31800"/>
                  </a:lnTo>
                  <a:lnTo>
                    <a:pt x="2522" y="30777"/>
                  </a:lnTo>
                  <a:lnTo>
                    <a:pt x="2888" y="29717"/>
                  </a:lnTo>
                  <a:lnTo>
                    <a:pt x="3290" y="28693"/>
                  </a:lnTo>
                  <a:lnTo>
                    <a:pt x="3692" y="27670"/>
                  </a:lnTo>
                  <a:lnTo>
                    <a:pt x="4130" y="26683"/>
                  </a:lnTo>
                  <a:lnTo>
                    <a:pt x="4605" y="25696"/>
                  </a:lnTo>
                  <a:lnTo>
                    <a:pt x="5081" y="24709"/>
                  </a:lnTo>
                  <a:lnTo>
                    <a:pt x="5592" y="23722"/>
                  </a:lnTo>
                  <a:lnTo>
                    <a:pt x="6141" y="22772"/>
                  </a:lnTo>
                  <a:lnTo>
                    <a:pt x="6689" y="21858"/>
                  </a:lnTo>
                  <a:lnTo>
                    <a:pt x="7237" y="20944"/>
                  </a:lnTo>
                  <a:lnTo>
                    <a:pt x="7859" y="20030"/>
                  </a:lnTo>
                  <a:lnTo>
                    <a:pt x="8480" y="19117"/>
                  </a:lnTo>
                  <a:lnTo>
                    <a:pt x="9101" y="18239"/>
                  </a:lnTo>
                  <a:lnTo>
                    <a:pt x="9759" y="17399"/>
                  </a:lnTo>
                  <a:lnTo>
                    <a:pt x="10454" y="16558"/>
                  </a:lnTo>
                  <a:lnTo>
                    <a:pt x="11148" y="15717"/>
                  </a:lnTo>
                  <a:lnTo>
                    <a:pt x="11879" y="14913"/>
                  </a:lnTo>
                  <a:lnTo>
                    <a:pt x="12610" y="14109"/>
                  </a:lnTo>
                  <a:lnTo>
                    <a:pt x="13341" y="13342"/>
                  </a:lnTo>
                  <a:lnTo>
                    <a:pt x="14145" y="12610"/>
                  </a:lnTo>
                  <a:lnTo>
                    <a:pt x="14913" y="11843"/>
                  </a:lnTo>
                  <a:lnTo>
                    <a:pt x="15717" y="11148"/>
                  </a:lnTo>
                  <a:lnTo>
                    <a:pt x="16558" y="10454"/>
                  </a:lnTo>
                  <a:lnTo>
                    <a:pt x="17398" y="9759"/>
                  </a:lnTo>
                  <a:lnTo>
                    <a:pt x="18276" y="9102"/>
                  </a:lnTo>
                  <a:lnTo>
                    <a:pt x="19153" y="8480"/>
                  </a:lnTo>
                  <a:lnTo>
                    <a:pt x="20030" y="7859"/>
                  </a:lnTo>
                  <a:lnTo>
                    <a:pt x="20944" y="7237"/>
                  </a:lnTo>
                  <a:lnTo>
                    <a:pt x="21858" y="6689"/>
                  </a:lnTo>
                  <a:lnTo>
                    <a:pt x="22808" y="6104"/>
                  </a:lnTo>
                  <a:lnTo>
                    <a:pt x="23758" y="5593"/>
                  </a:lnTo>
                  <a:lnTo>
                    <a:pt x="24709" y="5081"/>
                  </a:lnTo>
                  <a:lnTo>
                    <a:pt x="25696" y="4606"/>
                  </a:lnTo>
                  <a:lnTo>
                    <a:pt x="26683" y="4131"/>
                  </a:lnTo>
                  <a:lnTo>
                    <a:pt x="27669" y="3692"/>
                  </a:lnTo>
                  <a:lnTo>
                    <a:pt x="28693" y="3253"/>
                  </a:lnTo>
                  <a:lnTo>
                    <a:pt x="29716" y="2888"/>
                  </a:lnTo>
                  <a:lnTo>
                    <a:pt x="30776" y="2522"/>
                  </a:lnTo>
                  <a:lnTo>
                    <a:pt x="31800" y="2157"/>
                  </a:lnTo>
                  <a:lnTo>
                    <a:pt x="32896" y="1864"/>
                  </a:lnTo>
                  <a:lnTo>
                    <a:pt x="33956" y="1572"/>
                  </a:lnTo>
                  <a:lnTo>
                    <a:pt x="35053" y="1280"/>
                  </a:lnTo>
                  <a:lnTo>
                    <a:pt x="36113" y="1060"/>
                  </a:lnTo>
                  <a:lnTo>
                    <a:pt x="37246" y="841"/>
                  </a:lnTo>
                  <a:lnTo>
                    <a:pt x="38342" y="658"/>
                  </a:lnTo>
                  <a:lnTo>
                    <a:pt x="39476" y="512"/>
                  </a:lnTo>
                  <a:lnTo>
                    <a:pt x="40609" y="366"/>
                  </a:lnTo>
                  <a:lnTo>
                    <a:pt x="41742" y="256"/>
                  </a:lnTo>
                  <a:lnTo>
                    <a:pt x="42875" y="183"/>
                  </a:lnTo>
                  <a:lnTo>
                    <a:pt x="44044" y="146"/>
                  </a:lnTo>
                  <a:close/>
                  <a:moveTo>
                    <a:pt x="44081" y="0"/>
                  </a:moveTo>
                  <a:lnTo>
                    <a:pt x="42948" y="37"/>
                  </a:lnTo>
                  <a:lnTo>
                    <a:pt x="41815" y="110"/>
                  </a:lnTo>
                  <a:lnTo>
                    <a:pt x="40718" y="220"/>
                  </a:lnTo>
                  <a:lnTo>
                    <a:pt x="39585" y="329"/>
                  </a:lnTo>
                  <a:lnTo>
                    <a:pt x="38489" y="475"/>
                  </a:lnTo>
                  <a:lnTo>
                    <a:pt x="37392" y="658"/>
                  </a:lnTo>
                  <a:lnTo>
                    <a:pt x="36296" y="877"/>
                  </a:lnTo>
                  <a:lnTo>
                    <a:pt x="35236" y="1097"/>
                  </a:lnTo>
                  <a:lnTo>
                    <a:pt x="34139" y="1353"/>
                  </a:lnTo>
                  <a:lnTo>
                    <a:pt x="33079" y="1645"/>
                  </a:lnTo>
                  <a:lnTo>
                    <a:pt x="32019" y="1937"/>
                  </a:lnTo>
                  <a:lnTo>
                    <a:pt x="30959" y="2266"/>
                  </a:lnTo>
                  <a:lnTo>
                    <a:pt x="29936" y="2632"/>
                  </a:lnTo>
                  <a:lnTo>
                    <a:pt x="28912" y="2997"/>
                  </a:lnTo>
                  <a:lnTo>
                    <a:pt x="27889" y="3399"/>
                  </a:lnTo>
                  <a:lnTo>
                    <a:pt x="26865" y="3838"/>
                  </a:lnTo>
                  <a:lnTo>
                    <a:pt x="25878" y="4313"/>
                  </a:lnTo>
                  <a:lnTo>
                    <a:pt x="24892" y="4788"/>
                  </a:lnTo>
                  <a:lnTo>
                    <a:pt x="23905" y="5300"/>
                  </a:lnTo>
                  <a:lnTo>
                    <a:pt x="22954" y="5812"/>
                  </a:lnTo>
                  <a:lnTo>
                    <a:pt x="22004" y="6397"/>
                  </a:lnTo>
                  <a:lnTo>
                    <a:pt x="21054" y="6945"/>
                  </a:lnTo>
                  <a:lnTo>
                    <a:pt x="20140" y="7566"/>
                  </a:lnTo>
                  <a:lnTo>
                    <a:pt x="19226" y="8188"/>
                  </a:lnTo>
                  <a:lnTo>
                    <a:pt x="18312" y="8846"/>
                  </a:lnTo>
                  <a:lnTo>
                    <a:pt x="17435" y="9504"/>
                  </a:lnTo>
                  <a:lnTo>
                    <a:pt x="16558" y="10198"/>
                  </a:lnTo>
                  <a:lnTo>
                    <a:pt x="15717" y="10929"/>
                  </a:lnTo>
                  <a:lnTo>
                    <a:pt x="14876" y="11660"/>
                  </a:lnTo>
                  <a:lnTo>
                    <a:pt x="14036" y="12428"/>
                  </a:lnTo>
                  <a:lnTo>
                    <a:pt x="13232" y="13232"/>
                  </a:lnTo>
                  <a:lnTo>
                    <a:pt x="12427" y="14036"/>
                  </a:lnTo>
                  <a:lnTo>
                    <a:pt x="11696" y="14877"/>
                  </a:lnTo>
                  <a:lnTo>
                    <a:pt x="10929" y="15717"/>
                  </a:lnTo>
                  <a:lnTo>
                    <a:pt x="10198" y="16558"/>
                  </a:lnTo>
                  <a:lnTo>
                    <a:pt x="9503" y="17435"/>
                  </a:lnTo>
                  <a:lnTo>
                    <a:pt x="8845" y="18313"/>
                  </a:lnTo>
                  <a:lnTo>
                    <a:pt x="8188" y="19226"/>
                  </a:lnTo>
                  <a:lnTo>
                    <a:pt x="7566" y="20140"/>
                  </a:lnTo>
                  <a:lnTo>
                    <a:pt x="6981" y="21054"/>
                  </a:lnTo>
                  <a:lnTo>
                    <a:pt x="6396" y="22004"/>
                  </a:lnTo>
                  <a:lnTo>
                    <a:pt x="5812" y="22955"/>
                  </a:lnTo>
                  <a:lnTo>
                    <a:pt x="5300" y="23905"/>
                  </a:lnTo>
                  <a:lnTo>
                    <a:pt x="4788" y="24892"/>
                  </a:lnTo>
                  <a:lnTo>
                    <a:pt x="4313" y="25879"/>
                  </a:lnTo>
                  <a:lnTo>
                    <a:pt x="3838" y="26866"/>
                  </a:lnTo>
                  <a:lnTo>
                    <a:pt x="3436" y="27889"/>
                  </a:lnTo>
                  <a:lnTo>
                    <a:pt x="2997" y="28912"/>
                  </a:lnTo>
                  <a:lnTo>
                    <a:pt x="2632" y="29936"/>
                  </a:lnTo>
                  <a:lnTo>
                    <a:pt x="2266" y="30959"/>
                  </a:lnTo>
                  <a:lnTo>
                    <a:pt x="1937" y="32019"/>
                  </a:lnTo>
                  <a:lnTo>
                    <a:pt x="1645" y="33079"/>
                  </a:lnTo>
                  <a:lnTo>
                    <a:pt x="1352" y="34139"/>
                  </a:lnTo>
                  <a:lnTo>
                    <a:pt x="1097" y="35236"/>
                  </a:lnTo>
                  <a:lnTo>
                    <a:pt x="877" y="36296"/>
                  </a:lnTo>
                  <a:lnTo>
                    <a:pt x="658" y="37392"/>
                  </a:lnTo>
                  <a:lnTo>
                    <a:pt x="475" y="38489"/>
                  </a:lnTo>
                  <a:lnTo>
                    <a:pt x="329" y="39586"/>
                  </a:lnTo>
                  <a:lnTo>
                    <a:pt x="219" y="40719"/>
                  </a:lnTo>
                  <a:lnTo>
                    <a:pt x="110" y="41815"/>
                  </a:lnTo>
                  <a:lnTo>
                    <a:pt x="73" y="42948"/>
                  </a:lnTo>
                  <a:lnTo>
                    <a:pt x="0" y="44081"/>
                  </a:lnTo>
                  <a:lnTo>
                    <a:pt x="0" y="45178"/>
                  </a:lnTo>
                  <a:lnTo>
                    <a:pt x="0" y="46311"/>
                  </a:lnTo>
                  <a:lnTo>
                    <a:pt x="73" y="47444"/>
                  </a:lnTo>
                  <a:lnTo>
                    <a:pt x="110" y="48577"/>
                  </a:lnTo>
                  <a:lnTo>
                    <a:pt x="219" y="49674"/>
                  </a:lnTo>
                  <a:lnTo>
                    <a:pt x="329" y="50807"/>
                  </a:lnTo>
                  <a:lnTo>
                    <a:pt x="475" y="51903"/>
                  </a:lnTo>
                  <a:lnTo>
                    <a:pt x="658" y="53000"/>
                  </a:lnTo>
                  <a:lnTo>
                    <a:pt x="877" y="54096"/>
                  </a:lnTo>
                  <a:lnTo>
                    <a:pt x="1097" y="55156"/>
                  </a:lnTo>
                  <a:lnTo>
                    <a:pt x="1352" y="56253"/>
                  </a:lnTo>
                  <a:lnTo>
                    <a:pt x="1645" y="57313"/>
                  </a:lnTo>
                  <a:lnTo>
                    <a:pt x="1937" y="58373"/>
                  </a:lnTo>
                  <a:lnTo>
                    <a:pt x="2266" y="59433"/>
                  </a:lnTo>
                  <a:lnTo>
                    <a:pt x="2632" y="60456"/>
                  </a:lnTo>
                  <a:lnTo>
                    <a:pt x="2997" y="61480"/>
                  </a:lnTo>
                  <a:lnTo>
                    <a:pt x="3436" y="62503"/>
                  </a:lnTo>
                  <a:lnTo>
                    <a:pt x="3838" y="63527"/>
                  </a:lnTo>
                  <a:lnTo>
                    <a:pt x="4313" y="64514"/>
                  </a:lnTo>
                  <a:lnTo>
                    <a:pt x="4788" y="65501"/>
                  </a:lnTo>
                  <a:lnTo>
                    <a:pt x="5300" y="66487"/>
                  </a:lnTo>
                  <a:lnTo>
                    <a:pt x="5812" y="67438"/>
                  </a:lnTo>
                  <a:lnTo>
                    <a:pt x="6396" y="68388"/>
                  </a:lnTo>
                  <a:lnTo>
                    <a:pt x="6981" y="69338"/>
                  </a:lnTo>
                  <a:lnTo>
                    <a:pt x="7566" y="70252"/>
                  </a:lnTo>
                  <a:lnTo>
                    <a:pt x="8188" y="71166"/>
                  </a:lnTo>
                  <a:lnTo>
                    <a:pt x="8845" y="72080"/>
                  </a:lnTo>
                  <a:lnTo>
                    <a:pt x="9503" y="72957"/>
                  </a:lnTo>
                  <a:lnTo>
                    <a:pt x="10198" y="73834"/>
                  </a:lnTo>
                  <a:lnTo>
                    <a:pt x="10929" y="74675"/>
                  </a:lnTo>
                  <a:lnTo>
                    <a:pt x="11696" y="75516"/>
                  </a:lnTo>
                  <a:lnTo>
                    <a:pt x="12427" y="76356"/>
                  </a:lnTo>
                  <a:lnTo>
                    <a:pt x="13232" y="77161"/>
                  </a:lnTo>
                  <a:lnTo>
                    <a:pt x="14036" y="77965"/>
                  </a:lnTo>
                  <a:lnTo>
                    <a:pt x="14876" y="78732"/>
                  </a:lnTo>
                  <a:lnTo>
                    <a:pt x="15717" y="79463"/>
                  </a:lnTo>
                  <a:lnTo>
                    <a:pt x="16558" y="80194"/>
                  </a:lnTo>
                  <a:lnTo>
                    <a:pt x="17435" y="80889"/>
                  </a:lnTo>
                  <a:lnTo>
                    <a:pt x="18312" y="81547"/>
                  </a:lnTo>
                  <a:lnTo>
                    <a:pt x="19226" y="82205"/>
                  </a:lnTo>
                  <a:lnTo>
                    <a:pt x="20140" y="82826"/>
                  </a:lnTo>
                  <a:lnTo>
                    <a:pt x="21054" y="83447"/>
                  </a:lnTo>
                  <a:lnTo>
                    <a:pt x="22004" y="83996"/>
                  </a:lnTo>
                  <a:lnTo>
                    <a:pt x="22954" y="84580"/>
                  </a:lnTo>
                  <a:lnTo>
                    <a:pt x="23905" y="85092"/>
                  </a:lnTo>
                  <a:lnTo>
                    <a:pt x="24892" y="85604"/>
                  </a:lnTo>
                  <a:lnTo>
                    <a:pt x="25878" y="86079"/>
                  </a:lnTo>
                  <a:lnTo>
                    <a:pt x="26865" y="86554"/>
                  </a:lnTo>
                  <a:lnTo>
                    <a:pt x="27889" y="86956"/>
                  </a:lnTo>
                  <a:lnTo>
                    <a:pt x="28912" y="87395"/>
                  </a:lnTo>
                  <a:lnTo>
                    <a:pt x="29936" y="87760"/>
                  </a:lnTo>
                  <a:lnTo>
                    <a:pt x="30959" y="88126"/>
                  </a:lnTo>
                  <a:lnTo>
                    <a:pt x="32019" y="88455"/>
                  </a:lnTo>
                  <a:lnTo>
                    <a:pt x="33079" y="88747"/>
                  </a:lnTo>
                  <a:lnTo>
                    <a:pt x="34139" y="89040"/>
                  </a:lnTo>
                  <a:lnTo>
                    <a:pt x="35236" y="89296"/>
                  </a:lnTo>
                  <a:lnTo>
                    <a:pt x="36296" y="89515"/>
                  </a:lnTo>
                  <a:lnTo>
                    <a:pt x="37392" y="89734"/>
                  </a:lnTo>
                  <a:lnTo>
                    <a:pt x="38489" y="89917"/>
                  </a:lnTo>
                  <a:lnTo>
                    <a:pt x="39585" y="90063"/>
                  </a:lnTo>
                  <a:lnTo>
                    <a:pt x="40718" y="90173"/>
                  </a:lnTo>
                  <a:lnTo>
                    <a:pt x="41815" y="90283"/>
                  </a:lnTo>
                  <a:lnTo>
                    <a:pt x="42948" y="90319"/>
                  </a:lnTo>
                  <a:lnTo>
                    <a:pt x="44081" y="90392"/>
                  </a:lnTo>
                  <a:lnTo>
                    <a:pt x="46347" y="90392"/>
                  </a:lnTo>
                  <a:lnTo>
                    <a:pt x="47444" y="90319"/>
                  </a:lnTo>
                  <a:lnTo>
                    <a:pt x="48577" y="90283"/>
                  </a:lnTo>
                  <a:lnTo>
                    <a:pt x="49710" y="90173"/>
                  </a:lnTo>
                  <a:lnTo>
                    <a:pt x="50806" y="90063"/>
                  </a:lnTo>
                  <a:lnTo>
                    <a:pt x="51903" y="89917"/>
                  </a:lnTo>
                  <a:lnTo>
                    <a:pt x="53000" y="89734"/>
                  </a:lnTo>
                  <a:lnTo>
                    <a:pt x="54096" y="89515"/>
                  </a:lnTo>
                  <a:lnTo>
                    <a:pt x="55156" y="89296"/>
                  </a:lnTo>
                  <a:lnTo>
                    <a:pt x="56253" y="89040"/>
                  </a:lnTo>
                  <a:lnTo>
                    <a:pt x="57313" y="88747"/>
                  </a:lnTo>
                  <a:lnTo>
                    <a:pt x="58373" y="88455"/>
                  </a:lnTo>
                  <a:lnTo>
                    <a:pt x="59433" y="88126"/>
                  </a:lnTo>
                  <a:lnTo>
                    <a:pt x="60456" y="87760"/>
                  </a:lnTo>
                  <a:lnTo>
                    <a:pt x="61479" y="87395"/>
                  </a:lnTo>
                  <a:lnTo>
                    <a:pt x="62503" y="86956"/>
                  </a:lnTo>
                  <a:lnTo>
                    <a:pt x="63526" y="86554"/>
                  </a:lnTo>
                  <a:lnTo>
                    <a:pt x="64513" y="86079"/>
                  </a:lnTo>
                  <a:lnTo>
                    <a:pt x="65500" y="85604"/>
                  </a:lnTo>
                  <a:lnTo>
                    <a:pt x="66487" y="85092"/>
                  </a:lnTo>
                  <a:lnTo>
                    <a:pt x="67437" y="84580"/>
                  </a:lnTo>
                  <a:lnTo>
                    <a:pt x="68388" y="83996"/>
                  </a:lnTo>
                  <a:lnTo>
                    <a:pt x="69338" y="83447"/>
                  </a:lnTo>
                  <a:lnTo>
                    <a:pt x="70288" y="82826"/>
                  </a:lnTo>
                  <a:lnTo>
                    <a:pt x="71166" y="82205"/>
                  </a:lnTo>
                  <a:lnTo>
                    <a:pt x="72079" y="81547"/>
                  </a:lnTo>
                  <a:lnTo>
                    <a:pt x="72957" y="80889"/>
                  </a:lnTo>
                  <a:lnTo>
                    <a:pt x="73834" y="80194"/>
                  </a:lnTo>
                  <a:lnTo>
                    <a:pt x="74711" y="79463"/>
                  </a:lnTo>
                  <a:lnTo>
                    <a:pt x="75515" y="78732"/>
                  </a:lnTo>
                  <a:lnTo>
                    <a:pt x="76356" y="77965"/>
                  </a:lnTo>
                  <a:lnTo>
                    <a:pt x="77160" y="77161"/>
                  </a:lnTo>
                  <a:lnTo>
                    <a:pt x="77964" y="76356"/>
                  </a:lnTo>
                  <a:lnTo>
                    <a:pt x="78732" y="75516"/>
                  </a:lnTo>
                  <a:lnTo>
                    <a:pt x="79463" y="74675"/>
                  </a:lnTo>
                  <a:lnTo>
                    <a:pt x="80194" y="73834"/>
                  </a:lnTo>
                  <a:lnTo>
                    <a:pt x="80888" y="72957"/>
                  </a:lnTo>
                  <a:lnTo>
                    <a:pt x="81546" y="72080"/>
                  </a:lnTo>
                  <a:lnTo>
                    <a:pt x="82204" y="71166"/>
                  </a:lnTo>
                  <a:lnTo>
                    <a:pt x="82825" y="70252"/>
                  </a:lnTo>
                  <a:lnTo>
                    <a:pt x="83447" y="69338"/>
                  </a:lnTo>
                  <a:lnTo>
                    <a:pt x="84032" y="68388"/>
                  </a:lnTo>
                  <a:lnTo>
                    <a:pt x="84580" y="67438"/>
                  </a:lnTo>
                  <a:lnTo>
                    <a:pt x="85092" y="66487"/>
                  </a:lnTo>
                  <a:lnTo>
                    <a:pt x="85603" y="65501"/>
                  </a:lnTo>
                  <a:lnTo>
                    <a:pt x="86079" y="64514"/>
                  </a:lnTo>
                  <a:lnTo>
                    <a:pt x="86554" y="63527"/>
                  </a:lnTo>
                  <a:lnTo>
                    <a:pt x="86992" y="62503"/>
                  </a:lnTo>
                  <a:lnTo>
                    <a:pt x="87394" y="61480"/>
                  </a:lnTo>
                  <a:lnTo>
                    <a:pt x="87760" y="60456"/>
                  </a:lnTo>
                  <a:lnTo>
                    <a:pt x="88125" y="59433"/>
                  </a:lnTo>
                  <a:lnTo>
                    <a:pt x="88454" y="58373"/>
                  </a:lnTo>
                  <a:lnTo>
                    <a:pt x="88747" y="57313"/>
                  </a:lnTo>
                  <a:lnTo>
                    <a:pt x="89039" y="56253"/>
                  </a:lnTo>
                  <a:lnTo>
                    <a:pt x="89295" y="55156"/>
                  </a:lnTo>
                  <a:lnTo>
                    <a:pt x="89514" y="54096"/>
                  </a:lnTo>
                  <a:lnTo>
                    <a:pt x="89734" y="53000"/>
                  </a:lnTo>
                  <a:lnTo>
                    <a:pt x="89916" y="51903"/>
                  </a:lnTo>
                  <a:lnTo>
                    <a:pt x="90063" y="50807"/>
                  </a:lnTo>
                  <a:lnTo>
                    <a:pt x="90172" y="49674"/>
                  </a:lnTo>
                  <a:lnTo>
                    <a:pt x="90282" y="48577"/>
                  </a:lnTo>
                  <a:lnTo>
                    <a:pt x="90355" y="47444"/>
                  </a:lnTo>
                  <a:lnTo>
                    <a:pt x="90392" y="46311"/>
                  </a:lnTo>
                  <a:lnTo>
                    <a:pt x="90392" y="45178"/>
                  </a:lnTo>
                  <a:lnTo>
                    <a:pt x="90392" y="44081"/>
                  </a:lnTo>
                  <a:lnTo>
                    <a:pt x="90355" y="42948"/>
                  </a:lnTo>
                  <a:lnTo>
                    <a:pt x="90282" y="41815"/>
                  </a:lnTo>
                  <a:lnTo>
                    <a:pt x="90172" y="40719"/>
                  </a:lnTo>
                  <a:lnTo>
                    <a:pt x="90063" y="39586"/>
                  </a:lnTo>
                  <a:lnTo>
                    <a:pt x="89916" y="38489"/>
                  </a:lnTo>
                  <a:lnTo>
                    <a:pt x="89734" y="37392"/>
                  </a:lnTo>
                  <a:lnTo>
                    <a:pt x="89514" y="36296"/>
                  </a:lnTo>
                  <a:lnTo>
                    <a:pt x="89295" y="35236"/>
                  </a:lnTo>
                  <a:lnTo>
                    <a:pt x="89039" y="34139"/>
                  </a:lnTo>
                  <a:lnTo>
                    <a:pt x="88747" y="33079"/>
                  </a:lnTo>
                  <a:lnTo>
                    <a:pt x="88454" y="32019"/>
                  </a:lnTo>
                  <a:lnTo>
                    <a:pt x="88125" y="30959"/>
                  </a:lnTo>
                  <a:lnTo>
                    <a:pt x="87760" y="29936"/>
                  </a:lnTo>
                  <a:lnTo>
                    <a:pt x="87394" y="28912"/>
                  </a:lnTo>
                  <a:lnTo>
                    <a:pt x="86992" y="27889"/>
                  </a:lnTo>
                  <a:lnTo>
                    <a:pt x="86554" y="26866"/>
                  </a:lnTo>
                  <a:lnTo>
                    <a:pt x="86079" y="25879"/>
                  </a:lnTo>
                  <a:lnTo>
                    <a:pt x="85603" y="24892"/>
                  </a:lnTo>
                  <a:lnTo>
                    <a:pt x="85092" y="23905"/>
                  </a:lnTo>
                  <a:lnTo>
                    <a:pt x="84580" y="22955"/>
                  </a:lnTo>
                  <a:lnTo>
                    <a:pt x="84032" y="22004"/>
                  </a:lnTo>
                  <a:lnTo>
                    <a:pt x="83447" y="21054"/>
                  </a:lnTo>
                  <a:lnTo>
                    <a:pt x="82825" y="20140"/>
                  </a:lnTo>
                  <a:lnTo>
                    <a:pt x="82204" y="19226"/>
                  </a:lnTo>
                  <a:lnTo>
                    <a:pt x="81546" y="18313"/>
                  </a:lnTo>
                  <a:lnTo>
                    <a:pt x="80888" y="17435"/>
                  </a:lnTo>
                  <a:lnTo>
                    <a:pt x="80194" y="16558"/>
                  </a:lnTo>
                  <a:lnTo>
                    <a:pt x="79463" y="15717"/>
                  </a:lnTo>
                  <a:lnTo>
                    <a:pt x="78732" y="14877"/>
                  </a:lnTo>
                  <a:lnTo>
                    <a:pt x="77964" y="14036"/>
                  </a:lnTo>
                  <a:lnTo>
                    <a:pt x="77160" y="13232"/>
                  </a:lnTo>
                  <a:lnTo>
                    <a:pt x="76356" y="12428"/>
                  </a:lnTo>
                  <a:lnTo>
                    <a:pt x="75515" y="11660"/>
                  </a:lnTo>
                  <a:lnTo>
                    <a:pt x="74711" y="10929"/>
                  </a:lnTo>
                  <a:lnTo>
                    <a:pt x="73834" y="10198"/>
                  </a:lnTo>
                  <a:lnTo>
                    <a:pt x="72957" y="9504"/>
                  </a:lnTo>
                  <a:lnTo>
                    <a:pt x="72079" y="8846"/>
                  </a:lnTo>
                  <a:lnTo>
                    <a:pt x="71166" y="8188"/>
                  </a:lnTo>
                  <a:lnTo>
                    <a:pt x="70288" y="7566"/>
                  </a:lnTo>
                  <a:lnTo>
                    <a:pt x="69338" y="6945"/>
                  </a:lnTo>
                  <a:lnTo>
                    <a:pt x="68388" y="6397"/>
                  </a:lnTo>
                  <a:lnTo>
                    <a:pt x="67437" y="5812"/>
                  </a:lnTo>
                  <a:lnTo>
                    <a:pt x="66487" y="5300"/>
                  </a:lnTo>
                  <a:lnTo>
                    <a:pt x="65500" y="4788"/>
                  </a:lnTo>
                  <a:lnTo>
                    <a:pt x="64513" y="4313"/>
                  </a:lnTo>
                  <a:lnTo>
                    <a:pt x="63526" y="3838"/>
                  </a:lnTo>
                  <a:lnTo>
                    <a:pt x="62503" y="3399"/>
                  </a:lnTo>
                  <a:lnTo>
                    <a:pt x="61479" y="2997"/>
                  </a:lnTo>
                  <a:lnTo>
                    <a:pt x="60456" y="2632"/>
                  </a:lnTo>
                  <a:lnTo>
                    <a:pt x="59433" y="2266"/>
                  </a:lnTo>
                  <a:lnTo>
                    <a:pt x="58373" y="1937"/>
                  </a:lnTo>
                  <a:lnTo>
                    <a:pt x="57313" y="1645"/>
                  </a:lnTo>
                  <a:lnTo>
                    <a:pt x="56253" y="1353"/>
                  </a:lnTo>
                  <a:lnTo>
                    <a:pt x="55156" y="1097"/>
                  </a:lnTo>
                  <a:lnTo>
                    <a:pt x="54096" y="877"/>
                  </a:lnTo>
                  <a:lnTo>
                    <a:pt x="53000" y="658"/>
                  </a:lnTo>
                  <a:lnTo>
                    <a:pt x="51903" y="475"/>
                  </a:lnTo>
                  <a:lnTo>
                    <a:pt x="50806" y="329"/>
                  </a:lnTo>
                  <a:lnTo>
                    <a:pt x="49710" y="220"/>
                  </a:lnTo>
                  <a:lnTo>
                    <a:pt x="48577" y="110"/>
                  </a:lnTo>
                  <a:lnTo>
                    <a:pt x="47444" y="37"/>
                  </a:lnTo>
                  <a:lnTo>
                    <a:pt x="46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10"/>
            <p:cNvSpPr/>
            <p:nvPr/>
          </p:nvSpPr>
          <p:spPr>
            <a:xfrm>
              <a:off x="882675" y="660275"/>
              <a:ext cx="1883350" cy="1883350"/>
            </a:xfrm>
            <a:custGeom>
              <a:avLst/>
              <a:gdLst/>
              <a:ahLst/>
              <a:cxnLst/>
              <a:rect l="l" t="t" r="r" b="b"/>
              <a:pathLst>
                <a:path w="75334" h="75334" extrusionOk="0">
                  <a:moveTo>
                    <a:pt x="38635" y="147"/>
                  </a:moveTo>
                  <a:lnTo>
                    <a:pt x="39586" y="184"/>
                  </a:lnTo>
                  <a:lnTo>
                    <a:pt x="40536" y="257"/>
                  </a:lnTo>
                  <a:lnTo>
                    <a:pt x="41486" y="330"/>
                  </a:lnTo>
                  <a:lnTo>
                    <a:pt x="42437" y="439"/>
                  </a:lnTo>
                  <a:lnTo>
                    <a:pt x="43387" y="549"/>
                  </a:lnTo>
                  <a:lnTo>
                    <a:pt x="44301" y="732"/>
                  </a:lnTo>
                  <a:lnTo>
                    <a:pt x="45215" y="878"/>
                  </a:lnTo>
                  <a:lnTo>
                    <a:pt x="46128" y="1097"/>
                  </a:lnTo>
                  <a:lnTo>
                    <a:pt x="47042" y="1317"/>
                  </a:lnTo>
                  <a:lnTo>
                    <a:pt x="47919" y="1573"/>
                  </a:lnTo>
                  <a:lnTo>
                    <a:pt x="48833" y="1828"/>
                  </a:lnTo>
                  <a:lnTo>
                    <a:pt x="49710" y="2121"/>
                  </a:lnTo>
                  <a:lnTo>
                    <a:pt x="50551" y="2413"/>
                  </a:lnTo>
                  <a:lnTo>
                    <a:pt x="51428" y="2742"/>
                  </a:lnTo>
                  <a:lnTo>
                    <a:pt x="52269" y="3071"/>
                  </a:lnTo>
                  <a:lnTo>
                    <a:pt x="53110" y="3437"/>
                  </a:lnTo>
                  <a:lnTo>
                    <a:pt x="53914" y="3839"/>
                  </a:lnTo>
                  <a:lnTo>
                    <a:pt x="54755" y="4241"/>
                  </a:lnTo>
                  <a:lnTo>
                    <a:pt x="55559" y="4679"/>
                  </a:lnTo>
                  <a:lnTo>
                    <a:pt x="56326" y="5118"/>
                  </a:lnTo>
                  <a:lnTo>
                    <a:pt x="57130" y="5557"/>
                  </a:lnTo>
                  <a:lnTo>
                    <a:pt x="58629" y="6544"/>
                  </a:lnTo>
                  <a:lnTo>
                    <a:pt x="60128" y="7604"/>
                  </a:lnTo>
                  <a:lnTo>
                    <a:pt x="61517" y="8700"/>
                  </a:lnTo>
                  <a:lnTo>
                    <a:pt x="62906" y="9906"/>
                  </a:lnTo>
                  <a:lnTo>
                    <a:pt x="64185" y="11149"/>
                  </a:lnTo>
                  <a:lnTo>
                    <a:pt x="65428" y="12428"/>
                  </a:lnTo>
                  <a:lnTo>
                    <a:pt x="66634" y="13817"/>
                  </a:lnTo>
                  <a:lnTo>
                    <a:pt x="67730" y="15206"/>
                  </a:lnTo>
                  <a:lnTo>
                    <a:pt x="68790" y="16705"/>
                  </a:lnTo>
                  <a:lnTo>
                    <a:pt x="69777" y="18203"/>
                  </a:lnTo>
                  <a:lnTo>
                    <a:pt x="70216" y="19008"/>
                  </a:lnTo>
                  <a:lnTo>
                    <a:pt x="70654" y="19775"/>
                  </a:lnTo>
                  <a:lnTo>
                    <a:pt x="71093" y="20579"/>
                  </a:lnTo>
                  <a:lnTo>
                    <a:pt x="71495" y="21420"/>
                  </a:lnTo>
                  <a:lnTo>
                    <a:pt x="71897" y="22224"/>
                  </a:lnTo>
                  <a:lnTo>
                    <a:pt x="72263" y="23065"/>
                  </a:lnTo>
                  <a:lnTo>
                    <a:pt x="72592" y="23906"/>
                  </a:lnTo>
                  <a:lnTo>
                    <a:pt x="72921" y="24783"/>
                  </a:lnTo>
                  <a:lnTo>
                    <a:pt x="73213" y="25623"/>
                  </a:lnTo>
                  <a:lnTo>
                    <a:pt x="73505" y="26501"/>
                  </a:lnTo>
                  <a:lnTo>
                    <a:pt x="73761" y="27414"/>
                  </a:lnTo>
                  <a:lnTo>
                    <a:pt x="74017" y="28292"/>
                  </a:lnTo>
                  <a:lnTo>
                    <a:pt x="74236" y="29205"/>
                  </a:lnTo>
                  <a:lnTo>
                    <a:pt x="74456" y="30119"/>
                  </a:lnTo>
                  <a:lnTo>
                    <a:pt x="74602" y="31033"/>
                  </a:lnTo>
                  <a:lnTo>
                    <a:pt x="74785" y="31947"/>
                  </a:lnTo>
                  <a:lnTo>
                    <a:pt x="74894" y="32897"/>
                  </a:lnTo>
                  <a:lnTo>
                    <a:pt x="75004" y="33848"/>
                  </a:lnTo>
                  <a:lnTo>
                    <a:pt x="75077" y="34798"/>
                  </a:lnTo>
                  <a:lnTo>
                    <a:pt x="75150" y="35748"/>
                  </a:lnTo>
                  <a:lnTo>
                    <a:pt x="75187" y="36699"/>
                  </a:lnTo>
                  <a:lnTo>
                    <a:pt x="75187" y="37649"/>
                  </a:lnTo>
                  <a:lnTo>
                    <a:pt x="75187" y="38636"/>
                  </a:lnTo>
                  <a:lnTo>
                    <a:pt x="75150" y="39586"/>
                  </a:lnTo>
                  <a:lnTo>
                    <a:pt x="75077" y="40536"/>
                  </a:lnTo>
                  <a:lnTo>
                    <a:pt x="75004" y="41487"/>
                  </a:lnTo>
                  <a:lnTo>
                    <a:pt x="74894" y="42437"/>
                  </a:lnTo>
                  <a:lnTo>
                    <a:pt x="74785" y="43387"/>
                  </a:lnTo>
                  <a:lnTo>
                    <a:pt x="74602" y="44301"/>
                  </a:lnTo>
                  <a:lnTo>
                    <a:pt x="74456" y="45215"/>
                  </a:lnTo>
                  <a:lnTo>
                    <a:pt x="74236" y="46129"/>
                  </a:lnTo>
                  <a:lnTo>
                    <a:pt x="74017" y="47043"/>
                  </a:lnTo>
                  <a:lnTo>
                    <a:pt x="73761" y="47920"/>
                  </a:lnTo>
                  <a:lnTo>
                    <a:pt x="73505" y="48797"/>
                  </a:lnTo>
                  <a:lnTo>
                    <a:pt x="73213" y="49674"/>
                  </a:lnTo>
                  <a:lnTo>
                    <a:pt x="72921" y="50552"/>
                  </a:lnTo>
                  <a:lnTo>
                    <a:pt x="72592" y="51429"/>
                  </a:lnTo>
                  <a:lnTo>
                    <a:pt x="72263" y="52270"/>
                  </a:lnTo>
                  <a:lnTo>
                    <a:pt x="71897" y="53110"/>
                  </a:lnTo>
                  <a:lnTo>
                    <a:pt x="71495" y="53914"/>
                  </a:lnTo>
                  <a:lnTo>
                    <a:pt x="71093" y="54755"/>
                  </a:lnTo>
                  <a:lnTo>
                    <a:pt x="70654" y="55523"/>
                  </a:lnTo>
                  <a:lnTo>
                    <a:pt x="70216" y="56327"/>
                  </a:lnTo>
                  <a:lnTo>
                    <a:pt x="69777" y="57094"/>
                  </a:lnTo>
                  <a:lnTo>
                    <a:pt x="68790" y="58629"/>
                  </a:lnTo>
                  <a:lnTo>
                    <a:pt x="67730" y="60092"/>
                  </a:lnTo>
                  <a:lnTo>
                    <a:pt x="66634" y="61517"/>
                  </a:lnTo>
                  <a:lnTo>
                    <a:pt x="65428" y="62906"/>
                  </a:lnTo>
                  <a:lnTo>
                    <a:pt x="64185" y="64185"/>
                  </a:lnTo>
                  <a:lnTo>
                    <a:pt x="62906" y="65428"/>
                  </a:lnTo>
                  <a:lnTo>
                    <a:pt x="61517" y="66634"/>
                  </a:lnTo>
                  <a:lnTo>
                    <a:pt x="60128" y="67731"/>
                  </a:lnTo>
                  <a:lnTo>
                    <a:pt x="58629" y="68791"/>
                  </a:lnTo>
                  <a:lnTo>
                    <a:pt x="57130" y="69741"/>
                  </a:lnTo>
                  <a:lnTo>
                    <a:pt x="56326" y="70216"/>
                  </a:lnTo>
                  <a:lnTo>
                    <a:pt x="55559" y="70655"/>
                  </a:lnTo>
                  <a:lnTo>
                    <a:pt x="54755" y="71094"/>
                  </a:lnTo>
                  <a:lnTo>
                    <a:pt x="53914" y="71496"/>
                  </a:lnTo>
                  <a:lnTo>
                    <a:pt x="53110" y="71861"/>
                  </a:lnTo>
                  <a:lnTo>
                    <a:pt x="52269" y="72227"/>
                  </a:lnTo>
                  <a:lnTo>
                    <a:pt x="51428" y="72592"/>
                  </a:lnTo>
                  <a:lnTo>
                    <a:pt x="50551" y="72921"/>
                  </a:lnTo>
                  <a:lnTo>
                    <a:pt x="49710" y="73214"/>
                  </a:lnTo>
                  <a:lnTo>
                    <a:pt x="48833" y="73506"/>
                  </a:lnTo>
                  <a:lnTo>
                    <a:pt x="47919" y="73762"/>
                  </a:lnTo>
                  <a:lnTo>
                    <a:pt x="47042" y="74018"/>
                  </a:lnTo>
                  <a:lnTo>
                    <a:pt x="46128" y="74237"/>
                  </a:lnTo>
                  <a:lnTo>
                    <a:pt x="45215" y="74420"/>
                  </a:lnTo>
                  <a:lnTo>
                    <a:pt x="44301" y="74603"/>
                  </a:lnTo>
                  <a:lnTo>
                    <a:pt x="43387" y="74749"/>
                  </a:lnTo>
                  <a:lnTo>
                    <a:pt x="42437" y="74895"/>
                  </a:lnTo>
                  <a:lnTo>
                    <a:pt x="41486" y="75005"/>
                  </a:lnTo>
                  <a:lnTo>
                    <a:pt x="40536" y="75078"/>
                  </a:lnTo>
                  <a:lnTo>
                    <a:pt x="39586" y="75151"/>
                  </a:lnTo>
                  <a:lnTo>
                    <a:pt x="38635" y="75187"/>
                  </a:lnTo>
                  <a:lnTo>
                    <a:pt x="36698" y="75187"/>
                  </a:lnTo>
                  <a:lnTo>
                    <a:pt x="35748" y="75151"/>
                  </a:lnTo>
                  <a:lnTo>
                    <a:pt x="34798" y="75078"/>
                  </a:lnTo>
                  <a:lnTo>
                    <a:pt x="33847" y="75005"/>
                  </a:lnTo>
                  <a:lnTo>
                    <a:pt x="32897" y="74895"/>
                  </a:lnTo>
                  <a:lnTo>
                    <a:pt x="31947" y="74749"/>
                  </a:lnTo>
                  <a:lnTo>
                    <a:pt x="31033" y="74603"/>
                  </a:lnTo>
                  <a:lnTo>
                    <a:pt x="30119" y="74420"/>
                  </a:lnTo>
                  <a:lnTo>
                    <a:pt x="29205" y="74237"/>
                  </a:lnTo>
                  <a:lnTo>
                    <a:pt x="28291" y="74018"/>
                  </a:lnTo>
                  <a:lnTo>
                    <a:pt x="27414" y="73762"/>
                  </a:lnTo>
                  <a:lnTo>
                    <a:pt x="26537" y="73506"/>
                  </a:lnTo>
                  <a:lnTo>
                    <a:pt x="25660" y="73214"/>
                  </a:lnTo>
                  <a:lnTo>
                    <a:pt x="24782" y="72921"/>
                  </a:lnTo>
                  <a:lnTo>
                    <a:pt x="23905" y="72592"/>
                  </a:lnTo>
                  <a:lnTo>
                    <a:pt x="23065" y="72227"/>
                  </a:lnTo>
                  <a:lnTo>
                    <a:pt x="22224" y="71861"/>
                  </a:lnTo>
                  <a:lnTo>
                    <a:pt x="21420" y="71496"/>
                  </a:lnTo>
                  <a:lnTo>
                    <a:pt x="20616" y="71094"/>
                  </a:lnTo>
                  <a:lnTo>
                    <a:pt x="19811" y="70655"/>
                  </a:lnTo>
                  <a:lnTo>
                    <a:pt x="19007" y="70216"/>
                  </a:lnTo>
                  <a:lnTo>
                    <a:pt x="18240" y="69741"/>
                  </a:lnTo>
                  <a:lnTo>
                    <a:pt x="16705" y="68791"/>
                  </a:lnTo>
                  <a:lnTo>
                    <a:pt x="15243" y="67731"/>
                  </a:lnTo>
                  <a:lnTo>
                    <a:pt x="13817" y="66634"/>
                  </a:lnTo>
                  <a:lnTo>
                    <a:pt x="12465" y="65428"/>
                  </a:lnTo>
                  <a:lnTo>
                    <a:pt x="11149" y="64185"/>
                  </a:lnTo>
                  <a:lnTo>
                    <a:pt x="9906" y="62906"/>
                  </a:lnTo>
                  <a:lnTo>
                    <a:pt x="8736" y="61517"/>
                  </a:lnTo>
                  <a:lnTo>
                    <a:pt x="7603" y="60092"/>
                  </a:lnTo>
                  <a:lnTo>
                    <a:pt x="6543" y="58629"/>
                  </a:lnTo>
                  <a:lnTo>
                    <a:pt x="5593" y="57094"/>
                  </a:lnTo>
                  <a:lnTo>
                    <a:pt x="5118" y="56327"/>
                  </a:lnTo>
                  <a:lnTo>
                    <a:pt x="4679" y="55523"/>
                  </a:lnTo>
                  <a:lnTo>
                    <a:pt x="4241" y="54755"/>
                  </a:lnTo>
                  <a:lnTo>
                    <a:pt x="3838" y="53914"/>
                  </a:lnTo>
                  <a:lnTo>
                    <a:pt x="3473" y="53110"/>
                  </a:lnTo>
                  <a:lnTo>
                    <a:pt x="3107" y="52270"/>
                  </a:lnTo>
                  <a:lnTo>
                    <a:pt x="2742" y="51429"/>
                  </a:lnTo>
                  <a:lnTo>
                    <a:pt x="2413" y="50552"/>
                  </a:lnTo>
                  <a:lnTo>
                    <a:pt x="2121" y="49674"/>
                  </a:lnTo>
                  <a:lnTo>
                    <a:pt x="1828" y="48797"/>
                  </a:lnTo>
                  <a:lnTo>
                    <a:pt x="1572" y="47920"/>
                  </a:lnTo>
                  <a:lnTo>
                    <a:pt x="1316" y="47043"/>
                  </a:lnTo>
                  <a:lnTo>
                    <a:pt x="1097" y="46129"/>
                  </a:lnTo>
                  <a:lnTo>
                    <a:pt x="914" y="45215"/>
                  </a:lnTo>
                  <a:lnTo>
                    <a:pt x="732" y="44301"/>
                  </a:lnTo>
                  <a:lnTo>
                    <a:pt x="585" y="43387"/>
                  </a:lnTo>
                  <a:lnTo>
                    <a:pt x="439" y="42437"/>
                  </a:lnTo>
                  <a:lnTo>
                    <a:pt x="330" y="41487"/>
                  </a:lnTo>
                  <a:lnTo>
                    <a:pt x="256" y="40536"/>
                  </a:lnTo>
                  <a:lnTo>
                    <a:pt x="183" y="39586"/>
                  </a:lnTo>
                  <a:lnTo>
                    <a:pt x="147" y="38636"/>
                  </a:lnTo>
                  <a:lnTo>
                    <a:pt x="147" y="37649"/>
                  </a:lnTo>
                  <a:lnTo>
                    <a:pt x="147" y="36699"/>
                  </a:lnTo>
                  <a:lnTo>
                    <a:pt x="183" y="35748"/>
                  </a:lnTo>
                  <a:lnTo>
                    <a:pt x="256" y="34798"/>
                  </a:lnTo>
                  <a:lnTo>
                    <a:pt x="330" y="33848"/>
                  </a:lnTo>
                  <a:lnTo>
                    <a:pt x="439" y="32897"/>
                  </a:lnTo>
                  <a:lnTo>
                    <a:pt x="585" y="31947"/>
                  </a:lnTo>
                  <a:lnTo>
                    <a:pt x="732" y="31033"/>
                  </a:lnTo>
                  <a:lnTo>
                    <a:pt x="914" y="30119"/>
                  </a:lnTo>
                  <a:lnTo>
                    <a:pt x="1097" y="29205"/>
                  </a:lnTo>
                  <a:lnTo>
                    <a:pt x="1316" y="28292"/>
                  </a:lnTo>
                  <a:lnTo>
                    <a:pt x="1572" y="27414"/>
                  </a:lnTo>
                  <a:lnTo>
                    <a:pt x="1828" y="26501"/>
                  </a:lnTo>
                  <a:lnTo>
                    <a:pt x="2121" y="25623"/>
                  </a:lnTo>
                  <a:lnTo>
                    <a:pt x="2413" y="24783"/>
                  </a:lnTo>
                  <a:lnTo>
                    <a:pt x="2742" y="23906"/>
                  </a:lnTo>
                  <a:lnTo>
                    <a:pt x="3107" y="23065"/>
                  </a:lnTo>
                  <a:lnTo>
                    <a:pt x="3473" y="22224"/>
                  </a:lnTo>
                  <a:lnTo>
                    <a:pt x="3838" y="21420"/>
                  </a:lnTo>
                  <a:lnTo>
                    <a:pt x="4241" y="20579"/>
                  </a:lnTo>
                  <a:lnTo>
                    <a:pt x="4679" y="19775"/>
                  </a:lnTo>
                  <a:lnTo>
                    <a:pt x="5118" y="19008"/>
                  </a:lnTo>
                  <a:lnTo>
                    <a:pt x="5593" y="18203"/>
                  </a:lnTo>
                  <a:lnTo>
                    <a:pt x="6543" y="16705"/>
                  </a:lnTo>
                  <a:lnTo>
                    <a:pt x="7603" y="15206"/>
                  </a:lnTo>
                  <a:lnTo>
                    <a:pt x="8736" y="13817"/>
                  </a:lnTo>
                  <a:lnTo>
                    <a:pt x="9906" y="12428"/>
                  </a:lnTo>
                  <a:lnTo>
                    <a:pt x="11149" y="11149"/>
                  </a:lnTo>
                  <a:lnTo>
                    <a:pt x="12465" y="9906"/>
                  </a:lnTo>
                  <a:lnTo>
                    <a:pt x="13817" y="8700"/>
                  </a:lnTo>
                  <a:lnTo>
                    <a:pt x="15243" y="7604"/>
                  </a:lnTo>
                  <a:lnTo>
                    <a:pt x="16705" y="6544"/>
                  </a:lnTo>
                  <a:lnTo>
                    <a:pt x="18240" y="5557"/>
                  </a:lnTo>
                  <a:lnTo>
                    <a:pt x="19007" y="5118"/>
                  </a:lnTo>
                  <a:lnTo>
                    <a:pt x="19811" y="4679"/>
                  </a:lnTo>
                  <a:lnTo>
                    <a:pt x="20616" y="4241"/>
                  </a:lnTo>
                  <a:lnTo>
                    <a:pt x="21420" y="3839"/>
                  </a:lnTo>
                  <a:lnTo>
                    <a:pt x="22224" y="3437"/>
                  </a:lnTo>
                  <a:lnTo>
                    <a:pt x="23065" y="3071"/>
                  </a:lnTo>
                  <a:lnTo>
                    <a:pt x="23905" y="2742"/>
                  </a:lnTo>
                  <a:lnTo>
                    <a:pt x="24782" y="2413"/>
                  </a:lnTo>
                  <a:lnTo>
                    <a:pt x="25660" y="2121"/>
                  </a:lnTo>
                  <a:lnTo>
                    <a:pt x="26537" y="1828"/>
                  </a:lnTo>
                  <a:lnTo>
                    <a:pt x="27414" y="1573"/>
                  </a:lnTo>
                  <a:lnTo>
                    <a:pt x="28291" y="1317"/>
                  </a:lnTo>
                  <a:lnTo>
                    <a:pt x="29205" y="1097"/>
                  </a:lnTo>
                  <a:lnTo>
                    <a:pt x="30119" y="878"/>
                  </a:lnTo>
                  <a:lnTo>
                    <a:pt x="31033" y="732"/>
                  </a:lnTo>
                  <a:lnTo>
                    <a:pt x="31947" y="549"/>
                  </a:lnTo>
                  <a:lnTo>
                    <a:pt x="32897" y="439"/>
                  </a:lnTo>
                  <a:lnTo>
                    <a:pt x="33847" y="330"/>
                  </a:lnTo>
                  <a:lnTo>
                    <a:pt x="34798" y="257"/>
                  </a:lnTo>
                  <a:lnTo>
                    <a:pt x="35748" y="184"/>
                  </a:lnTo>
                  <a:lnTo>
                    <a:pt x="36698" y="147"/>
                  </a:lnTo>
                  <a:close/>
                  <a:moveTo>
                    <a:pt x="36735" y="1"/>
                  </a:moveTo>
                  <a:lnTo>
                    <a:pt x="35784" y="37"/>
                  </a:lnTo>
                  <a:lnTo>
                    <a:pt x="34871" y="110"/>
                  </a:lnTo>
                  <a:lnTo>
                    <a:pt x="33920" y="184"/>
                  </a:lnTo>
                  <a:lnTo>
                    <a:pt x="33007" y="257"/>
                  </a:lnTo>
                  <a:lnTo>
                    <a:pt x="32093" y="403"/>
                  </a:lnTo>
                  <a:lnTo>
                    <a:pt x="31179" y="549"/>
                  </a:lnTo>
                  <a:lnTo>
                    <a:pt x="30265" y="695"/>
                  </a:lnTo>
                  <a:lnTo>
                    <a:pt x="29351" y="915"/>
                  </a:lnTo>
                  <a:lnTo>
                    <a:pt x="28474" y="1097"/>
                  </a:lnTo>
                  <a:lnTo>
                    <a:pt x="27560" y="1353"/>
                  </a:lnTo>
                  <a:lnTo>
                    <a:pt x="26683" y="1609"/>
                  </a:lnTo>
                  <a:lnTo>
                    <a:pt x="25806" y="1865"/>
                  </a:lnTo>
                  <a:lnTo>
                    <a:pt x="24929" y="2194"/>
                  </a:lnTo>
                  <a:lnTo>
                    <a:pt x="24088" y="2486"/>
                  </a:lnTo>
                  <a:lnTo>
                    <a:pt x="23247" y="2852"/>
                  </a:lnTo>
                  <a:lnTo>
                    <a:pt x="22407" y="3181"/>
                  </a:lnTo>
                  <a:lnTo>
                    <a:pt x="21566" y="3583"/>
                  </a:lnTo>
                  <a:lnTo>
                    <a:pt x="20725" y="3985"/>
                  </a:lnTo>
                  <a:lnTo>
                    <a:pt x="19921" y="4387"/>
                  </a:lnTo>
                  <a:lnTo>
                    <a:pt x="19117" y="4862"/>
                  </a:lnTo>
                  <a:lnTo>
                    <a:pt x="18313" y="5301"/>
                  </a:lnTo>
                  <a:lnTo>
                    <a:pt x="17545" y="5776"/>
                  </a:lnTo>
                  <a:lnTo>
                    <a:pt x="16778" y="6288"/>
                  </a:lnTo>
                  <a:lnTo>
                    <a:pt x="16010" y="6799"/>
                  </a:lnTo>
                  <a:lnTo>
                    <a:pt x="15243" y="7348"/>
                  </a:lnTo>
                  <a:lnTo>
                    <a:pt x="14511" y="7933"/>
                  </a:lnTo>
                  <a:lnTo>
                    <a:pt x="13780" y="8517"/>
                  </a:lnTo>
                  <a:lnTo>
                    <a:pt x="13086" y="9102"/>
                  </a:lnTo>
                  <a:lnTo>
                    <a:pt x="12392" y="9724"/>
                  </a:lnTo>
                  <a:lnTo>
                    <a:pt x="11697" y="10345"/>
                  </a:lnTo>
                  <a:lnTo>
                    <a:pt x="11039" y="11003"/>
                  </a:lnTo>
                  <a:lnTo>
                    <a:pt x="10381" y="11697"/>
                  </a:lnTo>
                  <a:lnTo>
                    <a:pt x="9723" y="12392"/>
                  </a:lnTo>
                  <a:lnTo>
                    <a:pt x="9102" y="13086"/>
                  </a:lnTo>
                  <a:lnTo>
                    <a:pt x="8517" y="13781"/>
                  </a:lnTo>
                  <a:lnTo>
                    <a:pt x="7932" y="14512"/>
                  </a:lnTo>
                  <a:lnTo>
                    <a:pt x="7347" y="15243"/>
                  </a:lnTo>
                  <a:lnTo>
                    <a:pt x="6836" y="16010"/>
                  </a:lnTo>
                  <a:lnTo>
                    <a:pt x="6287" y="16778"/>
                  </a:lnTo>
                  <a:lnTo>
                    <a:pt x="5812" y="17546"/>
                  </a:lnTo>
                  <a:lnTo>
                    <a:pt x="5301" y="18313"/>
                  </a:lnTo>
                  <a:lnTo>
                    <a:pt x="4862" y="19117"/>
                  </a:lnTo>
                  <a:lnTo>
                    <a:pt x="4423" y="19921"/>
                  </a:lnTo>
                  <a:lnTo>
                    <a:pt x="3985" y="20726"/>
                  </a:lnTo>
                  <a:lnTo>
                    <a:pt x="3583" y="21566"/>
                  </a:lnTo>
                  <a:lnTo>
                    <a:pt x="3217" y="22407"/>
                  </a:lnTo>
                  <a:lnTo>
                    <a:pt x="2852" y="23248"/>
                  </a:lnTo>
                  <a:lnTo>
                    <a:pt x="2486" y="24088"/>
                  </a:lnTo>
                  <a:lnTo>
                    <a:pt x="2194" y="24929"/>
                  </a:lnTo>
                  <a:lnTo>
                    <a:pt x="1901" y="25806"/>
                  </a:lnTo>
                  <a:lnTo>
                    <a:pt x="1609" y="26683"/>
                  </a:lnTo>
                  <a:lnTo>
                    <a:pt x="1353" y="27561"/>
                  </a:lnTo>
                  <a:lnTo>
                    <a:pt x="1134" y="28438"/>
                  </a:lnTo>
                  <a:lnTo>
                    <a:pt x="914" y="29352"/>
                  </a:lnTo>
                  <a:lnTo>
                    <a:pt x="732" y="30265"/>
                  </a:lnTo>
                  <a:lnTo>
                    <a:pt x="549" y="31143"/>
                  </a:lnTo>
                  <a:lnTo>
                    <a:pt x="403" y="32093"/>
                  </a:lnTo>
                  <a:lnTo>
                    <a:pt x="293" y="33007"/>
                  </a:lnTo>
                  <a:lnTo>
                    <a:pt x="183" y="33921"/>
                  </a:lnTo>
                  <a:lnTo>
                    <a:pt x="110" y="34834"/>
                  </a:lnTo>
                  <a:lnTo>
                    <a:pt x="37" y="35785"/>
                  </a:lnTo>
                  <a:lnTo>
                    <a:pt x="1" y="36735"/>
                  </a:lnTo>
                  <a:lnTo>
                    <a:pt x="1" y="37649"/>
                  </a:lnTo>
                  <a:lnTo>
                    <a:pt x="1" y="38599"/>
                  </a:lnTo>
                  <a:lnTo>
                    <a:pt x="37" y="39550"/>
                  </a:lnTo>
                  <a:lnTo>
                    <a:pt x="110" y="40463"/>
                  </a:lnTo>
                  <a:lnTo>
                    <a:pt x="183" y="41414"/>
                  </a:lnTo>
                  <a:lnTo>
                    <a:pt x="293" y="42328"/>
                  </a:lnTo>
                  <a:lnTo>
                    <a:pt x="403" y="43241"/>
                  </a:lnTo>
                  <a:lnTo>
                    <a:pt x="549" y="44155"/>
                  </a:lnTo>
                  <a:lnTo>
                    <a:pt x="732" y="45069"/>
                  </a:lnTo>
                  <a:lnTo>
                    <a:pt x="914" y="45983"/>
                  </a:lnTo>
                  <a:lnTo>
                    <a:pt x="1134" y="46860"/>
                  </a:lnTo>
                  <a:lnTo>
                    <a:pt x="1353" y="47774"/>
                  </a:lnTo>
                  <a:lnTo>
                    <a:pt x="1609" y="48651"/>
                  </a:lnTo>
                  <a:lnTo>
                    <a:pt x="1901" y="49528"/>
                  </a:lnTo>
                  <a:lnTo>
                    <a:pt x="2194" y="50405"/>
                  </a:lnTo>
                  <a:lnTo>
                    <a:pt x="2486" y="51246"/>
                  </a:lnTo>
                  <a:lnTo>
                    <a:pt x="2852" y="52087"/>
                  </a:lnTo>
                  <a:lnTo>
                    <a:pt x="3217" y="52927"/>
                  </a:lnTo>
                  <a:lnTo>
                    <a:pt x="3583" y="53768"/>
                  </a:lnTo>
                  <a:lnTo>
                    <a:pt x="3985" y="54609"/>
                  </a:lnTo>
                  <a:lnTo>
                    <a:pt x="4423" y="55413"/>
                  </a:lnTo>
                  <a:lnTo>
                    <a:pt x="4862" y="56217"/>
                  </a:lnTo>
                  <a:lnTo>
                    <a:pt x="5301" y="57021"/>
                  </a:lnTo>
                  <a:lnTo>
                    <a:pt x="5812" y="57789"/>
                  </a:lnTo>
                  <a:lnTo>
                    <a:pt x="6287" y="58556"/>
                  </a:lnTo>
                  <a:lnTo>
                    <a:pt x="6836" y="59324"/>
                  </a:lnTo>
                  <a:lnTo>
                    <a:pt x="7347" y="60092"/>
                  </a:lnTo>
                  <a:lnTo>
                    <a:pt x="7932" y="60823"/>
                  </a:lnTo>
                  <a:lnTo>
                    <a:pt x="8517" y="61554"/>
                  </a:lnTo>
                  <a:lnTo>
                    <a:pt x="9102" y="62248"/>
                  </a:lnTo>
                  <a:lnTo>
                    <a:pt x="9723" y="62943"/>
                  </a:lnTo>
                  <a:lnTo>
                    <a:pt x="10381" y="63637"/>
                  </a:lnTo>
                  <a:lnTo>
                    <a:pt x="11039" y="64295"/>
                  </a:lnTo>
                  <a:lnTo>
                    <a:pt x="11697" y="64953"/>
                  </a:lnTo>
                  <a:lnTo>
                    <a:pt x="12392" y="65611"/>
                  </a:lnTo>
                  <a:lnTo>
                    <a:pt x="13086" y="66232"/>
                  </a:lnTo>
                  <a:lnTo>
                    <a:pt x="13780" y="66817"/>
                  </a:lnTo>
                  <a:lnTo>
                    <a:pt x="14511" y="67402"/>
                  </a:lnTo>
                  <a:lnTo>
                    <a:pt x="15243" y="67987"/>
                  </a:lnTo>
                  <a:lnTo>
                    <a:pt x="16010" y="68498"/>
                  </a:lnTo>
                  <a:lnTo>
                    <a:pt x="16778" y="69047"/>
                  </a:lnTo>
                  <a:lnTo>
                    <a:pt x="17545" y="69522"/>
                  </a:lnTo>
                  <a:lnTo>
                    <a:pt x="18313" y="70034"/>
                  </a:lnTo>
                  <a:lnTo>
                    <a:pt x="19117" y="70472"/>
                  </a:lnTo>
                  <a:lnTo>
                    <a:pt x="19921" y="70911"/>
                  </a:lnTo>
                  <a:lnTo>
                    <a:pt x="20725" y="71349"/>
                  </a:lnTo>
                  <a:lnTo>
                    <a:pt x="21566" y="71751"/>
                  </a:lnTo>
                  <a:lnTo>
                    <a:pt x="22407" y="72117"/>
                  </a:lnTo>
                  <a:lnTo>
                    <a:pt x="23247" y="72483"/>
                  </a:lnTo>
                  <a:lnTo>
                    <a:pt x="24088" y="72848"/>
                  </a:lnTo>
                  <a:lnTo>
                    <a:pt x="24929" y="73140"/>
                  </a:lnTo>
                  <a:lnTo>
                    <a:pt x="25806" y="73433"/>
                  </a:lnTo>
                  <a:lnTo>
                    <a:pt x="26683" y="73725"/>
                  </a:lnTo>
                  <a:lnTo>
                    <a:pt x="27560" y="73981"/>
                  </a:lnTo>
                  <a:lnTo>
                    <a:pt x="28474" y="74200"/>
                  </a:lnTo>
                  <a:lnTo>
                    <a:pt x="29351" y="74420"/>
                  </a:lnTo>
                  <a:lnTo>
                    <a:pt x="30265" y="74603"/>
                  </a:lnTo>
                  <a:lnTo>
                    <a:pt x="31179" y="74785"/>
                  </a:lnTo>
                  <a:lnTo>
                    <a:pt x="32093" y="74931"/>
                  </a:lnTo>
                  <a:lnTo>
                    <a:pt x="33007" y="75041"/>
                  </a:lnTo>
                  <a:lnTo>
                    <a:pt x="33920" y="75151"/>
                  </a:lnTo>
                  <a:lnTo>
                    <a:pt x="34871" y="75224"/>
                  </a:lnTo>
                  <a:lnTo>
                    <a:pt x="35784" y="75297"/>
                  </a:lnTo>
                  <a:lnTo>
                    <a:pt x="36735" y="75334"/>
                  </a:lnTo>
                  <a:lnTo>
                    <a:pt x="38599" y="75334"/>
                  </a:lnTo>
                  <a:lnTo>
                    <a:pt x="39549" y="75297"/>
                  </a:lnTo>
                  <a:lnTo>
                    <a:pt x="40500" y="75224"/>
                  </a:lnTo>
                  <a:lnTo>
                    <a:pt x="41413" y="75151"/>
                  </a:lnTo>
                  <a:lnTo>
                    <a:pt x="42327" y="75041"/>
                  </a:lnTo>
                  <a:lnTo>
                    <a:pt x="43277" y="74931"/>
                  </a:lnTo>
                  <a:lnTo>
                    <a:pt x="44191" y="74785"/>
                  </a:lnTo>
                  <a:lnTo>
                    <a:pt x="45068" y="74603"/>
                  </a:lnTo>
                  <a:lnTo>
                    <a:pt x="45982" y="74420"/>
                  </a:lnTo>
                  <a:lnTo>
                    <a:pt x="46896" y="74200"/>
                  </a:lnTo>
                  <a:lnTo>
                    <a:pt x="47773" y="73981"/>
                  </a:lnTo>
                  <a:lnTo>
                    <a:pt x="48651" y="73725"/>
                  </a:lnTo>
                  <a:lnTo>
                    <a:pt x="49528" y="73433"/>
                  </a:lnTo>
                  <a:lnTo>
                    <a:pt x="50405" y="73140"/>
                  </a:lnTo>
                  <a:lnTo>
                    <a:pt x="51246" y="72848"/>
                  </a:lnTo>
                  <a:lnTo>
                    <a:pt x="52086" y="72483"/>
                  </a:lnTo>
                  <a:lnTo>
                    <a:pt x="52964" y="72117"/>
                  </a:lnTo>
                  <a:lnTo>
                    <a:pt x="53768" y="71751"/>
                  </a:lnTo>
                  <a:lnTo>
                    <a:pt x="54608" y="71349"/>
                  </a:lnTo>
                  <a:lnTo>
                    <a:pt x="55413" y="70911"/>
                  </a:lnTo>
                  <a:lnTo>
                    <a:pt x="56217" y="70472"/>
                  </a:lnTo>
                  <a:lnTo>
                    <a:pt x="57021" y="70034"/>
                  </a:lnTo>
                  <a:lnTo>
                    <a:pt x="57788" y="69522"/>
                  </a:lnTo>
                  <a:lnTo>
                    <a:pt x="58556" y="69047"/>
                  </a:lnTo>
                  <a:lnTo>
                    <a:pt x="59324" y="68498"/>
                  </a:lnTo>
                  <a:lnTo>
                    <a:pt x="60091" y="67987"/>
                  </a:lnTo>
                  <a:lnTo>
                    <a:pt x="60822" y="67402"/>
                  </a:lnTo>
                  <a:lnTo>
                    <a:pt x="61553" y="66817"/>
                  </a:lnTo>
                  <a:lnTo>
                    <a:pt x="62248" y="66232"/>
                  </a:lnTo>
                  <a:lnTo>
                    <a:pt x="62942" y="65611"/>
                  </a:lnTo>
                  <a:lnTo>
                    <a:pt x="63637" y="64953"/>
                  </a:lnTo>
                  <a:lnTo>
                    <a:pt x="64331" y="64295"/>
                  </a:lnTo>
                  <a:lnTo>
                    <a:pt x="64989" y="63637"/>
                  </a:lnTo>
                  <a:lnTo>
                    <a:pt x="65610" y="62943"/>
                  </a:lnTo>
                  <a:lnTo>
                    <a:pt x="66232" y="62248"/>
                  </a:lnTo>
                  <a:lnTo>
                    <a:pt x="66817" y="61554"/>
                  </a:lnTo>
                  <a:lnTo>
                    <a:pt x="67401" y="60823"/>
                  </a:lnTo>
                  <a:lnTo>
                    <a:pt x="67986" y="60092"/>
                  </a:lnTo>
                  <a:lnTo>
                    <a:pt x="68534" y="59324"/>
                  </a:lnTo>
                  <a:lnTo>
                    <a:pt x="69046" y="58556"/>
                  </a:lnTo>
                  <a:lnTo>
                    <a:pt x="69558" y="57789"/>
                  </a:lnTo>
                  <a:lnTo>
                    <a:pt x="70033" y="57021"/>
                  </a:lnTo>
                  <a:lnTo>
                    <a:pt x="70472" y="56217"/>
                  </a:lnTo>
                  <a:lnTo>
                    <a:pt x="70947" y="55413"/>
                  </a:lnTo>
                  <a:lnTo>
                    <a:pt x="71349" y="54609"/>
                  </a:lnTo>
                  <a:lnTo>
                    <a:pt x="71751" y="53768"/>
                  </a:lnTo>
                  <a:lnTo>
                    <a:pt x="72153" y="52927"/>
                  </a:lnTo>
                  <a:lnTo>
                    <a:pt x="72482" y="52087"/>
                  </a:lnTo>
                  <a:lnTo>
                    <a:pt x="72848" y="51246"/>
                  </a:lnTo>
                  <a:lnTo>
                    <a:pt x="73140" y="50405"/>
                  </a:lnTo>
                  <a:lnTo>
                    <a:pt x="73469" y="49528"/>
                  </a:lnTo>
                  <a:lnTo>
                    <a:pt x="73725" y="48651"/>
                  </a:lnTo>
                  <a:lnTo>
                    <a:pt x="73981" y="47774"/>
                  </a:lnTo>
                  <a:lnTo>
                    <a:pt x="74236" y="46860"/>
                  </a:lnTo>
                  <a:lnTo>
                    <a:pt x="74419" y="45983"/>
                  </a:lnTo>
                  <a:lnTo>
                    <a:pt x="74639" y="45069"/>
                  </a:lnTo>
                  <a:lnTo>
                    <a:pt x="74785" y="44155"/>
                  </a:lnTo>
                  <a:lnTo>
                    <a:pt x="74931" y="43241"/>
                  </a:lnTo>
                  <a:lnTo>
                    <a:pt x="75077" y="42328"/>
                  </a:lnTo>
                  <a:lnTo>
                    <a:pt x="75150" y="41414"/>
                  </a:lnTo>
                  <a:lnTo>
                    <a:pt x="75260" y="40463"/>
                  </a:lnTo>
                  <a:lnTo>
                    <a:pt x="75296" y="39550"/>
                  </a:lnTo>
                  <a:lnTo>
                    <a:pt x="75333" y="38599"/>
                  </a:lnTo>
                  <a:lnTo>
                    <a:pt x="75333" y="37649"/>
                  </a:lnTo>
                  <a:lnTo>
                    <a:pt x="75333" y="36735"/>
                  </a:lnTo>
                  <a:lnTo>
                    <a:pt x="75296" y="35785"/>
                  </a:lnTo>
                  <a:lnTo>
                    <a:pt x="75260" y="34834"/>
                  </a:lnTo>
                  <a:lnTo>
                    <a:pt x="75150" y="33921"/>
                  </a:lnTo>
                  <a:lnTo>
                    <a:pt x="75077" y="33007"/>
                  </a:lnTo>
                  <a:lnTo>
                    <a:pt x="74931" y="32093"/>
                  </a:lnTo>
                  <a:lnTo>
                    <a:pt x="74785" y="31143"/>
                  </a:lnTo>
                  <a:lnTo>
                    <a:pt x="74639" y="30265"/>
                  </a:lnTo>
                  <a:lnTo>
                    <a:pt x="74419" y="29352"/>
                  </a:lnTo>
                  <a:lnTo>
                    <a:pt x="74236" y="28438"/>
                  </a:lnTo>
                  <a:lnTo>
                    <a:pt x="73981" y="27561"/>
                  </a:lnTo>
                  <a:lnTo>
                    <a:pt x="73725" y="26683"/>
                  </a:lnTo>
                  <a:lnTo>
                    <a:pt x="73469" y="25806"/>
                  </a:lnTo>
                  <a:lnTo>
                    <a:pt x="73140" y="24929"/>
                  </a:lnTo>
                  <a:lnTo>
                    <a:pt x="72848" y="24088"/>
                  </a:lnTo>
                  <a:lnTo>
                    <a:pt x="72482" y="23248"/>
                  </a:lnTo>
                  <a:lnTo>
                    <a:pt x="72153" y="22407"/>
                  </a:lnTo>
                  <a:lnTo>
                    <a:pt x="71751" y="21566"/>
                  </a:lnTo>
                  <a:lnTo>
                    <a:pt x="71349" y="20726"/>
                  </a:lnTo>
                  <a:lnTo>
                    <a:pt x="70947" y="19921"/>
                  </a:lnTo>
                  <a:lnTo>
                    <a:pt x="70472" y="19117"/>
                  </a:lnTo>
                  <a:lnTo>
                    <a:pt x="70033" y="18313"/>
                  </a:lnTo>
                  <a:lnTo>
                    <a:pt x="69558" y="17546"/>
                  </a:lnTo>
                  <a:lnTo>
                    <a:pt x="69046" y="16778"/>
                  </a:lnTo>
                  <a:lnTo>
                    <a:pt x="68534" y="16010"/>
                  </a:lnTo>
                  <a:lnTo>
                    <a:pt x="67986" y="15243"/>
                  </a:lnTo>
                  <a:lnTo>
                    <a:pt x="67401" y="14512"/>
                  </a:lnTo>
                  <a:lnTo>
                    <a:pt x="66817" y="13781"/>
                  </a:lnTo>
                  <a:lnTo>
                    <a:pt x="66232" y="13086"/>
                  </a:lnTo>
                  <a:lnTo>
                    <a:pt x="65610" y="12392"/>
                  </a:lnTo>
                  <a:lnTo>
                    <a:pt x="64989" y="11697"/>
                  </a:lnTo>
                  <a:lnTo>
                    <a:pt x="64331" y="11003"/>
                  </a:lnTo>
                  <a:lnTo>
                    <a:pt x="63637" y="10345"/>
                  </a:lnTo>
                  <a:lnTo>
                    <a:pt x="62942" y="9724"/>
                  </a:lnTo>
                  <a:lnTo>
                    <a:pt x="62248" y="9102"/>
                  </a:lnTo>
                  <a:lnTo>
                    <a:pt x="61553" y="8517"/>
                  </a:lnTo>
                  <a:lnTo>
                    <a:pt x="60822" y="7933"/>
                  </a:lnTo>
                  <a:lnTo>
                    <a:pt x="60091" y="7348"/>
                  </a:lnTo>
                  <a:lnTo>
                    <a:pt x="59324" y="6799"/>
                  </a:lnTo>
                  <a:lnTo>
                    <a:pt x="58556" y="6288"/>
                  </a:lnTo>
                  <a:lnTo>
                    <a:pt x="57788" y="5776"/>
                  </a:lnTo>
                  <a:lnTo>
                    <a:pt x="57021" y="5301"/>
                  </a:lnTo>
                  <a:lnTo>
                    <a:pt x="56217" y="4862"/>
                  </a:lnTo>
                  <a:lnTo>
                    <a:pt x="55413" y="4387"/>
                  </a:lnTo>
                  <a:lnTo>
                    <a:pt x="54608" y="3985"/>
                  </a:lnTo>
                  <a:lnTo>
                    <a:pt x="53768" y="3583"/>
                  </a:lnTo>
                  <a:lnTo>
                    <a:pt x="52964" y="3181"/>
                  </a:lnTo>
                  <a:lnTo>
                    <a:pt x="52086" y="2852"/>
                  </a:lnTo>
                  <a:lnTo>
                    <a:pt x="51246" y="2486"/>
                  </a:lnTo>
                  <a:lnTo>
                    <a:pt x="50405" y="2194"/>
                  </a:lnTo>
                  <a:lnTo>
                    <a:pt x="49528" y="1865"/>
                  </a:lnTo>
                  <a:lnTo>
                    <a:pt x="48651" y="1609"/>
                  </a:lnTo>
                  <a:lnTo>
                    <a:pt x="47773" y="1353"/>
                  </a:lnTo>
                  <a:lnTo>
                    <a:pt x="46896" y="1097"/>
                  </a:lnTo>
                  <a:lnTo>
                    <a:pt x="45982" y="915"/>
                  </a:lnTo>
                  <a:lnTo>
                    <a:pt x="45068" y="695"/>
                  </a:lnTo>
                  <a:lnTo>
                    <a:pt x="44191" y="549"/>
                  </a:lnTo>
                  <a:lnTo>
                    <a:pt x="43277" y="403"/>
                  </a:lnTo>
                  <a:lnTo>
                    <a:pt x="42327" y="257"/>
                  </a:lnTo>
                  <a:lnTo>
                    <a:pt x="41413" y="184"/>
                  </a:lnTo>
                  <a:lnTo>
                    <a:pt x="40500" y="110"/>
                  </a:lnTo>
                  <a:lnTo>
                    <a:pt x="39549" y="37"/>
                  </a:lnTo>
                  <a:lnTo>
                    <a:pt x="38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10"/>
            <p:cNvSpPr/>
            <p:nvPr/>
          </p:nvSpPr>
          <p:spPr>
            <a:xfrm>
              <a:off x="1070925" y="847600"/>
              <a:ext cx="1507750" cy="1507775"/>
            </a:xfrm>
            <a:custGeom>
              <a:avLst/>
              <a:gdLst/>
              <a:ahLst/>
              <a:cxnLst/>
              <a:rect l="l" t="t" r="r" b="b"/>
              <a:pathLst>
                <a:path w="60310" h="60311" extrusionOk="0">
                  <a:moveTo>
                    <a:pt x="30155" y="147"/>
                  </a:moveTo>
                  <a:lnTo>
                    <a:pt x="31690" y="184"/>
                  </a:lnTo>
                  <a:lnTo>
                    <a:pt x="33189" y="330"/>
                  </a:lnTo>
                  <a:lnTo>
                    <a:pt x="34687" y="513"/>
                  </a:lnTo>
                  <a:lnTo>
                    <a:pt x="36186" y="768"/>
                  </a:lnTo>
                  <a:lnTo>
                    <a:pt x="37648" y="1097"/>
                  </a:lnTo>
                  <a:lnTo>
                    <a:pt x="39037" y="1499"/>
                  </a:lnTo>
                  <a:lnTo>
                    <a:pt x="40463" y="1975"/>
                  </a:lnTo>
                  <a:lnTo>
                    <a:pt x="41815" y="2523"/>
                  </a:lnTo>
                  <a:lnTo>
                    <a:pt x="43131" y="3108"/>
                  </a:lnTo>
                  <a:lnTo>
                    <a:pt x="44447" y="3802"/>
                  </a:lnTo>
                  <a:lnTo>
                    <a:pt x="45689" y="4497"/>
                  </a:lnTo>
                  <a:lnTo>
                    <a:pt x="46896" y="5301"/>
                  </a:lnTo>
                  <a:lnTo>
                    <a:pt x="48102" y="6142"/>
                  </a:lnTo>
                  <a:lnTo>
                    <a:pt x="49235" y="7019"/>
                  </a:lnTo>
                  <a:lnTo>
                    <a:pt x="50295" y="7969"/>
                  </a:lnTo>
                  <a:lnTo>
                    <a:pt x="51355" y="8956"/>
                  </a:lnTo>
                  <a:lnTo>
                    <a:pt x="52342" y="10016"/>
                  </a:lnTo>
                  <a:lnTo>
                    <a:pt x="53292" y="11076"/>
                  </a:lnTo>
                  <a:lnTo>
                    <a:pt x="54169" y="12209"/>
                  </a:lnTo>
                  <a:lnTo>
                    <a:pt x="55010" y="13415"/>
                  </a:lnTo>
                  <a:lnTo>
                    <a:pt x="55814" y="14621"/>
                  </a:lnTo>
                  <a:lnTo>
                    <a:pt x="56509" y="15864"/>
                  </a:lnTo>
                  <a:lnTo>
                    <a:pt x="57203" y="17180"/>
                  </a:lnTo>
                  <a:lnTo>
                    <a:pt x="57788" y="18496"/>
                  </a:lnTo>
                  <a:lnTo>
                    <a:pt x="58336" y="19848"/>
                  </a:lnTo>
                  <a:lnTo>
                    <a:pt x="58811" y="21274"/>
                  </a:lnTo>
                  <a:lnTo>
                    <a:pt x="59213" y="22663"/>
                  </a:lnTo>
                  <a:lnTo>
                    <a:pt x="59542" y="24125"/>
                  </a:lnTo>
                  <a:lnTo>
                    <a:pt x="59798" y="25624"/>
                  </a:lnTo>
                  <a:lnTo>
                    <a:pt x="59981" y="27122"/>
                  </a:lnTo>
                  <a:lnTo>
                    <a:pt x="60127" y="28621"/>
                  </a:lnTo>
                  <a:lnTo>
                    <a:pt x="60164" y="30156"/>
                  </a:lnTo>
                  <a:lnTo>
                    <a:pt x="60127" y="31728"/>
                  </a:lnTo>
                  <a:lnTo>
                    <a:pt x="59981" y="33226"/>
                  </a:lnTo>
                  <a:lnTo>
                    <a:pt x="59798" y="34725"/>
                  </a:lnTo>
                  <a:lnTo>
                    <a:pt x="59542" y="36223"/>
                  </a:lnTo>
                  <a:lnTo>
                    <a:pt x="59213" y="37649"/>
                  </a:lnTo>
                  <a:lnTo>
                    <a:pt x="58811" y="39074"/>
                  </a:lnTo>
                  <a:lnTo>
                    <a:pt x="58336" y="40463"/>
                  </a:lnTo>
                  <a:lnTo>
                    <a:pt x="57788" y="41852"/>
                  </a:lnTo>
                  <a:lnTo>
                    <a:pt x="57203" y="43168"/>
                  </a:lnTo>
                  <a:lnTo>
                    <a:pt x="56509" y="44448"/>
                  </a:lnTo>
                  <a:lnTo>
                    <a:pt x="55814" y="45727"/>
                  </a:lnTo>
                  <a:lnTo>
                    <a:pt x="55010" y="46933"/>
                  </a:lnTo>
                  <a:lnTo>
                    <a:pt x="54169" y="48103"/>
                  </a:lnTo>
                  <a:lnTo>
                    <a:pt x="53292" y="49236"/>
                  </a:lnTo>
                  <a:lnTo>
                    <a:pt x="52342" y="50332"/>
                  </a:lnTo>
                  <a:lnTo>
                    <a:pt x="51355" y="51392"/>
                  </a:lnTo>
                  <a:lnTo>
                    <a:pt x="50295" y="52379"/>
                  </a:lnTo>
                  <a:lnTo>
                    <a:pt x="49235" y="53330"/>
                  </a:lnTo>
                  <a:lnTo>
                    <a:pt x="48102" y="54207"/>
                  </a:lnTo>
                  <a:lnTo>
                    <a:pt x="46896" y="55048"/>
                  </a:lnTo>
                  <a:lnTo>
                    <a:pt x="45689" y="55815"/>
                  </a:lnTo>
                  <a:lnTo>
                    <a:pt x="44447" y="56546"/>
                  </a:lnTo>
                  <a:lnTo>
                    <a:pt x="43131" y="57204"/>
                  </a:lnTo>
                  <a:lnTo>
                    <a:pt x="41815" y="57825"/>
                  </a:lnTo>
                  <a:lnTo>
                    <a:pt x="40463" y="58374"/>
                  </a:lnTo>
                  <a:lnTo>
                    <a:pt x="39037" y="58849"/>
                  </a:lnTo>
                  <a:lnTo>
                    <a:pt x="37648" y="59251"/>
                  </a:lnTo>
                  <a:lnTo>
                    <a:pt x="36186" y="59580"/>
                  </a:lnTo>
                  <a:lnTo>
                    <a:pt x="34687" y="59836"/>
                  </a:lnTo>
                  <a:lnTo>
                    <a:pt x="33189" y="60019"/>
                  </a:lnTo>
                  <a:lnTo>
                    <a:pt x="31690" y="60128"/>
                  </a:lnTo>
                  <a:lnTo>
                    <a:pt x="30155" y="60201"/>
                  </a:lnTo>
                  <a:lnTo>
                    <a:pt x="28583" y="60128"/>
                  </a:lnTo>
                  <a:lnTo>
                    <a:pt x="27085" y="60019"/>
                  </a:lnTo>
                  <a:lnTo>
                    <a:pt x="25586" y="59836"/>
                  </a:lnTo>
                  <a:lnTo>
                    <a:pt x="24088" y="59580"/>
                  </a:lnTo>
                  <a:lnTo>
                    <a:pt x="22662" y="59251"/>
                  </a:lnTo>
                  <a:lnTo>
                    <a:pt x="21237" y="58849"/>
                  </a:lnTo>
                  <a:lnTo>
                    <a:pt x="19848" y="58374"/>
                  </a:lnTo>
                  <a:lnTo>
                    <a:pt x="18459" y="57825"/>
                  </a:lnTo>
                  <a:lnTo>
                    <a:pt x="17143" y="57204"/>
                  </a:lnTo>
                  <a:lnTo>
                    <a:pt x="15863" y="56546"/>
                  </a:lnTo>
                  <a:lnTo>
                    <a:pt x="14584" y="55815"/>
                  </a:lnTo>
                  <a:lnTo>
                    <a:pt x="13378" y="55048"/>
                  </a:lnTo>
                  <a:lnTo>
                    <a:pt x="12208" y="54207"/>
                  </a:lnTo>
                  <a:lnTo>
                    <a:pt x="11075" y="53330"/>
                  </a:lnTo>
                  <a:lnTo>
                    <a:pt x="9979" y="52379"/>
                  </a:lnTo>
                  <a:lnTo>
                    <a:pt x="8919" y="51392"/>
                  </a:lnTo>
                  <a:lnTo>
                    <a:pt x="7932" y="50332"/>
                  </a:lnTo>
                  <a:lnTo>
                    <a:pt x="6981" y="49236"/>
                  </a:lnTo>
                  <a:lnTo>
                    <a:pt x="6104" y="48103"/>
                  </a:lnTo>
                  <a:lnTo>
                    <a:pt x="5264" y="46933"/>
                  </a:lnTo>
                  <a:lnTo>
                    <a:pt x="4496" y="45727"/>
                  </a:lnTo>
                  <a:lnTo>
                    <a:pt x="3765" y="44448"/>
                  </a:lnTo>
                  <a:lnTo>
                    <a:pt x="3107" y="43168"/>
                  </a:lnTo>
                  <a:lnTo>
                    <a:pt x="2486" y="41852"/>
                  </a:lnTo>
                  <a:lnTo>
                    <a:pt x="1937" y="40463"/>
                  </a:lnTo>
                  <a:lnTo>
                    <a:pt x="1462" y="39074"/>
                  </a:lnTo>
                  <a:lnTo>
                    <a:pt x="1060" y="37649"/>
                  </a:lnTo>
                  <a:lnTo>
                    <a:pt x="731" y="36223"/>
                  </a:lnTo>
                  <a:lnTo>
                    <a:pt x="475" y="34725"/>
                  </a:lnTo>
                  <a:lnTo>
                    <a:pt x="293" y="33226"/>
                  </a:lnTo>
                  <a:lnTo>
                    <a:pt x="183" y="31728"/>
                  </a:lnTo>
                  <a:lnTo>
                    <a:pt x="146" y="30156"/>
                  </a:lnTo>
                  <a:lnTo>
                    <a:pt x="183" y="28621"/>
                  </a:lnTo>
                  <a:lnTo>
                    <a:pt x="293" y="27122"/>
                  </a:lnTo>
                  <a:lnTo>
                    <a:pt x="475" y="25624"/>
                  </a:lnTo>
                  <a:lnTo>
                    <a:pt x="731" y="24125"/>
                  </a:lnTo>
                  <a:lnTo>
                    <a:pt x="1060" y="22663"/>
                  </a:lnTo>
                  <a:lnTo>
                    <a:pt x="1462" y="21274"/>
                  </a:lnTo>
                  <a:lnTo>
                    <a:pt x="1937" y="19848"/>
                  </a:lnTo>
                  <a:lnTo>
                    <a:pt x="2486" y="18496"/>
                  </a:lnTo>
                  <a:lnTo>
                    <a:pt x="3107" y="17180"/>
                  </a:lnTo>
                  <a:lnTo>
                    <a:pt x="3765" y="15864"/>
                  </a:lnTo>
                  <a:lnTo>
                    <a:pt x="4496" y="14621"/>
                  </a:lnTo>
                  <a:lnTo>
                    <a:pt x="5264" y="13415"/>
                  </a:lnTo>
                  <a:lnTo>
                    <a:pt x="6104" y="12209"/>
                  </a:lnTo>
                  <a:lnTo>
                    <a:pt x="6981" y="11076"/>
                  </a:lnTo>
                  <a:lnTo>
                    <a:pt x="7932" y="10016"/>
                  </a:lnTo>
                  <a:lnTo>
                    <a:pt x="8919" y="8956"/>
                  </a:lnTo>
                  <a:lnTo>
                    <a:pt x="9979" y="7969"/>
                  </a:lnTo>
                  <a:lnTo>
                    <a:pt x="11075" y="7019"/>
                  </a:lnTo>
                  <a:lnTo>
                    <a:pt x="12208" y="6142"/>
                  </a:lnTo>
                  <a:lnTo>
                    <a:pt x="13378" y="5301"/>
                  </a:lnTo>
                  <a:lnTo>
                    <a:pt x="14584" y="4497"/>
                  </a:lnTo>
                  <a:lnTo>
                    <a:pt x="15863" y="3802"/>
                  </a:lnTo>
                  <a:lnTo>
                    <a:pt x="17143" y="3108"/>
                  </a:lnTo>
                  <a:lnTo>
                    <a:pt x="18459" y="2523"/>
                  </a:lnTo>
                  <a:lnTo>
                    <a:pt x="19848" y="1975"/>
                  </a:lnTo>
                  <a:lnTo>
                    <a:pt x="21237" y="1499"/>
                  </a:lnTo>
                  <a:lnTo>
                    <a:pt x="22662" y="1097"/>
                  </a:lnTo>
                  <a:lnTo>
                    <a:pt x="24088" y="768"/>
                  </a:lnTo>
                  <a:lnTo>
                    <a:pt x="25586" y="513"/>
                  </a:lnTo>
                  <a:lnTo>
                    <a:pt x="27085" y="330"/>
                  </a:lnTo>
                  <a:lnTo>
                    <a:pt x="28583" y="184"/>
                  </a:lnTo>
                  <a:lnTo>
                    <a:pt x="30155" y="147"/>
                  </a:lnTo>
                  <a:close/>
                  <a:moveTo>
                    <a:pt x="30155" y="1"/>
                  </a:moveTo>
                  <a:lnTo>
                    <a:pt x="28620" y="37"/>
                  </a:lnTo>
                  <a:lnTo>
                    <a:pt x="27158" y="147"/>
                  </a:lnTo>
                  <a:lnTo>
                    <a:pt x="25659" y="330"/>
                  </a:lnTo>
                  <a:lnTo>
                    <a:pt x="24197" y="586"/>
                  </a:lnTo>
                  <a:lnTo>
                    <a:pt x="22772" y="915"/>
                  </a:lnTo>
                  <a:lnTo>
                    <a:pt x="21346" y="1317"/>
                  </a:lnTo>
                  <a:lnTo>
                    <a:pt x="19957" y="1755"/>
                  </a:lnTo>
                  <a:lnTo>
                    <a:pt x="18605" y="2304"/>
                  </a:lnTo>
                  <a:lnTo>
                    <a:pt x="17252" y="2888"/>
                  </a:lnTo>
                  <a:lnTo>
                    <a:pt x="15937" y="3546"/>
                  </a:lnTo>
                  <a:lnTo>
                    <a:pt x="14657" y="4277"/>
                  </a:lnTo>
                  <a:lnTo>
                    <a:pt x="13415" y="5082"/>
                  </a:lnTo>
                  <a:lnTo>
                    <a:pt x="12208" y="5922"/>
                  </a:lnTo>
                  <a:lnTo>
                    <a:pt x="11039" y="6836"/>
                  </a:lnTo>
                  <a:lnTo>
                    <a:pt x="9906" y="7823"/>
                  </a:lnTo>
                  <a:lnTo>
                    <a:pt x="8809" y="8846"/>
                  </a:lnTo>
                  <a:lnTo>
                    <a:pt x="7786" y="9943"/>
                  </a:lnTo>
                  <a:lnTo>
                    <a:pt x="6799" y="11076"/>
                  </a:lnTo>
                  <a:lnTo>
                    <a:pt x="5885" y="12246"/>
                  </a:lnTo>
                  <a:lnTo>
                    <a:pt x="5044" y="13452"/>
                  </a:lnTo>
                  <a:lnTo>
                    <a:pt x="4240" y="14695"/>
                  </a:lnTo>
                  <a:lnTo>
                    <a:pt x="3509" y="15974"/>
                  </a:lnTo>
                  <a:lnTo>
                    <a:pt x="2851" y="17290"/>
                  </a:lnTo>
                  <a:lnTo>
                    <a:pt x="2266" y="18606"/>
                  </a:lnTo>
                  <a:lnTo>
                    <a:pt x="1755" y="19995"/>
                  </a:lnTo>
                  <a:lnTo>
                    <a:pt x="1279" y="21384"/>
                  </a:lnTo>
                  <a:lnTo>
                    <a:pt x="877" y="22809"/>
                  </a:lnTo>
                  <a:lnTo>
                    <a:pt x="548" y="24235"/>
                  </a:lnTo>
                  <a:lnTo>
                    <a:pt x="329" y="25697"/>
                  </a:lnTo>
                  <a:lnTo>
                    <a:pt x="146" y="27159"/>
                  </a:lnTo>
                  <a:lnTo>
                    <a:pt x="37" y="28657"/>
                  </a:lnTo>
                  <a:lnTo>
                    <a:pt x="0" y="30156"/>
                  </a:lnTo>
                  <a:lnTo>
                    <a:pt x="37" y="31691"/>
                  </a:lnTo>
                  <a:lnTo>
                    <a:pt x="146" y="33153"/>
                  </a:lnTo>
                  <a:lnTo>
                    <a:pt x="329" y="34652"/>
                  </a:lnTo>
                  <a:lnTo>
                    <a:pt x="548" y="36114"/>
                  </a:lnTo>
                  <a:lnTo>
                    <a:pt x="877" y="37539"/>
                  </a:lnTo>
                  <a:lnTo>
                    <a:pt x="1279" y="38965"/>
                  </a:lnTo>
                  <a:lnTo>
                    <a:pt x="1755" y="40354"/>
                  </a:lnTo>
                  <a:lnTo>
                    <a:pt x="2266" y="41706"/>
                  </a:lnTo>
                  <a:lnTo>
                    <a:pt x="2851" y="43059"/>
                  </a:lnTo>
                  <a:lnTo>
                    <a:pt x="3509" y="44374"/>
                  </a:lnTo>
                  <a:lnTo>
                    <a:pt x="4240" y="45654"/>
                  </a:lnTo>
                  <a:lnTo>
                    <a:pt x="5044" y="46897"/>
                  </a:lnTo>
                  <a:lnTo>
                    <a:pt x="5885" y="48103"/>
                  </a:lnTo>
                  <a:lnTo>
                    <a:pt x="6799" y="49272"/>
                  </a:lnTo>
                  <a:lnTo>
                    <a:pt x="7786" y="50405"/>
                  </a:lnTo>
                  <a:lnTo>
                    <a:pt x="8809" y="51502"/>
                  </a:lnTo>
                  <a:lnTo>
                    <a:pt x="9906" y="52525"/>
                  </a:lnTo>
                  <a:lnTo>
                    <a:pt x="11039" y="53512"/>
                  </a:lnTo>
                  <a:lnTo>
                    <a:pt x="12208" y="54426"/>
                  </a:lnTo>
                  <a:lnTo>
                    <a:pt x="13415" y="55267"/>
                  </a:lnTo>
                  <a:lnTo>
                    <a:pt x="14657" y="56071"/>
                  </a:lnTo>
                  <a:lnTo>
                    <a:pt x="15937" y="56802"/>
                  </a:lnTo>
                  <a:lnTo>
                    <a:pt x="17252" y="57460"/>
                  </a:lnTo>
                  <a:lnTo>
                    <a:pt x="18605" y="58045"/>
                  </a:lnTo>
                  <a:lnTo>
                    <a:pt x="19957" y="58556"/>
                  </a:lnTo>
                  <a:lnTo>
                    <a:pt x="21346" y="59032"/>
                  </a:lnTo>
                  <a:lnTo>
                    <a:pt x="22772" y="59434"/>
                  </a:lnTo>
                  <a:lnTo>
                    <a:pt x="24197" y="59763"/>
                  </a:lnTo>
                  <a:lnTo>
                    <a:pt x="25659" y="59982"/>
                  </a:lnTo>
                  <a:lnTo>
                    <a:pt x="27158" y="60165"/>
                  </a:lnTo>
                  <a:lnTo>
                    <a:pt x="28620" y="60274"/>
                  </a:lnTo>
                  <a:lnTo>
                    <a:pt x="30155" y="60311"/>
                  </a:lnTo>
                  <a:lnTo>
                    <a:pt x="31654" y="60274"/>
                  </a:lnTo>
                  <a:lnTo>
                    <a:pt x="33152" y="60165"/>
                  </a:lnTo>
                  <a:lnTo>
                    <a:pt x="34614" y="59982"/>
                  </a:lnTo>
                  <a:lnTo>
                    <a:pt x="36076" y="59763"/>
                  </a:lnTo>
                  <a:lnTo>
                    <a:pt x="37502" y="59434"/>
                  </a:lnTo>
                  <a:lnTo>
                    <a:pt x="38927" y="59032"/>
                  </a:lnTo>
                  <a:lnTo>
                    <a:pt x="40316" y="58556"/>
                  </a:lnTo>
                  <a:lnTo>
                    <a:pt x="41705" y="58045"/>
                  </a:lnTo>
                  <a:lnTo>
                    <a:pt x="43021" y="57460"/>
                  </a:lnTo>
                  <a:lnTo>
                    <a:pt x="44337" y="56802"/>
                  </a:lnTo>
                  <a:lnTo>
                    <a:pt x="45616" y="56071"/>
                  </a:lnTo>
                  <a:lnTo>
                    <a:pt x="46859" y="55267"/>
                  </a:lnTo>
                  <a:lnTo>
                    <a:pt x="48065" y="54426"/>
                  </a:lnTo>
                  <a:lnTo>
                    <a:pt x="49235" y="53512"/>
                  </a:lnTo>
                  <a:lnTo>
                    <a:pt x="50368" y="52525"/>
                  </a:lnTo>
                  <a:lnTo>
                    <a:pt x="51465" y="51502"/>
                  </a:lnTo>
                  <a:lnTo>
                    <a:pt x="52488" y="50405"/>
                  </a:lnTo>
                  <a:lnTo>
                    <a:pt x="53475" y="49272"/>
                  </a:lnTo>
                  <a:lnTo>
                    <a:pt x="54389" y="48103"/>
                  </a:lnTo>
                  <a:lnTo>
                    <a:pt x="55266" y="46897"/>
                  </a:lnTo>
                  <a:lnTo>
                    <a:pt x="56033" y="45654"/>
                  </a:lnTo>
                  <a:lnTo>
                    <a:pt x="56765" y="44374"/>
                  </a:lnTo>
                  <a:lnTo>
                    <a:pt x="57422" y="43059"/>
                  </a:lnTo>
                  <a:lnTo>
                    <a:pt x="58007" y="41706"/>
                  </a:lnTo>
                  <a:lnTo>
                    <a:pt x="58556" y="40354"/>
                  </a:lnTo>
                  <a:lnTo>
                    <a:pt x="58994" y="38965"/>
                  </a:lnTo>
                  <a:lnTo>
                    <a:pt x="59396" y="37539"/>
                  </a:lnTo>
                  <a:lnTo>
                    <a:pt x="59725" y="36114"/>
                  </a:lnTo>
                  <a:lnTo>
                    <a:pt x="59981" y="34652"/>
                  </a:lnTo>
                  <a:lnTo>
                    <a:pt x="60164" y="33153"/>
                  </a:lnTo>
                  <a:lnTo>
                    <a:pt x="60273" y="31691"/>
                  </a:lnTo>
                  <a:lnTo>
                    <a:pt x="60310" y="30156"/>
                  </a:lnTo>
                  <a:lnTo>
                    <a:pt x="60273" y="28657"/>
                  </a:lnTo>
                  <a:lnTo>
                    <a:pt x="60164" y="27159"/>
                  </a:lnTo>
                  <a:lnTo>
                    <a:pt x="59981" y="25697"/>
                  </a:lnTo>
                  <a:lnTo>
                    <a:pt x="59725" y="24235"/>
                  </a:lnTo>
                  <a:lnTo>
                    <a:pt x="59396" y="22809"/>
                  </a:lnTo>
                  <a:lnTo>
                    <a:pt x="58994" y="21384"/>
                  </a:lnTo>
                  <a:lnTo>
                    <a:pt x="58556" y="19995"/>
                  </a:lnTo>
                  <a:lnTo>
                    <a:pt x="58007" y="18606"/>
                  </a:lnTo>
                  <a:lnTo>
                    <a:pt x="57422" y="17290"/>
                  </a:lnTo>
                  <a:lnTo>
                    <a:pt x="56765" y="15974"/>
                  </a:lnTo>
                  <a:lnTo>
                    <a:pt x="56033" y="14695"/>
                  </a:lnTo>
                  <a:lnTo>
                    <a:pt x="55266" y="13452"/>
                  </a:lnTo>
                  <a:lnTo>
                    <a:pt x="54389" y="12246"/>
                  </a:lnTo>
                  <a:lnTo>
                    <a:pt x="53475" y="11076"/>
                  </a:lnTo>
                  <a:lnTo>
                    <a:pt x="52488" y="9943"/>
                  </a:lnTo>
                  <a:lnTo>
                    <a:pt x="51465" y="8846"/>
                  </a:lnTo>
                  <a:lnTo>
                    <a:pt x="50368" y="7823"/>
                  </a:lnTo>
                  <a:lnTo>
                    <a:pt x="49235" y="6836"/>
                  </a:lnTo>
                  <a:lnTo>
                    <a:pt x="48065" y="5922"/>
                  </a:lnTo>
                  <a:lnTo>
                    <a:pt x="46859" y="5082"/>
                  </a:lnTo>
                  <a:lnTo>
                    <a:pt x="45616" y="4277"/>
                  </a:lnTo>
                  <a:lnTo>
                    <a:pt x="44337" y="3546"/>
                  </a:lnTo>
                  <a:lnTo>
                    <a:pt x="43021" y="2888"/>
                  </a:lnTo>
                  <a:lnTo>
                    <a:pt x="41705" y="2304"/>
                  </a:lnTo>
                  <a:lnTo>
                    <a:pt x="40316" y="1755"/>
                  </a:lnTo>
                  <a:lnTo>
                    <a:pt x="38927" y="1317"/>
                  </a:lnTo>
                  <a:lnTo>
                    <a:pt x="37502" y="915"/>
                  </a:lnTo>
                  <a:lnTo>
                    <a:pt x="36076" y="586"/>
                  </a:lnTo>
                  <a:lnTo>
                    <a:pt x="34614" y="330"/>
                  </a:lnTo>
                  <a:lnTo>
                    <a:pt x="33152" y="147"/>
                  </a:lnTo>
                  <a:lnTo>
                    <a:pt x="31654" y="37"/>
                  </a:lnTo>
                  <a:lnTo>
                    <a:pt x="30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1258250" y="1035850"/>
              <a:ext cx="1132200" cy="1132200"/>
            </a:xfrm>
            <a:custGeom>
              <a:avLst/>
              <a:gdLst/>
              <a:ahLst/>
              <a:cxnLst/>
              <a:rect l="l" t="t" r="r" b="b"/>
              <a:pathLst>
                <a:path w="45288" h="45288" extrusionOk="0">
                  <a:moveTo>
                    <a:pt x="22662" y="147"/>
                  </a:moveTo>
                  <a:lnTo>
                    <a:pt x="23795" y="183"/>
                  </a:lnTo>
                  <a:lnTo>
                    <a:pt x="24928" y="256"/>
                  </a:lnTo>
                  <a:lnTo>
                    <a:pt x="26061" y="403"/>
                  </a:lnTo>
                  <a:lnTo>
                    <a:pt x="27158" y="622"/>
                  </a:lnTo>
                  <a:lnTo>
                    <a:pt x="28254" y="878"/>
                  </a:lnTo>
                  <a:lnTo>
                    <a:pt x="29314" y="1170"/>
                  </a:lnTo>
                  <a:lnTo>
                    <a:pt x="30374" y="1536"/>
                  </a:lnTo>
                  <a:lnTo>
                    <a:pt x="31398" y="1938"/>
                  </a:lnTo>
                  <a:lnTo>
                    <a:pt x="32385" y="2376"/>
                  </a:lnTo>
                  <a:lnTo>
                    <a:pt x="33372" y="2852"/>
                  </a:lnTo>
                  <a:lnTo>
                    <a:pt x="34285" y="3400"/>
                  </a:lnTo>
                  <a:lnTo>
                    <a:pt x="35199" y="3985"/>
                  </a:lnTo>
                  <a:lnTo>
                    <a:pt x="36113" y="4643"/>
                  </a:lnTo>
                  <a:lnTo>
                    <a:pt x="36954" y="5300"/>
                  </a:lnTo>
                  <a:lnTo>
                    <a:pt x="37758" y="5995"/>
                  </a:lnTo>
                  <a:lnTo>
                    <a:pt x="38525" y="6763"/>
                  </a:lnTo>
                  <a:lnTo>
                    <a:pt x="39293" y="7530"/>
                  </a:lnTo>
                  <a:lnTo>
                    <a:pt x="39987" y="8334"/>
                  </a:lnTo>
                  <a:lnTo>
                    <a:pt x="40682" y="9211"/>
                  </a:lnTo>
                  <a:lnTo>
                    <a:pt x="41303" y="10089"/>
                  </a:lnTo>
                  <a:lnTo>
                    <a:pt x="41888" y="11003"/>
                  </a:lnTo>
                  <a:lnTo>
                    <a:pt x="42436" y="11916"/>
                  </a:lnTo>
                  <a:lnTo>
                    <a:pt x="42912" y="12903"/>
                  </a:lnTo>
                  <a:lnTo>
                    <a:pt x="43350" y="13890"/>
                  </a:lnTo>
                  <a:lnTo>
                    <a:pt x="43789" y="14914"/>
                  </a:lnTo>
                  <a:lnTo>
                    <a:pt x="44118" y="15974"/>
                  </a:lnTo>
                  <a:lnTo>
                    <a:pt x="44447" y="17034"/>
                  </a:lnTo>
                  <a:lnTo>
                    <a:pt x="44666" y="18130"/>
                  </a:lnTo>
                  <a:lnTo>
                    <a:pt x="44885" y="19227"/>
                  </a:lnTo>
                  <a:lnTo>
                    <a:pt x="45032" y="20360"/>
                  </a:lnTo>
                  <a:lnTo>
                    <a:pt x="45105" y="21493"/>
                  </a:lnTo>
                  <a:lnTo>
                    <a:pt x="45141" y="22626"/>
                  </a:lnTo>
                  <a:lnTo>
                    <a:pt x="45105" y="23796"/>
                  </a:lnTo>
                  <a:lnTo>
                    <a:pt x="45032" y="24929"/>
                  </a:lnTo>
                  <a:lnTo>
                    <a:pt x="44885" y="26062"/>
                  </a:lnTo>
                  <a:lnTo>
                    <a:pt x="44666" y="27158"/>
                  </a:lnTo>
                  <a:lnTo>
                    <a:pt x="44447" y="28255"/>
                  </a:lnTo>
                  <a:lnTo>
                    <a:pt x="44118" y="29315"/>
                  </a:lnTo>
                  <a:lnTo>
                    <a:pt x="43789" y="30375"/>
                  </a:lnTo>
                  <a:lnTo>
                    <a:pt x="43350" y="31398"/>
                  </a:lnTo>
                  <a:lnTo>
                    <a:pt x="42912" y="32385"/>
                  </a:lnTo>
                  <a:lnTo>
                    <a:pt x="42436" y="33336"/>
                  </a:lnTo>
                  <a:lnTo>
                    <a:pt x="41888" y="34286"/>
                  </a:lnTo>
                  <a:lnTo>
                    <a:pt x="41303" y="35200"/>
                  </a:lnTo>
                  <a:lnTo>
                    <a:pt x="40682" y="36077"/>
                  </a:lnTo>
                  <a:lnTo>
                    <a:pt x="39987" y="36954"/>
                  </a:lnTo>
                  <a:lnTo>
                    <a:pt x="39293" y="37758"/>
                  </a:lnTo>
                  <a:lnTo>
                    <a:pt x="38525" y="38526"/>
                  </a:lnTo>
                  <a:lnTo>
                    <a:pt x="37758" y="39293"/>
                  </a:lnTo>
                  <a:lnTo>
                    <a:pt x="36954" y="39988"/>
                  </a:lnTo>
                  <a:lnTo>
                    <a:pt x="36113" y="40646"/>
                  </a:lnTo>
                  <a:lnTo>
                    <a:pt x="35199" y="41304"/>
                  </a:lnTo>
                  <a:lnTo>
                    <a:pt x="34285" y="41889"/>
                  </a:lnTo>
                  <a:lnTo>
                    <a:pt x="33372" y="42400"/>
                  </a:lnTo>
                  <a:lnTo>
                    <a:pt x="32385" y="42912"/>
                  </a:lnTo>
                  <a:lnTo>
                    <a:pt x="31398" y="43351"/>
                  </a:lnTo>
                  <a:lnTo>
                    <a:pt x="30374" y="43753"/>
                  </a:lnTo>
                  <a:lnTo>
                    <a:pt x="29314" y="44118"/>
                  </a:lnTo>
                  <a:lnTo>
                    <a:pt x="28254" y="44411"/>
                  </a:lnTo>
                  <a:lnTo>
                    <a:pt x="27158" y="44666"/>
                  </a:lnTo>
                  <a:lnTo>
                    <a:pt x="26061" y="44886"/>
                  </a:lnTo>
                  <a:lnTo>
                    <a:pt x="24928" y="45032"/>
                  </a:lnTo>
                  <a:lnTo>
                    <a:pt x="23795" y="45105"/>
                  </a:lnTo>
                  <a:lnTo>
                    <a:pt x="22662" y="45142"/>
                  </a:lnTo>
                  <a:lnTo>
                    <a:pt x="21492" y="45105"/>
                  </a:lnTo>
                  <a:lnTo>
                    <a:pt x="20359" y="45032"/>
                  </a:lnTo>
                  <a:lnTo>
                    <a:pt x="19226" y="44886"/>
                  </a:lnTo>
                  <a:lnTo>
                    <a:pt x="18130" y="44666"/>
                  </a:lnTo>
                  <a:lnTo>
                    <a:pt x="17033" y="44411"/>
                  </a:lnTo>
                  <a:lnTo>
                    <a:pt x="15973" y="44118"/>
                  </a:lnTo>
                  <a:lnTo>
                    <a:pt x="14913" y="43753"/>
                  </a:lnTo>
                  <a:lnTo>
                    <a:pt x="13890" y="43351"/>
                  </a:lnTo>
                  <a:lnTo>
                    <a:pt x="12903" y="42912"/>
                  </a:lnTo>
                  <a:lnTo>
                    <a:pt x="11953" y="42400"/>
                  </a:lnTo>
                  <a:lnTo>
                    <a:pt x="11002" y="41889"/>
                  </a:lnTo>
                  <a:lnTo>
                    <a:pt x="10088" y="41304"/>
                  </a:lnTo>
                  <a:lnTo>
                    <a:pt x="9211" y="40646"/>
                  </a:lnTo>
                  <a:lnTo>
                    <a:pt x="8334" y="39988"/>
                  </a:lnTo>
                  <a:lnTo>
                    <a:pt x="7530" y="39293"/>
                  </a:lnTo>
                  <a:lnTo>
                    <a:pt x="6762" y="38526"/>
                  </a:lnTo>
                  <a:lnTo>
                    <a:pt x="5995" y="37758"/>
                  </a:lnTo>
                  <a:lnTo>
                    <a:pt x="5300" y="36954"/>
                  </a:lnTo>
                  <a:lnTo>
                    <a:pt x="4642" y="36077"/>
                  </a:lnTo>
                  <a:lnTo>
                    <a:pt x="3984" y="35200"/>
                  </a:lnTo>
                  <a:lnTo>
                    <a:pt x="3399" y="34286"/>
                  </a:lnTo>
                  <a:lnTo>
                    <a:pt x="2888" y="33336"/>
                  </a:lnTo>
                  <a:lnTo>
                    <a:pt x="2376" y="32385"/>
                  </a:lnTo>
                  <a:lnTo>
                    <a:pt x="1937" y="31398"/>
                  </a:lnTo>
                  <a:lnTo>
                    <a:pt x="1535" y="30375"/>
                  </a:lnTo>
                  <a:lnTo>
                    <a:pt x="1170" y="29315"/>
                  </a:lnTo>
                  <a:lnTo>
                    <a:pt x="877" y="28255"/>
                  </a:lnTo>
                  <a:lnTo>
                    <a:pt x="622" y="27158"/>
                  </a:lnTo>
                  <a:lnTo>
                    <a:pt x="402" y="26062"/>
                  </a:lnTo>
                  <a:lnTo>
                    <a:pt x="256" y="24929"/>
                  </a:lnTo>
                  <a:lnTo>
                    <a:pt x="183" y="23796"/>
                  </a:lnTo>
                  <a:lnTo>
                    <a:pt x="146" y="22626"/>
                  </a:lnTo>
                  <a:lnTo>
                    <a:pt x="183" y="21493"/>
                  </a:lnTo>
                  <a:lnTo>
                    <a:pt x="256" y="20360"/>
                  </a:lnTo>
                  <a:lnTo>
                    <a:pt x="402" y="19227"/>
                  </a:lnTo>
                  <a:lnTo>
                    <a:pt x="622" y="18130"/>
                  </a:lnTo>
                  <a:lnTo>
                    <a:pt x="877" y="17034"/>
                  </a:lnTo>
                  <a:lnTo>
                    <a:pt x="1170" y="15974"/>
                  </a:lnTo>
                  <a:lnTo>
                    <a:pt x="1535" y="14914"/>
                  </a:lnTo>
                  <a:lnTo>
                    <a:pt x="1937" y="13890"/>
                  </a:lnTo>
                  <a:lnTo>
                    <a:pt x="2376" y="12903"/>
                  </a:lnTo>
                  <a:lnTo>
                    <a:pt x="2888" y="11916"/>
                  </a:lnTo>
                  <a:lnTo>
                    <a:pt x="3399" y="11003"/>
                  </a:lnTo>
                  <a:lnTo>
                    <a:pt x="3984" y="10089"/>
                  </a:lnTo>
                  <a:lnTo>
                    <a:pt x="4642" y="9211"/>
                  </a:lnTo>
                  <a:lnTo>
                    <a:pt x="5300" y="8334"/>
                  </a:lnTo>
                  <a:lnTo>
                    <a:pt x="5995" y="7530"/>
                  </a:lnTo>
                  <a:lnTo>
                    <a:pt x="6762" y="6763"/>
                  </a:lnTo>
                  <a:lnTo>
                    <a:pt x="7530" y="5995"/>
                  </a:lnTo>
                  <a:lnTo>
                    <a:pt x="8334" y="5300"/>
                  </a:lnTo>
                  <a:lnTo>
                    <a:pt x="9211" y="4643"/>
                  </a:lnTo>
                  <a:lnTo>
                    <a:pt x="10088" y="3985"/>
                  </a:lnTo>
                  <a:lnTo>
                    <a:pt x="11002" y="3400"/>
                  </a:lnTo>
                  <a:lnTo>
                    <a:pt x="11953" y="2852"/>
                  </a:lnTo>
                  <a:lnTo>
                    <a:pt x="12903" y="2376"/>
                  </a:lnTo>
                  <a:lnTo>
                    <a:pt x="13890" y="1938"/>
                  </a:lnTo>
                  <a:lnTo>
                    <a:pt x="14913" y="1536"/>
                  </a:lnTo>
                  <a:lnTo>
                    <a:pt x="15973" y="1170"/>
                  </a:lnTo>
                  <a:lnTo>
                    <a:pt x="17033" y="878"/>
                  </a:lnTo>
                  <a:lnTo>
                    <a:pt x="18130" y="622"/>
                  </a:lnTo>
                  <a:lnTo>
                    <a:pt x="19226" y="403"/>
                  </a:lnTo>
                  <a:lnTo>
                    <a:pt x="20359" y="256"/>
                  </a:lnTo>
                  <a:lnTo>
                    <a:pt x="21492" y="183"/>
                  </a:lnTo>
                  <a:lnTo>
                    <a:pt x="22662" y="147"/>
                  </a:lnTo>
                  <a:close/>
                  <a:moveTo>
                    <a:pt x="22662" y="0"/>
                  </a:moveTo>
                  <a:lnTo>
                    <a:pt x="21492" y="37"/>
                  </a:lnTo>
                  <a:lnTo>
                    <a:pt x="20323" y="110"/>
                  </a:lnTo>
                  <a:lnTo>
                    <a:pt x="19190" y="256"/>
                  </a:lnTo>
                  <a:lnTo>
                    <a:pt x="18093" y="476"/>
                  </a:lnTo>
                  <a:lnTo>
                    <a:pt x="16997" y="732"/>
                  </a:lnTo>
                  <a:lnTo>
                    <a:pt x="15937" y="1024"/>
                  </a:lnTo>
                  <a:lnTo>
                    <a:pt x="14877" y="1389"/>
                  </a:lnTo>
                  <a:lnTo>
                    <a:pt x="13853" y="1792"/>
                  </a:lnTo>
                  <a:lnTo>
                    <a:pt x="12830" y="2230"/>
                  </a:lnTo>
                  <a:lnTo>
                    <a:pt x="11879" y="2742"/>
                  </a:lnTo>
                  <a:lnTo>
                    <a:pt x="10929" y="3290"/>
                  </a:lnTo>
                  <a:lnTo>
                    <a:pt x="10015" y="3875"/>
                  </a:lnTo>
                  <a:lnTo>
                    <a:pt x="9102" y="4496"/>
                  </a:lnTo>
                  <a:lnTo>
                    <a:pt x="8261" y="5191"/>
                  </a:lnTo>
                  <a:lnTo>
                    <a:pt x="7420" y="5885"/>
                  </a:lnTo>
                  <a:lnTo>
                    <a:pt x="6653" y="6653"/>
                  </a:lnTo>
                  <a:lnTo>
                    <a:pt x="5885" y="7420"/>
                  </a:lnTo>
                  <a:lnTo>
                    <a:pt x="5191" y="8261"/>
                  </a:lnTo>
                  <a:lnTo>
                    <a:pt x="4533" y="9102"/>
                  </a:lnTo>
                  <a:lnTo>
                    <a:pt x="3875" y="9979"/>
                  </a:lnTo>
                  <a:lnTo>
                    <a:pt x="3290" y="10929"/>
                  </a:lnTo>
                  <a:lnTo>
                    <a:pt x="2742" y="11880"/>
                  </a:lnTo>
                  <a:lnTo>
                    <a:pt x="2266" y="12830"/>
                  </a:lnTo>
                  <a:lnTo>
                    <a:pt x="1791" y="13854"/>
                  </a:lnTo>
                  <a:lnTo>
                    <a:pt x="1389" y="14877"/>
                  </a:lnTo>
                  <a:lnTo>
                    <a:pt x="1024" y="15900"/>
                  </a:lnTo>
                  <a:lnTo>
                    <a:pt x="731" y="16997"/>
                  </a:lnTo>
                  <a:lnTo>
                    <a:pt x="475" y="18094"/>
                  </a:lnTo>
                  <a:lnTo>
                    <a:pt x="293" y="19190"/>
                  </a:lnTo>
                  <a:lnTo>
                    <a:pt x="146" y="20323"/>
                  </a:lnTo>
                  <a:lnTo>
                    <a:pt x="37" y="21493"/>
                  </a:lnTo>
                  <a:lnTo>
                    <a:pt x="0" y="22626"/>
                  </a:lnTo>
                  <a:lnTo>
                    <a:pt x="37" y="23796"/>
                  </a:lnTo>
                  <a:lnTo>
                    <a:pt x="146" y="24965"/>
                  </a:lnTo>
                  <a:lnTo>
                    <a:pt x="293" y="26098"/>
                  </a:lnTo>
                  <a:lnTo>
                    <a:pt x="475" y="27195"/>
                  </a:lnTo>
                  <a:lnTo>
                    <a:pt x="731" y="28291"/>
                  </a:lnTo>
                  <a:lnTo>
                    <a:pt x="1024" y="29351"/>
                  </a:lnTo>
                  <a:lnTo>
                    <a:pt x="1389" y="30411"/>
                  </a:lnTo>
                  <a:lnTo>
                    <a:pt x="1791" y="31435"/>
                  </a:lnTo>
                  <a:lnTo>
                    <a:pt x="2266" y="32458"/>
                  </a:lnTo>
                  <a:lnTo>
                    <a:pt x="2742" y="33409"/>
                  </a:lnTo>
                  <a:lnTo>
                    <a:pt x="3290" y="34359"/>
                  </a:lnTo>
                  <a:lnTo>
                    <a:pt x="3875" y="35273"/>
                  </a:lnTo>
                  <a:lnTo>
                    <a:pt x="4533" y="36187"/>
                  </a:lnTo>
                  <a:lnTo>
                    <a:pt x="5191" y="37027"/>
                  </a:lnTo>
                  <a:lnTo>
                    <a:pt x="5885" y="37868"/>
                  </a:lnTo>
                  <a:lnTo>
                    <a:pt x="6653" y="38635"/>
                  </a:lnTo>
                  <a:lnTo>
                    <a:pt x="7420" y="39403"/>
                  </a:lnTo>
                  <a:lnTo>
                    <a:pt x="8261" y="40098"/>
                  </a:lnTo>
                  <a:lnTo>
                    <a:pt x="9102" y="40755"/>
                  </a:lnTo>
                  <a:lnTo>
                    <a:pt x="10015" y="41413"/>
                  </a:lnTo>
                  <a:lnTo>
                    <a:pt x="10929" y="41998"/>
                  </a:lnTo>
                  <a:lnTo>
                    <a:pt x="11879" y="42546"/>
                  </a:lnTo>
                  <a:lnTo>
                    <a:pt x="12830" y="43058"/>
                  </a:lnTo>
                  <a:lnTo>
                    <a:pt x="13853" y="43497"/>
                  </a:lnTo>
                  <a:lnTo>
                    <a:pt x="14877" y="43899"/>
                  </a:lnTo>
                  <a:lnTo>
                    <a:pt x="15937" y="44264"/>
                  </a:lnTo>
                  <a:lnTo>
                    <a:pt x="16997" y="44557"/>
                  </a:lnTo>
                  <a:lnTo>
                    <a:pt x="18093" y="44813"/>
                  </a:lnTo>
                  <a:lnTo>
                    <a:pt x="19190" y="45032"/>
                  </a:lnTo>
                  <a:lnTo>
                    <a:pt x="20323" y="45142"/>
                  </a:lnTo>
                  <a:lnTo>
                    <a:pt x="21492" y="45251"/>
                  </a:lnTo>
                  <a:lnTo>
                    <a:pt x="22662" y="45288"/>
                  </a:lnTo>
                  <a:lnTo>
                    <a:pt x="23795" y="45251"/>
                  </a:lnTo>
                  <a:lnTo>
                    <a:pt x="24965" y="45142"/>
                  </a:lnTo>
                  <a:lnTo>
                    <a:pt x="26098" y="45032"/>
                  </a:lnTo>
                  <a:lnTo>
                    <a:pt x="27194" y="44813"/>
                  </a:lnTo>
                  <a:lnTo>
                    <a:pt x="28291" y="44557"/>
                  </a:lnTo>
                  <a:lnTo>
                    <a:pt x="29388" y="44264"/>
                  </a:lnTo>
                  <a:lnTo>
                    <a:pt x="30411" y="43899"/>
                  </a:lnTo>
                  <a:lnTo>
                    <a:pt x="31434" y="43497"/>
                  </a:lnTo>
                  <a:lnTo>
                    <a:pt x="32458" y="43058"/>
                  </a:lnTo>
                  <a:lnTo>
                    <a:pt x="33445" y="42546"/>
                  </a:lnTo>
                  <a:lnTo>
                    <a:pt x="34359" y="41998"/>
                  </a:lnTo>
                  <a:lnTo>
                    <a:pt x="35309" y="41413"/>
                  </a:lnTo>
                  <a:lnTo>
                    <a:pt x="36186" y="40755"/>
                  </a:lnTo>
                  <a:lnTo>
                    <a:pt x="37027" y="40098"/>
                  </a:lnTo>
                  <a:lnTo>
                    <a:pt x="37867" y="39403"/>
                  </a:lnTo>
                  <a:lnTo>
                    <a:pt x="38635" y="38635"/>
                  </a:lnTo>
                  <a:lnTo>
                    <a:pt x="39403" y="37868"/>
                  </a:lnTo>
                  <a:lnTo>
                    <a:pt x="40097" y="37027"/>
                  </a:lnTo>
                  <a:lnTo>
                    <a:pt x="40792" y="36187"/>
                  </a:lnTo>
                  <a:lnTo>
                    <a:pt x="41413" y="35273"/>
                  </a:lnTo>
                  <a:lnTo>
                    <a:pt x="41998" y="34359"/>
                  </a:lnTo>
                  <a:lnTo>
                    <a:pt x="42546" y="33409"/>
                  </a:lnTo>
                  <a:lnTo>
                    <a:pt x="43058" y="32458"/>
                  </a:lnTo>
                  <a:lnTo>
                    <a:pt x="43496" y="31435"/>
                  </a:lnTo>
                  <a:lnTo>
                    <a:pt x="43898" y="30411"/>
                  </a:lnTo>
                  <a:lnTo>
                    <a:pt x="44264" y="29351"/>
                  </a:lnTo>
                  <a:lnTo>
                    <a:pt x="44556" y="28291"/>
                  </a:lnTo>
                  <a:lnTo>
                    <a:pt x="44812" y="27195"/>
                  </a:lnTo>
                  <a:lnTo>
                    <a:pt x="45032" y="26098"/>
                  </a:lnTo>
                  <a:lnTo>
                    <a:pt x="45178" y="24965"/>
                  </a:lnTo>
                  <a:lnTo>
                    <a:pt x="45251" y="23796"/>
                  </a:lnTo>
                  <a:lnTo>
                    <a:pt x="45287" y="22626"/>
                  </a:lnTo>
                  <a:lnTo>
                    <a:pt x="45251" y="21493"/>
                  </a:lnTo>
                  <a:lnTo>
                    <a:pt x="45178" y="20323"/>
                  </a:lnTo>
                  <a:lnTo>
                    <a:pt x="45032" y="19190"/>
                  </a:lnTo>
                  <a:lnTo>
                    <a:pt x="44812" y="18094"/>
                  </a:lnTo>
                  <a:lnTo>
                    <a:pt x="44556" y="16997"/>
                  </a:lnTo>
                  <a:lnTo>
                    <a:pt x="44264" y="15900"/>
                  </a:lnTo>
                  <a:lnTo>
                    <a:pt x="43898" y="14877"/>
                  </a:lnTo>
                  <a:lnTo>
                    <a:pt x="43496" y="13854"/>
                  </a:lnTo>
                  <a:lnTo>
                    <a:pt x="43058" y="12830"/>
                  </a:lnTo>
                  <a:lnTo>
                    <a:pt x="42546" y="11880"/>
                  </a:lnTo>
                  <a:lnTo>
                    <a:pt x="41998" y="10929"/>
                  </a:lnTo>
                  <a:lnTo>
                    <a:pt x="41413" y="9979"/>
                  </a:lnTo>
                  <a:lnTo>
                    <a:pt x="40792" y="9102"/>
                  </a:lnTo>
                  <a:lnTo>
                    <a:pt x="40097" y="8261"/>
                  </a:lnTo>
                  <a:lnTo>
                    <a:pt x="39403" y="7420"/>
                  </a:lnTo>
                  <a:lnTo>
                    <a:pt x="38635" y="6653"/>
                  </a:lnTo>
                  <a:lnTo>
                    <a:pt x="37867" y="5885"/>
                  </a:lnTo>
                  <a:lnTo>
                    <a:pt x="37027" y="5191"/>
                  </a:lnTo>
                  <a:lnTo>
                    <a:pt x="36186" y="4496"/>
                  </a:lnTo>
                  <a:lnTo>
                    <a:pt x="35309" y="3875"/>
                  </a:lnTo>
                  <a:lnTo>
                    <a:pt x="34359" y="3290"/>
                  </a:lnTo>
                  <a:lnTo>
                    <a:pt x="33445" y="2742"/>
                  </a:lnTo>
                  <a:lnTo>
                    <a:pt x="32458" y="2230"/>
                  </a:lnTo>
                  <a:lnTo>
                    <a:pt x="31434" y="1792"/>
                  </a:lnTo>
                  <a:lnTo>
                    <a:pt x="30411" y="1389"/>
                  </a:lnTo>
                  <a:lnTo>
                    <a:pt x="29388" y="1024"/>
                  </a:lnTo>
                  <a:lnTo>
                    <a:pt x="28291" y="732"/>
                  </a:lnTo>
                  <a:lnTo>
                    <a:pt x="27194" y="476"/>
                  </a:lnTo>
                  <a:lnTo>
                    <a:pt x="26098" y="256"/>
                  </a:lnTo>
                  <a:lnTo>
                    <a:pt x="24965" y="110"/>
                  </a:lnTo>
                  <a:lnTo>
                    <a:pt x="23795" y="37"/>
                  </a:lnTo>
                  <a:lnTo>
                    <a:pt x="22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1446475" y="1224100"/>
              <a:ext cx="755725" cy="755725"/>
            </a:xfrm>
            <a:custGeom>
              <a:avLst/>
              <a:gdLst/>
              <a:ahLst/>
              <a:cxnLst/>
              <a:rect l="l" t="t" r="r" b="b"/>
              <a:pathLst>
                <a:path w="30229" h="30229" extrusionOk="0">
                  <a:moveTo>
                    <a:pt x="15901" y="146"/>
                  </a:moveTo>
                  <a:lnTo>
                    <a:pt x="16632" y="219"/>
                  </a:lnTo>
                  <a:lnTo>
                    <a:pt x="17399" y="329"/>
                  </a:lnTo>
                  <a:lnTo>
                    <a:pt x="18130" y="439"/>
                  </a:lnTo>
                  <a:lnTo>
                    <a:pt x="18861" y="621"/>
                  </a:lnTo>
                  <a:lnTo>
                    <a:pt x="19556" y="804"/>
                  </a:lnTo>
                  <a:lnTo>
                    <a:pt x="20250" y="1060"/>
                  </a:lnTo>
                  <a:lnTo>
                    <a:pt x="20945" y="1316"/>
                  </a:lnTo>
                  <a:lnTo>
                    <a:pt x="21603" y="1608"/>
                  </a:lnTo>
                  <a:lnTo>
                    <a:pt x="22261" y="1937"/>
                  </a:lnTo>
                  <a:lnTo>
                    <a:pt x="22882" y="2303"/>
                  </a:lnTo>
                  <a:lnTo>
                    <a:pt x="23467" y="2705"/>
                  </a:lnTo>
                  <a:lnTo>
                    <a:pt x="24052" y="3107"/>
                  </a:lnTo>
                  <a:lnTo>
                    <a:pt x="24636" y="3582"/>
                  </a:lnTo>
                  <a:lnTo>
                    <a:pt x="25185" y="4021"/>
                  </a:lnTo>
                  <a:lnTo>
                    <a:pt x="25696" y="4533"/>
                  </a:lnTo>
                  <a:lnTo>
                    <a:pt x="26208" y="5044"/>
                  </a:lnTo>
                  <a:lnTo>
                    <a:pt x="26683" y="5593"/>
                  </a:lnTo>
                  <a:lnTo>
                    <a:pt x="27122" y="6177"/>
                  </a:lnTo>
                  <a:lnTo>
                    <a:pt x="27524" y="6762"/>
                  </a:lnTo>
                  <a:lnTo>
                    <a:pt x="27926" y="7347"/>
                  </a:lnTo>
                  <a:lnTo>
                    <a:pt x="28292" y="7968"/>
                  </a:lnTo>
                  <a:lnTo>
                    <a:pt x="28621" y="8626"/>
                  </a:lnTo>
                  <a:lnTo>
                    <a:pt x="28913" y="9284"/>
                  </a:lnTo>
                  <a:lnTo>
                    <a:pt x="29169" y="9979"/>
                  </a:lnTo>
                  <a:lnTo>
                    <a:pt x="29425" y="10673"/>
                  </a:lnTo>
                  <a:lnTo>
                    <a:pt x="29607" y="11368"/>
                  </a:lnTo>
                  <a:lnTo>
                    <a:pt x="29790" y="12099"/>
                  </a:lnTo>
                  <a:lnTo>
                    <a:pt x="29900" y="12830"/>
                  </a:lnTo>
                  <a:lnTo>
                    <a:pt x="30010" y="13597"/>
                  </a:lnTo>
                  <a:lnTo>
                    <a:pt x="30083" y="14328"/>
                  </a:lnTo>
                  <a:lnTo>
                    <a:pt x="30083" y="15096"/>
                  </a:lnTo>
                  <a:lnTo>
                    <a:pt x="30083" y="15863"/>
                  </a:lnTo>
                  <a:lnTo>
                    <a:pt x="30010" y="16631"/>
                  </a:lnTo>
                  <a:lnTo>
                    <a:pt x="29900" y="17399"/>
                  </a:lnTo>
                  <a:lnTo>
                    <a:pt x="29790" y="18130"/>
                  </a:lnTo>
                  <a:lnTo>
                    <a:pt x="29607" y="18861"/>
                  </a:lnTo>
                  <a:lnTo>
                    <a:pt x="29425" y="19555"/>
                  </a:lnTo>
                  <a:lnTo>
                    <a:pt x="29169" y="20250"/>
                  </a:lnTo>
                  <a:lnTo>
                    <a:pt x="28913" y="20944"/>
                  </a:lnTo>
                  <a:lnTo>
                    <a:pt x="28621" y="21602"/>
                  </a:lnTo>
                  <a:lnTo>
                    <a:pt x="28292" y="22223"/>
                  </a:lnTo>
                  <a:lnTo>
                    <a:pt x="27926" y="22881"/>
                  </a:lnTo>
                  <a:lnTo>
                    <a:pt x="27524" y="23466"/>
                  </a:lnTo>
                  <a:lnTo>
                    <a:pt x="27122" y="24051"/>
                  </a:lnTo>
                  <a:lnTo>
                    <a:pt x="26683" y="24636"/>
                  </a:lnTo>
                  <a:lnTo>
                    <a:pt x="26208" y="25184"/>
                  </a:lnTo>
                  <a:lnTo>
                    <a:pt x="25696" y="25696"/>
                  </a:lnTo>
                  <a:lnTo>
                    <a:pt x="25185" y="26171"/>
                  </a:lnTo>
                  <a:lnTo>
                    <a:pt x="24636" y="26646"/>
                  </a:lnTo>
                  <a:lnTo>
                    <a:pt x="24052" y="27121"/>
                  </a:lnTo>
                  <a:lnTo>
                    <a:pt x="23467" y="27523"/>
                  </a:lnTo>
                  <a:lnTo>
                    <a:pt x="22882" y="27925"/>
                  </a:lnTo>
                  <a:lnTo>
                    <a:pt x="22261" y="28254"/>
                  </a:lnTo>
                  <a:lnTo>
                    <a:pt x="21603" y="28620"/>
                  </a:lnTo>
                  <a:lnTo>
                    <a:pt x="20945" y="28912"/>
                  </a:lnTo>
                  <a:lnTo>
                    <a:pt x="20250" y="29168"/>
                  </a:lnTo>
                  <a:lnTo>
                    <a:pt x="19556" y="29424"/>
                  </a:lnTo>
                  <a:lnTo>
                    <a:pt x="18861" y="29607"/>
                  </a:lnTo>
                  <a:lnTo>
                    <a:pt x="18130" y="29790"/>
                  </a:lnTo>
                  <a:lnTo>
                    <a:pt x="17399" y="29899"/>
                  </a:lnTo>
                  <a:lnTo>
                    <a:pt x="16632" y="30009"/>
                  </a:lnTo>
                  <a:lnTo>
                    <a:pt x="15901" y="30045"/>
                  </a:lnTo>
                  <a:lnTo>
                    <a:pt x="15133" y="30082"/>
                  </a:lnTo>
                  <a:lnTo>
                    <a:pt x="14366" y="30045"/>
                  </a:lnTo>
                  <a:lnTo>
                    <a:pt x="13598" y="30009"/>
                  </a:lnTo>
                  <a:lnTo>
                    <a:pt x="12830" y="29899"/>
                  </a:lnTo>
                  <a:lnTo>
                    <a:pt x="12099" y="29790"/>
                  </a:lnTo>
                  <a:lnTo>
                    <a:pt x="11368" y="29607"/>
                  </a:lnTo>
                  <a:lnTo>
                    <a:pt x="10674" y="29424"/>
                  </a:lnTo>
                  <a:lnTo>
                    <a:pt x="9979" y="29168"/>
                  </a:lnTo>
                  <a:lnTo>
                    <a:pt x="9285" y="28912"/>
                  </a:lnTo>
                  <a:lnTo>
                    <a:pt x="8627" y="28620"/>
                  </a:lnTo>
                  <a:lnTo>
                    <a:pt x="8006" y="28254"/>
                  </a:lnTo>
                  <a:lnTo>
                    <a:pt x="7348" y="27925"/>
                  </a:lnTo>
                  <a:lnTo>
                    <a:pt x="6763" y="27523"/>
                  </a:lnTo>
                  <a:lnTo>
                    <a:pt x="6178" y="27121"/>
                  </a:lnTo>
                  <a:lnTo>
                    <a:pt x="5593" y="26646"/>
                  </a:lnTo>
                  <a:lnTo>
                    <a:pt x="5045" y="26171"/>
                  </a:lnTo>
                  <a:lnTo>
                    <a:pt x="4533" y="25696"/>
                  </a:lnTo>
                  <a:lnTo>
                    <a:pt x="4058" y="25184"/>
                  </a:lnTo>
                  <a:lnTo>
                    <a:pt x="3583" y="24636"/>
                  </a:lnTo>
                  <a:lnTo>
                    <a:pt x="3108" y="24051"/>
                  </a:lnTo>
                  <a:lnTo>
                    <a:pt x="2706" y="23466"/>
                  </a:lnTo>
                  <a:lnTo>
                    <a:pt x="2304" y="22881"/>
                  </a:lnTo>
                  <a:lnTo>
                    <a:pt x="1975" y="22223"/>
                  </a:lnTo>
                  <a:lnTo>
                    <a:pt x="1609" y="21602"/>
                  </a:lnTo>
                  <a:lnTo>
                    <a:pt x="1317" y="20944"/>
                  </a:lnTo>
                  <a:lnTo>
                    <a:pt x="1061" y="20250"/>
                  </a:lnTo>
                  <a:lnTo>
                    <a:pt x="805" y="19555"/>
                  </a:lnTo>
                  <a:lnTo>
                    <a:pt x="622" y="18861"/>
                  </a:lnTo>
                  <a:lnTo>
                    <a:pt x="439" y="18130"/>
                  </a:lnTo>
                  <a:lnTo>
                    <a:pt x="330" y="17399"/>
                  </a:lnTo>
                  <a:lnTo>
                    <a:pt x="220" y="16631"/>
                  </a:lnTo>
                  <a:lnTo>
                    <a:pt x="184" y="15863"/>
                  </a:lnTo>
                  <a:lnTo>
                    <a:pt x="147" y="15096"/>
                  </a:lnTo>
                  <a:lnTo>
                    <a:pt x="184" y="14328"/>
                  </a:lnTo>
                  <a:lnTo>
                    <a:pt x="220" y="13597"/>
                  </a:lnTo>
                  <a:lnTo>
                    <a:pt x="330" y="12830"/>
                  </a:lnTo>
                  <a:lnTo>
                    <a:pt x="439" y="12099"/>
                  </a:lnTo>
                  <a:lnTo>
                    <a:pt x="622" y="11368"/>
                  </a:lnTo>
                  <a:lnTo>
                    <a:pt x="805" y="10673"/>
                  </a:lnTo>
                  <a:lnTo>
                    <a:pt x="1061" y="9979"/>
                  </a:lnTo>
                  <a:lnTo>
                    <a:pt x="1317" y="9284"/>
                  </a:lnTo>
                  <a:lnTo>
                    <a:pt x="1609" y="8626"/>
                  </a:lnTo>
                  <a:lnTo>
                    <a:pt x="1975" y="7968"/>
                  </a:lnTo>
                  <a:lnTo>
                    <a:pt x="2304" y="7347"/>
                  </a:lnTo>
                  <a:lnTo>
                    <a:pt x="2706" y="6762"/>
                  </a:lnTo>
                  <a:lnTo>
                    <a:pt x="3108" y="6177"/>
                  </a:lnTo>
                  <a:lnTo>
                    <a:pt x="3583" y="5593"/>
                  </a:lnTo>
                  <a:lnTo>
                    <a:pt x="4058" y="5044"/>
                  </a:lnTo>
                  <a:lnTo>
                    <a:pt x="4533" y="4533"/>
                  </a:lnTo>
                  <a:lnTo>
                    <a:pt x="5045" y="4021"/>
                  </a:lnTo>
                  <a:lnTo>
                    <a:pt x="5593" y="3582"/>
                  </a:lnTo>
                  <a:lnTo>
                    <a:pt x="6178" y="3107"/>
                  </a:lnTo>
                  <a:lnTo>
                    <a:pt x="6763" y="2705"/>
                  </a:lnTo>
                  <a:lnTo>
                    <a:pt x="7348" y="2303"/>
                  </a:lnTo>
                  <a:lnTo>
                    <a:pt x="8006" y="1937"/>
                  </a:lnTo>
                  <a:lnTo>
                    <a:pt x="8627" y="1608"/>
                  </a:lnTo>
                  <a:lnTo>
                    <a:pt x="9285" y="1316"/>
                  </a:lnTo>
                  <a:lnTo>
                    <a:pt x="9979" y="1060"/>
                  </a:lnTo>
                  <a:lnTo>
                    <a:pt x="10674" y="804"/>
                  </a:lnTo>
                  <a:lnTo>
                    <a:pt x="11368" y="621"/>
                  </a:lnTo>
                  <a:lnTo>
                    <a:pt x="12099" y="439"/>
                  </a:lnTo>
                  <a:lnTo>
                    <a:pt x="12830" y="329"/>
                  </a:lnTo>
                  <a:lnTo>
                    <a:pt x="13598" y="219"/>
                  </a:lnTo>
                  <a:lnTo>
                    <a:pt x="14366" y="146"/>
                  </a:lnTo>
                  <a:close/>
                  <a:moveTo>
                    <a:pt x="15133" y="0"/>
                  </a:moveTo>
                  <a:lnTo>
                    <a:pt x="14329" y="37"/>
                  </a:lnTo>
                  <a:lnTo>
                    <a:pt x="13561" y="73"/>
                  </a:lnTo>
                  <a:lnTo>
                    <a:pt x="12830" y="183"/>
                  </a:lnTo>
                  <a:lnTo>
                    <a:pt x="12063" y="293"/>
                  </a:lnTo>
                  <a:lnTo>
                    <a:pt x="11332" y="475"/>
                  </a:lnTo>
                  <a:lnTo>
                    <a:pt x="10637" y="695"/>
                  </a:lnTo>
                  <a:lnTo>
                    <a:pt x="9943" y="914"/>
                  </a:lnTo>
                  <a:lnTo>
                    <a:pt x="9248" y="1206"/>
                  </a:lnTo>
                  <a:lnTo>
                    <a:pt x="8554" y="1499"/>
                  </a:lnTo>
                  <a:lnTo>
                    <a:pt x="7932" y="1828"/>
                  </a:lnTo>
                  <a:lnTo>
                    <a:pt x="7275" y="2193"/>
                  </a:lnTo>
                  <a:lnTo>
                    <a:pt x="6690" y="2595"/>
                  </a:lnTo>
                  <a:lnTo>
                    <a:pt x="6068" y="2997"/>
                  </a:lnTo>
                  <a:lnTo>
                    <a:pt x="5520" y="3473"/>
                  </a:lnTo>
                  <a:lnTo>
                    <a:pt x="4972" y="3948"/>
                  </a:lnTo>
                  <a:lnTo>
                    <a:pt x="4424" y="4423"/>
                  </a:lnTo>
                  <a:lnTo>
                    <a:pt x="3948" y="4971"/>
                  </a:lnTo>
                  <a:lnTo>
                    <a:pt x="3473" y="5519"/>
                  </a:lnTo>
                  <a:lnTo>
                    <a:pt x="2998" y="6068"/>
                  </a:lnTo>
                  <a:lnTo>
                    <a:pt x="2596" y="6652"/>
                  </a:lnTo>
                  <a:lnTo>
                    <a:pt x="2194" y="7274"/>
                  </a:lnTo>
                  <a:lnTo>
                    <a:pt x="1828" y="7932"/>
                  </a:lnTo>
                  <a:lnTo>
                    <a:pt x="1499" y="8553"/>
                  </a:lnTo>
                  <a:lnTo>
                    <a:pt x="1207" y="9248"/>
                  </a:lnTo>
                  <a:lnTo>
                    <a:pt x="915" y="9906"/>
                  </a:lnTo>
                  <a:lnTo>
                    <a:pt x="695" y="10637"/>
                  </a:lnTo>
                  <a:lnTo>
                    <a:pt x="476" y="11331"/>
                  </a:lnTo>
                  <a:lnTo>
                    <a:pt x="330" y="12062"/>
                  </a:lnTo>
                  <a:lnTo>
                    <a:pt x="184" y="12830"/>
                  </a:lnTo>
                  <a:lnTo>
                    <a:pt x="74" y="13561"/>
                  </a:lnTo>
                  <a:lnTo>
                    <a:pt x="37" y="14328"/>
                  </a:lnTo>
                  <a:lnTo>
                    <a:pt x="1" y="15096"/>
                  </a:lnTo>
                  <a:lnTo>
                    <a:pt x="37" y="15900"/>
                  </a:lnTo>
                  <a:lnTo>
                    <a:pt x="74" y="16668"/>
                  </a:lnTo>
                  <a:lnTo>
                    <a:pt x="184" y="17399"/>
                  </a:lnTo>
                  <a:lnTo>
                    <a:pt x="330" y="18166"/>
                  </a:lnTo>
                  <a:lnTo>
                    <a:pt x="476" y="18897"/>
                  </a:lnTo>
                  <a:lnTo>
                    <a:pt x="695" y="19592"/>
                  </a:lnTo>
                  <a:lnTo>
                    <a:pt x="915" y="20286"/>
                  </a:lnTo>
                  <a:lnTo>
                    <a:pt x="1207" y="20981"/>
                  </a:lnTo>
                  <a:lnTo>
                    <a:pt x="1499" y="21675"/>
                  </a:lnTo>
                  <a:lnTo>
                    <a:pt x="1828" y="22297"/>
                  </a:lnTo>
                  <a:lnTo>
                    <a:pt x="2194" y="22954"/>
                  </a:lnTo>
                  <a:lnTo>
                    <a:pt x="2596" y="23539"/>
                  </a:lnTo>
                  <a:lnTo>
                    <a:pt x="2998" y="24161"/>
                  </a:lnTo>
                  <a:lnTo>
                    <a:pt x="3473" y="24709"/>
                  </a:lnTo>
                  <a:lnTo>
                    <a:pt x="3948" y="25257"/>
                  </a:lnTo>
                  <a:lnTo>
                    <a:pt x="4424" y="25806"/>
                  </a:lnTo>
                  <a:lnTo>
                    <a:pt x="4972" y="26281"/>
                  </a:lnTo>
                  <a:lnTo>
                    <a:pt x="5520" y="26756"/>
                  </a:lnTo>
                  <a:lnTo>
                    <a:pt x="6068" y="27231"/>
                  </a:lnTo>
                  <a:lnTo>
                    <a:pt x="6690" y="27633"/>
                  </a:lnTo>
                  <a:lnTo>
                    <a:pt x="7275" y="28035"/>
                  </a:lnTo>
                  <a:lnTo>
                    <a:pt x="7932" y="28401"/>
                  </a:lnTo>
                  <a:lnTo>
                    <a:pt x="8554" y="28730"/>
                  </a:lnTo>
                  <a:lnTo>
                    <a:pt x="9248" y="29022"/>
                  </a:lnTo>
                  <a:lnTo>
                    <a:pt x="9943" y="29314"/>
                  </a:lnTo>
                  <a:lnTo>
                    <a:pt x="10637" y="29534"/>
                  </a:lnTo>
                  <a:lnTo>
                    <a:pt x="11332" y="29753"/>
                  </a:lnTo>
                  <a:lnTo>
                    <a:pt x="12063" y="29899"/>
                  </a:lnTo>
                  <a:lnTo>
                    <a:pt x="12830" y="30045"/>
                  </a:lnTo>
                  <a:lnTo>
                    <a:pt x="13561" y="30155"/>
                  </a:lnTo>
                  <a:lnTo>
                    <a:pt x="14329" y="30192"/>
                  </a:lnTo>
                  <a:lnTo>
                    <a:pt x="15133" y="30228"/>
                  </a:lnTo>
                  <a:lnTo>
                    <a:pt x="15901" y="30192"/>
                  </a:lnTo>
                  <a:lnTo>
                    <a:pt x="16668" y="30155"/>
                  </a:lnTo>
                  <a:lnTo>
                    <a:pt x="17399" y="30045"/>
                  </a:lnTo>
                  <a:lnTo>
                    <a:pt x="18167" y="29899"/>
                  </a:lnTo>
                  <a:lnTo>
                    <a:pt x="18898" y="29753"/>
                  </a:lnTo>
                  <a:lnTo>
                    <a:pt x="19592" y="29534"/>
                  </a:lnTo>
                  <a:lnTo>
                    <a:pt x="20323" y="29314"/>
                  </a:lnTo>
                  <a:lnTo>
                    <a:pt x="20981" y="29022"/>
                  </a:lnTo>
                  <a:lnTo>
                    <a:pt x="21676" y="28730"/>
                  </a:lnTo>
                  <a:lnTo>
                    <a:pt x="22334" y="28401"/>
                  </a:lnTo>
                  <a:lnTo>
                    <a:pt x="22955" y="28035"/>
                  </a:lnTo>
                  <a:lnTo>
                    <a:pt x="23576" y="27633"/>
                  </a:lnTo>
                  <a:lnTo>
                    <a:pt x="24161" y="27231"/>
                  </a:lnTo>
                  <a:lnTo>
                    <a:pt x="24710" y="26756"/>
                  </a:lnTo>
                  <a:lnTo>
                    <a:pt x="25258" y="26281"/>
                  </a:lnTo>
                  <a:lnTo>
                    <a:pt x="25806" y="25806"/>
                  </a:lnTo>
                  <a:lnTo>
                    <a:pt x="26318" y="25257"/>
                  </a:lnTo>
                  <a:lnTo>
                    <a:pt x="26793" y="24709"/>
                  </a:lnTo>
                  <a:lnTo>
                    <a:pt x="27232" y="24161"/>
                  </a:lnTo>
                  <a:lnTo>
                    <a:pt x="27634" y="23539"/>
                  </a:lnTo>
                  <a:lnTo>
                    <a:pt x="28036" y="22954"/>
                  </a:lnTo>
                  <a:lnTo>
                    <a:pt x="28401" y="22297"/>
                  </a:lnTo>
                  <a:lnTo>
                    <a:pt x="28730" y="21675"/>
                  </a:lnTo>
                  <a:lnTo>
                    <a:pt x="29059" y="20981"/>
                  </a:lnTo>
                  <a:lnTo>
                    <a:pt x="29315" y="20286"/>
                  </a:lnTo>
                  <a:lnTo>
                    <a:pt x="29534" y="19592"/>
                  </a:lnTo>
                  <a:lnTo>
                    <a:pt x="29754" y="18897"/>
                  </a:lnTo>
                  <a:lnTo>
                    <a:pt x="29936" y="18166"/>
                  </a:lnTo>
                  <a:lnTo>
                    <a:pt x="30046" y="17399"/>
                  </a:lnTo>
                  <a:lnTo>
                    <a:pt x="30156" y="16668"/>
                  </a:lnTo>
                  <a:lnTo>
                    <a:pt x="30229" y="15900"/>
                  </a:lnTo>
                  <a:lnTo>
                    <a:pt x="30229" y="15096"/>
                  </a:lnTo>
                  <a:lnTo>
                    <a:pt x="30229" y="14328"/>
                  </a:lnTo>
                  <a:lnTo>
                    <a:pt x="30156" y="13561"/>
                  </a:lnTo>
                  <a:lnTo>
                    <a:pt x="30046" y="12830"/>
                  </a:lnTo>
                  <a:lnTo>
                    <a:pt x="29936" y="12062"/>
                  </a:lnTo>
                  <a:lnTo>
                    <a:pt x="29754" y="11331"/>
                  </a:lnTo>
                  <a:lnTo>
                    <a:pt x="29534" y="10637"/>
                  </a:lnTo>
                  <a:lnTo>
                    <a:pt x="29315" y="9906"/>
                  </a:lnTo>
                  <a:lnTo>
                    <a:pt x="29059" y="9248"/>
                  </a:lnTo>
                  <a:lnTo>
                    <a:pt x="28730" y="8553"/>
                  </a:lnTo>
                  <a:lnTo>
                    <a:pt x="28401" y="7932"/>
                  </a:lnTo>
                  <a:lnTo>
                    <a:pt x="28036" y="7274"/>
                  </a:lnTo>
                  <a:lnTo>
                    <a:pt x="27634" y="6652"/>
                  </a:lnTo>
                  <a:lnTo>
                    <a:pt x="27232" y="6068"/>
                  </a:lnTo>
                  <a:lnTo>
                    <a:pt x="26793" y="5519"/>
                  </a:lnTo>
                  <a:lnTo>
                    <a:pt x="26318" y="4971"/>
                  </a:lnTo>
                  <a:lnTo>
                    <a:pt x="25806" y="4423"/>
                  </a:lnTo>
                  <a:lnTo>
                    <a:pt x="25258" y="3948"/>
                  </a:lnTo>
                  <a:lnTo>
                    <a:pt x="24710" y="3473"/>
                  </a:lnTo>
                  <a:lnTo>
                    <a:pt x="24161" y="2997"/>
                  </a:lnTo>
                  <a:lnTo>
                    <a:pt x="23576" y="2595"/>
                  </a:lnTo>
                  <a:lnTo>
                    <a:pt x="22955" y="2193"/>
                  </a:lnTo>
                  <a:lnTo>
                    <a:pt x="22334" y="1828"/>
                  </a:lnTo>
                  <a:lnTo>
                    <a:pt x="21676" y="1499"/>
                  </a:lnTo>
                  <a:lnTo>
                    <a:pt x="20981" y="1206"/>
                  </a:lnTo>
                  <a:lnTo>
                    <a:pt x="20323" y="914"/>
                  </a:lnTo>
                  <a:lnTo>
                    <a:pt x="19592" y="695"/>
                  </a:lnTo>
                  <a:lnTo>
                    <a:pt x="18898" y="475"/>
                  </a:lnTo>
                  <a:lnTo>
                    <a:pt x="18167" y="293"/>
                  </a:lnTo>
                  <a:lnTo>
                    <a:pt x="17399" y="183"/>
                  </a:lnTo>
                  <a:lnTo>
                    <a:pt x="16668" y="73"/>
                  </a:lnTo>
                  <a:lnTo>
                    <a:pt x="15901" y="37"/>
                  </a:lnTo>
                  <a:lnTo>
                    <a:pt x="15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1634725" y="1412325"/>
              <a:ext cx="379250" cy="379250"/>
            </a:xfrm>
            <a:custGeom>
              <a:avLst/>
              <a:gdLst/>
              <a:ahLst/>
              <a:cxnLst/>
              <a:rect l="l" t="t" r="r" b="b"/>
              <a:pathLst>
                <a:path w="15170" h="15170" extrusionOk="0">
                  <a:moveTo>
                    <a:pt x="7603" y="147"/>
                  </a:moveTo>
                  <a:lnTo>
                    <a:pt x="8334" y="183"/>
                  </a:lnTo>
                  <a:lnTo>
                    <a:pt x="9102" y="293"/>
                  </a:lnTo>
                  <a:lnTo>
                    <a:pt x="9796" y="476"/>
                  </a:lnTo>
                  <a:lnTo>
                    <a:pt x="10491" y="732"/>
                  </a:lnTo>
                  <a:lnTo>
                    <a:pt x="11149" y="1024"/>
                  </a:lnTo>
                  <a:lnTo>
                    <a:pt x="11733" y="1390"/>
                  </a:lnTo>
                  <a:lnTo>
                    <a:pt x="12318" y="1828"/>
                  </a:lnTo>
                  <a:lnTo>
                    <a:pt x="12866" y="2303"/>
                  </a:lnTo>
                  <a:lnTo>
                    <a:pt x="13342" y="2852"/>
                  </a:lnTo>
                  <a:lnTo>
                    <a:pt x="13780" y="3437"/>
                  </a:lnTo>
                  <a:lnTo>
                    <a:pt x="14146" y="4021"/>
                  </a:lnTo>
                  <a:lnTo>
                    <a:pt x="14438" y="4679"/>
                  </a:lnTo>
                  <a:lnTo>
                    <a:pt x="14694" y="5374"/>
                  </a:lnTo>
                  <a:lnTo>
                    <a:pt x="14877" y="6068"/>
                  </a:lnTo>
                  <a:lnTo>
                    <a:pt x="14986" y="6836"/>
                  </a:lnTo>
                  <a:lnTo>
                    <a:pt x="15023" y="7567"/>
                  </a:lnTo>
                  <a:lnTo>
                    <a:pt x="14986" y="8334"/>
                  </a:lnTo>
                  <a:lnTo>
                    <a:pt x="14877" y="9066"/>
                  </a:lnTo>
                  <a:lnTo>
                    <a:pt x="14694" y="9797"/>
                  </a:lnTo>
                  <a:lnTo>
                    <a:pt x="14438" y="10491"/>
                  </a:lnTo>
                  <a:lnTo>
                    <a:pt x="14146" y="11149"/>
                  </a:lnTo>
                  <a:lnTo>
                    <a:pt x="13780" y="11734"/>
                  </a:lnTo>
                  <a:lnTo>
                    <a:pt x="13342" y="12319"/>
                  </a:lnTo>
                  <a:lnTo>
                    <a:pt x="12866" y="12830"/>
                  </a:lnTo>
                  <a:lnTo>
                    <a:pt x="12318" y="13342"/>
                  </a:lnTo>
                  <a:lnTo>
                    <a:pt x="11733" y="13744"/>
                  </a:lnTo>
                  <a:lnTo>
                    <a:pt x="11149" y="14146"/>
                  </a:lnTo>
                  <a:lnTo>
                    <a:pt x="10491" y="14439"/>
                  </a:lnTo>
                  <a:lnTo>
                    <a:pt x="9796" y="14694"/>
                  </a:lnTo>
                  <a:lnTo>
                    <a:pt x="9102" y="14877"/>
                  </a:lnTo>
                  <a:lnTo>
                    <a:pt x="8334" y="14987"/>
                  </a:lnTo>
                  <a:lnTo>
                    <a:pt x="7603" y="15023"/>
                  </a:lnTo>
                  <a:lnTo>
                    <a:pt x="6836" y="14987"/>
                  </a:lnTo>
                  <a:lnTo>
                    <a:pt x="6104" y="14877"/>
                  </a:lnTo>
                  <a:lnTo>
                    <a:pt x="5373" y="14694"/>
                  </a:lnTo>
                  <a:lnTo>
                    <a:pt x="4679" y="14439"/>
                  </a:lnTo>
                  <a:lnTo>
                    <a:pt x="4058" y="14146"/>
                  </a:lnTo>
                  <a:lnTo>
                    <a:pt x="3436" y="13744"/>
                  </a:lnTo>
                  <a:lnTo>
                    <a:pt x="2851" y="13342"/>
                  </a:lnTo>
                  <a:lnTo>
                    <a:pt x="2340" y="12830"/>
                  </a:lnTo>
                  <a:lnTo>
                    <a:pt x="1828" y="12319"/>
                  </a:lnTo>
                  <a:lnTo>
                    <a:pt x="1426" y="11734"/>
                  </a:lnTo>
                  <a:lnTo>
                    <a:pt x="1024" y="11149"/>
                  </a:lnTo>
                  <a:lnTo>
                    <a:pt x="731" y="10491"/>
                  </a:lnTo>
                  <a:lnTo>
                    <a:pt x="476" y="9797"/>
                  </a:lnTo>
                  <a:lnTo>
                    <a:pt x="293" y="9066"/>
                  </a:lnTo>
                  <a:lnTo>
                    <a:pt x="183" y="8334"/>
                  </a:lnTo>
                  <a:lnTo>
                    <a:pt x="147" y="7567"/>
                  </a:lnTo>
                  <a:lnTo>
                    <a:pt x="183" y="6836"/>
                  </a:lnTo>
                  <a:lnTo>
                    <a:pt x="293" y="6068"/>
                  </a:lnTo>
                  <a:lnTo>
                    <a:pt x="476" y="5374"/>
                  </a:lnTo>
                  <a:lnTo>
                    <a:pt x="731" y="4679"/>
                  </a:lnTo>
                  <a:lnTo>
                    <a:pt x="1024" y="4021"/>
                  </a:lnTo>
                  <a:lnTo>
                    <a:pt x="1426" y="3437"/>
                  </a:lnTo>
                  <a:lnTo>
                    <a:pt x="1828" y="2852"/>
                  </a:lnTo>
                  <a:lnTo>
                    <a:pt x="2340" y="2303"/>
                  </a:lnTo>
                  <a:lnTo>
                    <a:pt x="2851" y="1828"/>
                  </a:lnTo>
                  <a:lnTo>
                    <a:pt x="3436" y="1390"/>
                  </a:lnTo>
                  <a:lnTo>
                    <a:pt x="4058" y="1024"/>
                  </a:lnTo>
                  <a:lnTo>
                    <a:pt x="4679" y="732"/>
                  </a:lnTo>
                  <a:lnTo>
                    <a:pt x="5373" y="476"/>
                  </a:lnTo>
                  <a:lnTo>
                    <a:pt x="6104" y="293"/>
                  </a:lnTo>
                  <a:lnTo>
                    <a:pt x="6836" y="183"/>
                  </a:lnTo>
                  <a:lnTo>
                    <a:pt x="7603" y="147"/>
                  </a:lnTo>
                  <a:close/>
                  <a:moveTo>
                    <a:pt x="7603" y="1"/>
                  </a:moveTo>
                  <a:lnTo>
                    <a:pt x="6799" y="37"/>
                  </a:lnTo>
                  <a:lnTo>
                    <a:pt x="6068" y="147"/>
                  </a:lnTo>
                  <a:lnTo>
                    <a:pt x="5337" y="330"/>
                  </a:lnTo>
                  <a:lnTo>
                    <a:pt x="4642" y="586"/>
                  </a:lnTo>
                  <a:lnTo>
                    <a:pt x="3984" y="915"/>
                  </a:lnTo>
                  <a:lnTo>
                    <a:pt x="3363" y="1280"/>
                  </a:lnTo>
                  <a:lnTo>
                    <a:pt x="2778" y="1719"/>
                  </a:lnTo>
                  <a:lnTo>
                    <a:pt x="2230" y="2230"/>
                  </a:lnTo>
                  <a:lnTo>
                    <a:pt x="1718" y="2742"/>
                  </a:lnTo>
                  <a:lnTo>
                    <a:pt x="1280" y="3327"/>
                  </a:lnTo>
                  <a:lnTo>
                    <a:pt x="914" y="3985"/>
                  </a:lnTo>
                  <a:lnTo>
                    <a:pt x="585" y="4643"/>
                  </a:lnTo>
                  <a:lnTo>
                    <a:pt x="329" y="5337"/>
                  </a:lnTo>
                  <a:lnTo>
                    <a:pt x="147" y="6068"/>
                  </a:lnTo>
                  <a:lnTo>
                    <a:pt x="37" y="6799"/>
                  </a:lnTo>
                  <a:lnTo>
                    <a:pt x="0" y="7567"/>
                  </a:lnTo>
                  <a:lnTo>
                    <a:pt x="37" y="8371"/>
                  </a:lnTo>
                  <a:lnTo>
                    <a:pt x="147" y="9102"/>
                  </a:lnTo>
                  <a:lnTo>
                    <a:pt x="329" y="9833"/>
                  </a:lnTo>
                  <a:lnTo>
                    <a:pt x="585" y="10528"/>
                  </a:lnTo>
                  <a:lnTo>
                    <a:pt x="914" y="11186"/>
                  </a:lnTo>
                  <a:lnTo>
                    <a:pt x="1280" y="11807"/>
                  </a:lnTo>
                  <a:lnTo>
                    <a:pt x="1718" y="12392"/>
                  </a:lnTo>
                  <a:lnTo>
                    <a:pt x="2230" y="12940"/>
                  </a:lnTo>
                  <a:lnTo>
                    <a:pt x="2778" y="13452"/>
                  </a:lnTo>
                  <a:lnTo>
                    <a:pt x="3363" y="13890"/>
                  </a:lnTo>
                  <a:lnTo>
                    <a:pt x="3984" y="14256"/>
                  </a:lnTo>
                  <a:lnTo>
                    <a:pt x="4642" y="14585"/>
                  </a:lnTo>
                  <a:lnTo>
                    <a:pt x="5337" y="14841"/>
                  </a:lnTo>
                  <a:lnTo>
                    <a:pt x="6068" y="15023"/>
                  </a:lnTo>
                  <a:lnTo>
                    <a:pt x="6799" y="15133"/>
                  </a:lnTo>
                  <a:lnTo>
                    <a:pt x="7603" y="15170"/>
                  </a:lnTo>
                  <a:lnTo>
                    <a:pt x="8371" y="15133"/>
                  </a:lnTo>
                  <a:lnTo>
                    <a:pt x="9102" y="15023"/>
                  </a:lnTo>
                  <a:lnTo>
                    <a:pt x="9833" y="14841"/>
                  </a:lnTo>
                  <a:lnTo>
                    <a:pt x="10527" y="14585"/>
                  </a:lnTo>
                  <a:lnTo>
                    <a:pt x="11222" y="14256"/>
                  </a:lnTo>
                  <a:lnTo>
                    <a:pt x="11843" y="13890"/>
                  </a:lnTo>
                  <a:lnTo>
                    <a:pt x="12428" y="13452"/>
                  </a:lnTo>
                  <a:lnTo>
                    <a:pt x="12940" y="12940"/>
                  </a:lnTo>
                  <a:lnTo>
                    <a:pt x="13451" y="12392"/>
                  </a:lnTo>
                  <a:lnTo>
                    <a:pt x="13890" y="11807"/>
                  </a:lnTo>
                  <a:lnTo>
                    <a:pt x="14255" y="11186"/>
                  </a:lnTo>
                  <a:lnTo>
                    <a:pt x="14584" y="10528"/>
                  </a:lnTo>
                  <a:lnTo>
                    <a:pt x="14840" y="9833"/>
                  </a:lnTo>
                  <a:lnTo>
                    <a:pt x="15023" y="9102"/>
                  </a:lnTo>
                  <a:lnTo>
                    <a:pt x="15133" y="8371"/>
                  </a:lnTo>
                  <a:lnTo>
                    <a:pt x="15169" y="7567"/>
                  </a:lnTo>
                  <a:lnTo>
                    <a:pt x="15133" y="6799"/>
                  </a:lnTo>
                  <a:lnTo>
                    <a:pt x="15023" y="6068"/>
                  </a:lnTo>
                  <a:lnTo>
                    <a:pt x="14840" y="5337"/>
                  </a:lnTo>
                  <a:lnTo>
                    <a:pt x="14584" y="4643"/>
                  </a:lnTo>
                  <a:lnTo>
                    <a:pt x="14255" y="3985"/>
                  </a:lnTo>
                  <a:lnTo>
                    <a:pt x="13890" y="3327"/>
                  </a:lnTo>
                  <a:lnTo>
                    <a:pt x="13451" y="2742"/>
                  </a:lnTo>
                  <a:lnTo>
                    <a:pt x="12940" y="2230"/>
                  </a:lnTo>
                  <a:lnTo>
                    <a:pt x="12428" y="1719"/>
                  </a:lnTo>
                  <a:lnTo>
                    <a:pt x="11843" y="1280"/>
                  </a:lnTo>
                  <a:lnTo>
                    <a:pt x="11222" y="915"/>
                  </a:lnTo>
                  <a:lnTo>
                    <a:pt x="10527" y="586"/>
                  </a:lnTo>
                  <a:lnTo>
                    <a:pt x="9833" y="330"/>
                  </a:lnTo>
                  <a:lnTo>
                    <a:pt x="9102" y="147"/>
                  </a:lnTo>
                  <a:lnTo>
                    <a:pt x="8371" y="37"/>
                  </a:lnTo>
                  <a:lnTo>
                    <a:pt x="7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1822950" y="1601475"/>
              <a:ext cx="3700" cy="1128575"/>
            </a:xfrm>
            <a:custGeom>
              <a:avLst/>
              <a:gdLst/>
              <a:ahLst/>
              <a:cxnLst/>
              <a:rect l="l" t="t" r="r" b="b"/>
              <a:pathLst>
                <a:path w="148" h="45143" extrusionOk="0">
                  <a:moveTo>
                    <a:pt x="1" y="1"/>
                  </a:moveTo>
                  <a:lnTo>
                    <a:pt x="1" y="45142"/>
                  </a:lnTo>
                  <a:lnTo>
                    <a:pt x="147" y="4514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1823875" y="1600575"/>
              <a:ext cx="1073725" cy="351825"/>
            </a:xfrm>
            <a:custGeom>
              <a:avLst/>
              <a:gdLst/>
              <a:ahLst/>
              <a:cxnLst/>
              <a:rect l="l" t="t" r="r" b="b"/>
              <a:pathLst>
                <a:path w="42949" h="14073" extrusionOk="0">
                  <a:moveTo>
                    <a:pt x="37" y="0"/>
                  </a:moveTo>
                  <a:lnTo>
                    <a:pt x="1" y="110"/>
                  </a:lnTo>
                  <a:lnTo>
                    <a:pt x="42912" y="14073"/>
                  </a:lnTo>
                  <a:lnTo>
                    <a:pt x="42948" y="139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1822950" y="688600"/>
              <a:ext cx="666175" cy="914750"/>
            </a:xfrm>
            <a:custGeom>
              <a:avLst/>
              <a:gdLst/>
              <a:ahLst/>
              <a:cxnLst/>
              <a:rect l="l" t="t" r="r" b="b"/>
              <a:pathLst>
                <a:path w="26647" h="36590" extrusionOk="0">
                  <a:moveTo>
                    <a:pt x="26537" y="1"/>
                  </a:moveTo>
                  <a:lnTo>
                    <a:pt x="1" y="36479"/>
                  </a:lnTo>
                  <a:lnTo>
                    <a:pt x="111" y="36589"/>
                  </a:lnTo>
                  <a:lnTo>
                    <a:pt x="26647" y="74"/>
                  </a:lnTo>
                  <a:lnTo>
                    <a:pt x="26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1159550" y="688600"/>
              <a:ext cx="666175" cy="914750"/>
            </a:xfrm>
            <a:custGeom>
              <a:avLst/>
              <a:gdLst/>
              <a:ahLst/>
              <a:cxnLst/>
              <a:rect l="l" t="t" r="r" b="b"/>
              <a:pathLst>
                <a:path w="26647" h="36590" extrusionOk="0">
                  <a:moveTo>
                    <a:pt x="147" y="1"/>
                  </a:moveTo>
                  <a:lnTo>
                    <a:pt x="1" y="74"/>
                  </a:lnTo>
                  <a:lnTo>
                    <a:pt x="26537" y="36589"/>
                  </a:lnTo>
                  <a:lnTo>
                    <a:pt x="26647" y="36479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751100" y="1600575"/>
              <a:ext cx="1073725" cy="351825"/>
            </a:xfrm>
            <a:custGeom>
              <a:avLst/>
              <a:gdLst/>
              <a:ahLst/>
              <a:cxnLst/>
              <a:rect l="l" t="t" r="r" b="b"/>
              <a:pathLst>
                <a:path w="42949" h="14073" extrusionOk="0">
                  <a:moveTo>
                    <a:pt x="42912" y="0"/>
                  </a:moveTo>
                  <a:lnTo>
                    <a:pt x="0" y="13926"/>
                  </a:lnTo>
                  <a:lnTo>
                    <a:pt x="37" y="14073"/>
                  </a:lnTo>
                  <a:lnTo>
                    <a:pt x="42948" y="110"/>
                  </a:lnTo>
                  <a:lnTo>
                    <a:pt x="42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" name="Google Shape;56;p10"/>
          <p:cNvGrpSpPr/>
          <p:nvPr/>
        </p:nvGrpSpPr>
        <p:grpSpPr>
          <a:xfrm>
            <a:off x="9879359" y="5024854"/>
            <a:ext cx="3672024" cy="3672065"/>
            <a:chOff x="694450" y="472050"/>
            <a:chExt cx="2259800" cy="2259825"/>
          </a:xfrm>
        </p:grpSpPr>
        <p:sp>
          <p:nvSpPr>
            <p:cNvPr id="57" name="Google Shape;57;p10"/>
            <p:cNvSpPr/>
            <p:nvPr/>
          </p:nvSpPr>
          <p:spPr>
            <a:xfrm>
              <a:off x="694450" y="472050"/>
              <a:ext cx="2259800" cy="2259825"/>
            </a:xfrm>
            <a:custGeom>
              <a:avLst/>
              <a:gdLst/>
              <a:ahLst/>
              <a:cxnLst/>
              <a:rect l="l" t="t" r="r" b="b"/>
              <a:pathLst>
                <a:path w="90392" h="90393" extrusionOk="0">
                  <a:moveTo>
                    <a:pt x="46347" y="146"/>
                  </a:moveTo>
                  <a:lnTo>
                    <a:pt x="47517" y="183"/>
                  </a:lnTo>
                  <a:lnTo>
                    <a:pt x="48650" y="256"/>
                  </a:lnTo>
                  <a:lnTo>
                    <a:pt x="49783" y="366"/>
                  </a:lnTo>
                  <a:lnTo>
                    <a:pt x="50916" y="512"/>
                  </a:lnTo>
                  <a:lnTo>
                    <a:pt x="52049" y="658"/>
                  </a:lnTo>
                  <a:lnTo>
                    <a:pt x="53182" y="841"/>
                  </a:lnTo>
                  <a:lnTo>
                    <a:pt x="54279" y="1060"/>
                  </a:lnTo>
                  <a:lnTo>
                    <a:pt x="55375" y="1280"/>
                  </a:lnTo>
                  <a:lnTo>
                    <a:pt x="56435" y="1572"/>
                  </a:lnTo>
                  <a:lnTo>
                    <a:pt x="57532" y="1864"/>
                  </a:lnTo>
                  <a:lnTo>
                    <a:pt x="58592" y="2157"/>
                  </a:lnTo>
                  <a:lnTo>
                    <a:pt x="59652" y="2522"/>
                  </a:lnTo>
                  <a:lnTo>
                    <a:pt x="60675" y="2888"/>
                  </a:lnTo>
                  <a:lnTo>
                    <a:pt x="61699" y="3253"/>
                  </a:lnTo>
                  <a:lnTo>
                    <a:pt x="62722" y="3692"/>
                  </a:lnTo>
                  <a:lnTo>
                    <a:pt x="63709" y="4131"/>
                  </a:lnTo>
                  <a:lnTo>
                    <a:pt x="64733" y="4606"/>
                  </a:lnTo>
                  <a:lnTo>
                    <a:pt x="65683" y="5081"/>
                  </a:lnTo>
                  <a:lnTo>
                    <a:pt x="66670" y="5593"/>
                  </a:lnTo>
                  <a:lnTo>
                    <a:pt x="67620" y="6104"/>
                  </a:lnTo>
                  <a:lnTo>
                    <a:pt x="68534" y="6689"/>
                  </a:lnTo>
                  <a:lnTo>
                    <a:pt x="69448" y="7237"/>
                  </a:lnTo>
                  <a:lnTo>
                    <a:pt x="70361" y="7859"/>
                  </a:lnTo>
                  <a:lnTo>
                    <a:pt x="71275" y="8480"/>
                  </a:lnTo>
                  <a:lnTo>
                    <a:pt x="72152" y="9102"/>
                  </a:lnTo>
                  <a:lnTo>
                    <a:pt x="72993" y="9759"/>
                  </a:lnTo>
                  <a:lnTo>
                    <a:pt x="73834" y="10454"/>
                  </a:lnTo>
                  <a:lnTo>
                    <a:pt x="74675" y="11148"/>
                  </a:lnTo>
                  <a:lnTo>
                    <a:pt x="75479" y="11843"/>
                  </a:lnTo>
                  <a:lnTo>
                    <a:pt x="76283" y="12610"/>
                  </a:lnTo>
                  <a:lnTo>
                    <a:pt x="77050" y="13342"/>
                  </a:lnTo>
                  <a:lnTo>
                    <a:pt x="77781" y="14109"/>
                  </a:lnTo>
                  <a:lnTo>
                    <a:pt x="78549" y="14913"/>
                  </a:lnTo>
                  <a:lnTo>
                    <a:pt x="79243" y="15717"/>
                  </a:lnTo>
                  <a:lnTo>
                    <a:pt x="79938" y="16558"/>
                  </a:lnTo>
                  <a:lnTo>
                    <a:pt x="80632" y="17399"/>
                  </a:lnTo>
                  <a:lnTo>
                    <a:pt x="81290" y="18239"/>
                  </a:lnTo>
                  <a:lnTo>
                    <a:pt x="81912" y="19117"/>
                  </a:lnTo>
                  <a:lnTo>
                    <a:pt x="82533" y="20030"/>
                  </a:lnTo>
                  <a:lnTo>
                    <a:pt x="83154" y="20944"/>
                  </a:lnTo>
                  <a:lnTo>
                    <a:pt x="83703" y="21858"/>
                  </a:lnTo>
                  <a:lnTo>
                    <a:pt x="84288" y="22772"/>
                  </a:lnTo>
                  <a:lnTo>
                    <a:pt x="84799" y="23722"/>
                  </a:lnTo>
                  <a:lnTo>
                    <a:pt x="85311" y="24709"/>
                  </a:lnTo>
                  <a:lnTo>
                    <a:pt x="85786" y="25696"/>
                  </a:lnTo>
                  <a:lnTo>
                    <a:pt x="86261" y="26683"/>
                  </a:lnTo>
                  <a:lnTo>
                    <a:pt x="86700" y="27670"/>
                  </a:lnTo>
                  <a:lnTo>
                    <a:pt x="87139" y="28693"/>
                  </a:lnTo>
                  <a:lnTo>
                    <a:pt x="87504" y="29717"/>
                  </a:lnTo>
                  <a:lnTo>
                    <a:pt x="87870" y="30777"/>
                  </a:lnTo>
                  <a:lnTo>
                    <a:pt x="88235" y="31800"/>
                  </a:lnTo>
                  <a:lnTo>
                    <a:pt x="88527" y="32860"/>
                  </a:lnTo>
                  <a:lnTo>
                    <a:pt x="88820" y="33957"/>
                  </a:lnTo>
                  <a:lnTo>
                    <a:pt x="89112" y="35017"/>
                  </a:lnTo>
                  <a:lnTo>
                    <a:pt x="89332" y="36113"/>
                  </a:lnTo>
                  <a:lnTo>
                    <a:pt x="89551" y="37246"/>
                  </a:lnTo>
                  <a:lnTo>
                    <a:pt x="89734" y="38343"/>
                  </a:lnTo>
                  <a:lnTo>
                    <a:pt x="89880" y="39476"/>
                  </a:lnTo>
                  <a:lnTo>
                    <a:pt x="90026" y="40609"/>
                  </a:lnTo>
                  <a:lnTo>
                    <a:pt x="90136" y="41742"/>
                  </a:lnTo>
                  <a:lnTo>
                    <a:pt x="90209" y="42875"/>
                  </a:lnTo>
                  <a:lnTo>
                    <a:pt x="90245" y="44045"/>
                  </a:lnTo>
                  <a:lnTo>
                    <a:pt x="90245" y="45178"/>
                  </a:lnTo>
                  <a:lnTo>
                    <a:pt x="90245" y="46348"/>
                  </a:lnTo>
                  <a:lnTo>
                    <a:pt x="90209" y="47517"/>
                  </a:lnTo>
                  <a:lnTo>
                    <a:pt x="90136" y="48650"/>
                  </a:lnTo>
                  <a:lnTo>
                    <a:pt x="90026" y="49783"/>
                  </a:lnTo>
                  <a:lnTo>
                    <a:pt x="89880" y="50916"/>
                  </a:lnTo>
                  <a:lnTo>
                    <a:pt x="89734" y="52050"/>
                  </a:lnTo>
                  <a:lnTo>
                    <a:pt x="89551" y="53146"/>
                  </a:lnTo>
                  <a:lnTo>
                    <a:pt x="89332" y="54279"/>
                  </a:lnTo>
                  <a:lnTo>
                    <a:pt x="89112" y="55339"/>
                  </a:lnTo>
                  <a:lnTo>
                    <a:pt x="88820" y="56436"/>
                  </a:lnTo>
                  <a:lnTo>
                    <a:pt x="88527" y="57496"/>
                  </a:lnTo>
                  <a:lnTo>
                    <a:pt x="88235" y="58592"/>
                  </a:lnTo>
                  <a:lnTo>
                    <a:pt x="87870" y="59616"/>
                  </a:lnTo>
                  <a:lnTo>
                    <a:pt x="87504" y="60676"/>
                  </a:lnTo>
                  <a:lnTo>
                    <a:pt x="87139" y="61699"/>
                  </a:lnTo>
                  <a:lnTo>
                    <a:pt x="86700" y="62723"/>
                  </a:lnTo>
                  <a:lnTo>
                    <a:pt x="86261" y="63710"/>
                  </a:lnTo>
                  <a:lnTo>
                    <a:pt x="85786" y="64696"/>
                  </a:lnTo>
                  <a:lnTo>
                    <a:pt x="85311" y="65683"/>
                  </a:lnTo>
                  <a:lnTo>
                    <a:pt x="84799" y="66634"/>
                  </a:lnTo>
                  <a:lnTo>
                    <a:pt x="84288" y="67584"/>
                  </a:lnTo>
                  <a:lnTo>
                    <a:pt x="83703" y="68534"/>
                  </a:lnTo>
                  <a:lnTo>
                    <a:pt x="83154" y="69448"/>
                  </a:lnTo>
                  <a:lnTo>
                    <a:pt x="82533" y="70362"/>
                  </a:lnTo>
                  <a:lnTo>
                    <a:pt x="81912" y="71276"/>
                  </a:lnTo>
                  <a:lnTo>
                    <a:pt x="81290" y="72116"/>
                  </a:lnTo>
                  <a:lnTo>
                    <a:pt x="80632" y="72994"/>
                  </a:lnTo>
                  <a:lnTo>
                    <a:pt x="79938" y="73834"/>
                  </a:lnTo>
                  <a:lnTo>
                    <a:pt x="79243" y="74675"/>
                  </a:lnTo>
                  <a:lnTo>
                    <a:pt x="78549" y="75479"/>
                  </a:lnTo>
                  <a:lnTo>
                    <a:pt x="77781" y="76247"/>
                  </a:lnTo>
                  <a:lnTo>
                    <a:pt x="77050" y="77051"/>
                  </a:lnTo>
                  <a:lnTo>
                    <a:pt x="76283" y="77782"/>
                  </a:lnTo>
                  <a:lnTo>
                    <a:pt x="75479" y="78513"/>
                  </a:lnTo>
                  <a:lnTo>
                    <a:pt x="74675" y="79244"/>
                  </a:lnTo>
                  <a:lnTo>
                    <a:pt x="73834" y="79938"/>
                  </a:lnTo>
                  <a:lnTo>
                    <a:pt x="72993" y="80633"/>
                  </a:lnTo>
                  <a:lnTo>
                    <a:pt x="72152" y="81291"/>
                  </a:lnTo>
                  <a:lnTo>
                    <a:pt x="71275" y="81912"/>
                  </a:lnTo>
                  <a:lnTo>
                    <a:pt x="70361" y="82534"/>
                  </a:lnTo>
                  <a:lnTo>
                    <a:pt x="69448" y="83155"/>
                  </a:lnTo>
                  <a:lnTo>
                    <a:pt x="68534" y="83703"/>
                  </a:lnTo>
                  <a:lnTo>
                    <a:pt x="67620" y="84252"/>
                  </a:lnTo>
                  <a:lnTo>
                    <a:pt x="66670" y="84800"/>
                  </a:lnTo>
                  <a:lnTo>
                    <a:pt x="65683" y="85312"/>
                  </a:lnTo>
                  <a:lnTo>
                    <a:pt x="64733" y="85787"/>
                  </a:lnTo>
                  <a:lnTo>
                    <a:pt x="63709" y="86262"/>
                  </a:lnTo>
                  <a:lnTo>
                    <a:pt x="62722" y="86700"/>
                  </a:lnTo>
                  <a:lnTo>
                    <a:pt x="61699" y="87103"/>
                  </a:lnTo>
                  <a:lnTo>
                    <a:pt x="60675" y="87505"/>
                  </a:lnTo>
                  <a:lnTo>
                    <a:pt x="59652" y="87870"/>
                  </a:lnTo>
                  <a:lnTo>
                    <a:pt x="58592" y="88236"/>
                  </a:lnTo>
                  <a:lnTo>
                    <a:pt x="57532" y="88528"/>
                  </a:lnTo>
                  <a:lnTo>
                    <a:pt x="56435" y="88820"/>
                  </a:lnTo>
                  <a:lnTo>
                    <a:pt x="55375" y="89076"/>
                  </a:lnTo>
                  <a:lnTo>
                    <a:pt x="54279" y="89332"/>
                  </a:lnTo>
                  <a:lnTo>
                    <a:pt x="53182" y="89551"/>
                  </a:lnTo>
                  <a:lnTo>
                    <a:pt x="52049" y="89734"/>
                  </a:lnTo>
                  <a:lnTo>
                    <a:pt x="50916" y="89880"/>
                  </a:lnTo>
                  <a:lnTo>
                    <a:pt x="49783" y="90027"/>
                  </a:lnTo>
                  <a:lnTo>
                    <a:pt x="48650" y="90100"/>
                  </a:lnTo>
                  <a:lnTo>
                    <a:pt x="47517" y="90173"/>
                  </a:lnTo>
                  <a:lnTo>
                    <a:pt x="46347" y="90246"/>
                  </a:lnTo>
                  <a:lnTo>
                    <a:pt x="44044" y="90246"/>
                  </a:lnTo>
                  <a:lnTo>
                    <a:pt x="42875" y="90173"/>
                  </a:lnTo>
                  <a:lnTo>
                    <a:pt x="41742" y="90100"/>
                  </a:lnTo>
                  <a:lnTo>
                    <a:pt x="40609" y="90027"/>
                  </a:lnTo>
                  <a:lnTo>
                    <a:pt x="39476" y="89880"/>
                  </a:lnTo>
                  <a:lnTo>
                    <a:pt x="38342" y="89734"/>
                  </a:lnTo>
                  <a:lnTo>
                    <a:pt x="37246" y="89551"/>
                  </a:lnTo>
                  <a:lnTo>
                    <a:pt x="36113" y="89332"/>
                  </a:lnTo>
                  <a:lnTo>
                    <a:pt x="35053" y="89076"/>
                  </a:lnTo>
                  <a:lnTo>
                    <a:pt x="33956" y="88820"/>
                  </a:lnTo>
                  <a:lnTo>
                    <a:pt x="32896" y="88528"/>
                  </a:lnTo>
                  <a:lnTo>
                    <a:pt x="31800" y="88236"/>
                  </a:lnTo>
                  <a:lnTo>
                    <a:pt x="30776" y="87870"/>
                  </a:lnTo>
                  <a:lnTo>
                    <a:pt x="29716" y="87505"/>
                  </a:lnTo>
                  <a:lnTo>
                    <a:pt x="28693" y="87103"/>
                  </a:lnTo>
                  <a:lnTo>
                    <a:pt x="27669" y="86700"/>
                  </a:lnTo>
                  <a:lnTo>
                    <a:pt x="26683" y="86262"/>
                  </a:lnTo>
                  <a:lnTo>
                    <a:pt x="25696" y="85787"/>
                  </a:lnTo>
                  <a:lnTo>
                    <a:pt x="24709" y="85312"/>
                  </a:lnTo>
                  <a:lnTo>
                    <a:pt x="23758" y="84800"/>
                  </a:lnTo>
                  <a:lnTo>
                    <a:pt x="22808" y="84252"/>
                  </a:lnTo>
                  <a:lnTo>
                    <a:pt x="21858" y="83703"/>
                  </a:lnTo>
                  <a:lnTo>
                    <a:pt x="20944" y="83155"/>
                  </a:lnTo>
                  <a:lnTo>
                    <a:pt x="20030" y="82534"/>
                  </a:lnTo>
                  <a:lnTo>
                    <a:pt x="19153" y="81912"/>
                  </a:lnTo>
                  <a:lnTo>
                    <a:pt x="18276" y="81291"/>
                  </a:lnTo>
                  <a:lnTo>
                    <a:pt x="17398" y="80633"/>
                  </a:lnTo>
                  <a:lnTo>
                    <a:pt x="16558" y="79938"/>
                  </a:lnTo>
                  <a:lnTo>
                    <a:pt x="15717" y="79244"/>
                  </a:lnTo>
                  <a:lnTo>
                    <a:pt x="14913" y="78513"/>
                  </a:lnTo>
                  <a:lnTo>
                    <a:pt x="14145" y="77782"/>
                  </a:lnTo>
                  <a:lnTo>
                    <a:pt x="13341" y="77051"/>
                  </a:lnTo>
                  <a:lnTo>
                    <a:pt x="12610" y="76247"/>
                  </a:lnTo>
                  <a:lnTo>
                    <a:pt x="11879" y="75479"/>
                  </a:lnTo>
                  <a:lnTo>
                    <a:pt x="11148" y="74675"/>
                  </a:lnTo>
                  <a:lnTo>
                    <a:pt x="10454" y="73834"/>
                  </a:lnTo>
                  <a:lnTo>
                    <a:pt x="9759" y="72994"/>
                  </a:lnTo>
                  <a:lnTo>
                    <a:pt x="9101" y="72116"/>
                  </a:lnTo>
                  <a:lnTo>
                    <a:pt x="8480" y="71276"/>
                  </a:lnTo>
                  <a:lnTo>
                    <a:pt x="7859" y="70362"/>
                  </a:lnTo>
                  <a:lnTo>
                    <a:pt x="7237" y="69448"/>
                  </a:lnTo>
                  <a:lnTo>
                    <a:pt x="6689" y="68534"/>
                  </a:lnTo>
                  <a:lnTo>
                    <a:pt x="6141" y="67584"/>
                  </a:lnTo>
                  <a:lnTo>
                    <a:pt x="5592" y="66634"/>
                  </a:lnTo>
                  <a:lnTo>
                    <a:pt x="5081" y="65683"/>
                  </a:lnTo>
                  <a:lnTo>
                    <a:pt x="4605" y="64696"/>
                  </a:lnTo>
                  <a:lnTo>
                    <a:pt x="4130" y="63710"/>
                  </a:lnTo>
                  <a:lnTo>
                    <a:pt x="3692" y="62723"/>
                  </a:lnTo>
                  <a:lnTo>
                    <a:pt x="3290" y="61699"/>
                  </a:lnTo>
                  <a:lnTo>
                    <a:pt x="2888" y="60676"/>
                  </a:lnTo>
                  <a:lnTo>
                    <a:pt x="2522" y="59616"/>
                  </a:lnTo>
                  <a:lnTo>
                    <a:pt x="2157" y="58592"/>
                  </a:lnTo>
                  <a:lnTo>
                    <a:pt x="1864" y="57496"/>
                  </a:lnTo>
                  <a:lnTo>
                    <a:pt x="1572" y="56436"/>
                  </a:lnTo>
                  <a:lnTo>
                    <a:pt x="1316" y="55339"/>
                  </a:lnTo>
                  <a:lnTo>
                    <a:pt x="1060" y="54279"/>
                  </a:lnTo>
                  <a:lnTo>
                    <a:pt x="841" y="53146"/>
                  </a:lnTo>
                  <a:lnTo>
                    <a:pt x="658" y="52050"/>
                  </a:lnTo>
                  <a:lnTo>
                    <a:pt x="512" y="50916"/>
                  </a:lnTo>
                  <a:lnTo>
                    <a:pt x="366" y="49783"/>
                  </a:lnTo>
                  <a:lnTo>
                    <a:pt x="292" y="48650"/>
                  </a:lnTo>
                  <a:lnTo>
                    <a:pt x="219" y="47517"/>
                  </a:lnTo>
                  <a:lnTo>
                    <a:pt x="146" y="46348"/>
                  </a:lnTo>
                  <a:lnTo>
                    <a:pt x="146" y="45178"/>
                  </a:lnTo>
                  <a:lnTo>
                    <a:pt x="146" y="44045"/>
                  </a:lnTo>
                  <a:lnTo>
                    <a:pt x="219" y="42875"/>
                  </a:lnTo>
                  <a:lnTo>
                    <a:pt x="292" y="41742"/>
                  </a:lnTo>
                  <a:lnTo>
                    <a:pt x="366" y="40609"/>
                  </a:lnTo>
                  <a:lnTo>
                    <a:pt x="512" y="39476"/>
                  </a:lnTo>
                  <a:lnTo>
                    <a:pt x="658" y="38343"/>
                  </a:lnTo>
                  <a:lnTo>
                    <a:pt x="841" y="37246"/>
                  </a:lnTo>
                  <a:lnTo>
                    <a:pt x="1060" y="36113"/>
                  </a:lnTo>
                  <a:lnTo>
                    <a:pt x="1316" y="35017"/>
                  </a:lnTo>
                  <a:lnTo>
                    <a:pt x="1572" y="33957"/>
                  </a:lnTo>
                  <a:lnTo>
                    <a:pt x="1864" y="32860"/>
                  </a:lnTo>
                  <a:lnTo>
                    <a:pt x="2157" y="31800"/>
                  </a:lnTo>
                  <a:lnTo>
                    <a:pt x="2522" y="30777"/>
                  </a:lnTo>
                  <a:lnTo>
                    <a:pt x="2888" y="29717"/>
                  </a:lnTo>
                  <a:lnTo>
                    <a:pt x="3290" y="28693"/>
                  </a:lnTo>
                  <a:lnTo>
                    <a:pt x="3692" y="27670"/>
                  </a:lnTo>
                  <a:lnTo>
                    <a:pt x="4130" y="26683"/>
                  </a:lnTo>
                  <a:lnTo>
                    <a:pt x="4605" y="25696"/>
                  </a:lnTo>
                  <a:lnTo>
                    <a:pt x="5081" y="24709"/>
                  </a:lnTo>
                  <a:lnTo>
                    <a:pt x="5592" y="23722"/>
                  </a:lnTo>
                  <a:lnTo>
                    <a:pt x="6141" y="22772"/>
                  </a:lnTo>
                  <a:lnTo>
                    <a:pt x="6689" y="21858"/>
                  </a:lnTo>
                  <a:lnTo>
                    <a:pt x="7237" y="20944"/>
                  </a:lnTo>
                  <a:lnTo>
                    <a:pt x="7859" y="20030"/>
                  </a:lnTo>
                  <a:lnTo>
                    <a:pt x="8480" y="19117"/>
                  </a:lnTo>
                  <a:lnTo>
                    <a:pt x="9101" y="18239"/>
                  </a:lnTo>
                  <a:lnTo>
                    <a:pt x="9759" y="17399"/>
                  </a:lnTo>
                  <a:lnTo>
                    <a:pt x="10454" y="16558"/>
                  </a:lnTo>
                  <a:lnTo>
                    <a:pt x="11148" y="15717"/>
                  </a:lnTo>
                  <a:lnTo>
                    <a:pt x="11879" y="14913"/>
                  </a:lnTo>
                  <a:lnTo>
                    <a:pt x="12610" y="14109"/>
                  </a:lnTo>
                  <a:lnTo>
                    <a:pt x="13341" y="13342"/>
                  </a:lnTo>
                  <a:lnTo>
                    <a:pt x="14145" y="12610"/>
                  </a:lnTo>
                  <a:lnTo>
                    <a:pt x="14913" y="11843"/>
                  </a:lnTo>
                  <a:lnTo>
                    <a:pt x="15717" y="11148"/>
                  </a:lnTo>
                  <a:lnTo>
                    <a:pt x="16558" y="10454"/>
                  </a:lnTo>
                  <a:lnTo>
                    <a:pt x="17398" y="9759"/>
                  </a:lnTo>
                  <a:lnTo>
                    <a:pt x="18276" y="9102"/>
                  </a:lnTo>
                  <a:lnTo>
                    <a:pt x="19153" y="8480"/>
                  </a:lnTo>
                  <a:lnTo>
                    <a:pt x="20030" y="7859"/>
                  </a:lnTo>
                  <a:lnTo>
                    <a:pt x="20944" y="7237"/>
                  </a:lnTo>
                  <a:lnTo>
                    <a:pt x="21858" y="6689"/>
                  </a:lnTo>
                  <a:lnTo>
                    <a:pt x="22808" y="6104"/>
                  </a:lnTo>
                  <a:lnTo>
                    <a:pt x="23758" y="5593"/>
                  </a:lnTo>
                  <a:lnTo>
                    <a:pt x="24709" y="5081"/>
                  </a:lnTo>
                  <a:lnTo>
                    <a:pt x="25696" y="4606"/>
                  </a:lnTo>
                  <a:lnTo>
                    <a:pt x="26683" y="4131"/>
                  </a:lnTo>
                  <a:lnTo>
                    <a:pt x="27669" y="3692"/>
                  </a:lnTo>
                  <a:lnTo>
                    <a:pt x="28693" y="3253"/>
                  </a:lnTo>
                  <a:lnTo>
                    <a:pt x="29716" y="2888"/>
                  </a:lnTo>
                  <a:lnTo>
                    <a:pt x="30776" y="2522"/>
                  </a:lnTo>
                  <a:lnTo>
                    <a:pt x="31800" y="2157"/>
                  </a:lnTo>
                  <a:lnTo>
                    <a:pt x="32896" y="1864"/>
                  </a:lnTo>
                  <a:lnTo>
                    <a:pt x="33956" y="1572"/>
                  </a:lnTo>
                  <a:lnTo>
                    <a:pt x="35053" y="1280"/>
                  </a:lnTo>
                  <a:lnTo>
                    <a:pt x="36113" y="1060"/>
                  </a:lnTo>
                  <a:lnTo>
                    <a:pt x="37246" y="841"/>
                  </a:lnTo>
                  <a:lnTo>
                    <a:pt x="38342" y="658"/>
                  </a:lnTo>
                  <a:lnTo>
                    <a:pt x="39476" y="512"/>
                  </a:lnTo>
                  <a:lnTo>
                    <a:pt x="40609" y="366"/>
                  </a:lnTo>
                  <a:lnTo>
                    <a:pt x="41742" y="256"/>
                  </a:lnTo>
                  <a:lnTo>
                    <a:pt x="42875" y="183"/>
                  </a:lnTo>
                  <a:lnTo>
                    <a:pt x="44044" y="146"/>
                  </a:lnTo>
                  <a:close/>
                  <a:moveTo>
                    <a:pt x="44081" y="0"/>
                  </a:moveTo>
                  <a:lnTo>
                    <a:pt x="42948" y="37"/>
                  </a:lnTo>
                  <a:lnTo>
                    <a:pt x="41815" y="110"/>
                  </a:lnTo>
                  <a:lnTo>
                    <a:pt x="40718" y="220"/>
                  </a:lnTo>
                  <a:lnTo>
                    <a:pt x="39585" y="329"/>
                  </a:lnTo>
                  <a:lnTo>
                    <a:pt x="38489" y="475"/>
                  </a:lnTo>
                  <a:lnTo>
                    <a:pt x="37392" y="658"/>
                  </a:lnTo>
                  <a:lnTo>
                    <a:pt x="36296" y="877"/>
                  </a:lnTo>
                  <a:lnTo>
                    <a:pt x="35236" y="1097"/>
                  </a:lnTo>
                  <a:lnTo>
                    <a:pt x="34139" y="1353"/>
                  </a:lnTo>
                  <a:lnTo>
                    <a:pt x="33079" y="1645"/>
                  </a:lnTo>
                  <a:lnTo>
                    <a:pt x="32019" y="1937"/>
                  </a:lnTo>
                  <a:lnTo>
                    <a:pt x="30959" y="2266"/>
                  </a:lnTo>
                  <a:lnTo>
                    <a:pt x="29936" y="2632"/>
                  </a:lnTo>
                  <a:lnTo>
                    <a:pt x="28912" y="2997"/>
                  </a:lnTo>
                  <a:lnTo>
                    <a:pt x="27889" y="3399"/>
                  </a:lnTo>
                  <a:lnTo>
                    <a:pt x="26865" y="3838"/>
                  </a:lnTo>
                  <a:lnTo>
                    <a:pt x="25878" y="4313"/>
                  </a:lnTo>
                  <a:lnTo>
                    <a:pt x="24892" y="4788"/>
                  </a:lnTo>
                  <a:lnTo>
                    <a:pt x="23905" y="5300"/>
                  </a:lnTo>
                  <a:lnTo>
                    <a:pt x="22954" y="5812"/>
                  </a:lnTo>
                  <a:lnTo>
                    <a:pt x="22004" y="6397"/>
                  </a:lnTo>
                  <a:lnTo>
                    <a:pt x="21054" y="6945"/>
                  </a:lnTo>
                  <a:lnTo>
                    <a:pt x="20140" y="7566"/>
                  </a:lnTo>
                  <a:lnTo>
                    <a:pt x="19226" y="8188"/>
                  </a:lnTo>
                  <a:lnTo>
                    <a:pt x="18312" y="8846"/>
                  </a:lnTo>
                  <a:lnTo>
                    <a:pt x="17435" y="9504"/>
                  </a:lnTo>
                  <a:lnTo>
                    <a:pt x="16558" y="10198"/>
                  </a:lnTo>
                  <a:lnTo>
                    <a:pt x="15717" y="10929"/>
                  </a:lnTo>
                  <a:lnTo>
                    <a:pt x="14876" y="11660"/>
                  </a:lnTo>
                  <a:lnTo>
                    <a:pt x="14036" y="12428"/>
                  </a:lnTo>
                  <a:lnTo>
                    <a:pt x="13232" y="13232"/>
                  </a:lnTo>
                  <a:lnTo>
                    <a:pt x="12427" y="14036"/>
                  </a:lnTo>
                  <a:lnTo>
                    <a:pt x="11696" y="14877"/>
                  </a:lnTo>
                  <a:lnTo>
                    <a:pt x="10929" y="15717"/>
                  </a:lnTo>
                  <a:lnTo>
                    <a:pt x="10198" y="16558"/>
                  </a:lnTo>
                  <a:lnTo>
                    <a:pt x="9503" y="17435"/>
                  </a:lnTo>
                  <a:lnTo>
                    <a:pt x="8845" y="18313"/>
                  </a:lnTo>
                  <a:lnTo>
                    <a:pt x="8188" y="19226"/>
                  </a:lnTo>
                  <a:lnTo>
                    <a:pt x="7566" y="20140"/>
                  </a:lnTo>
                  <a:lnTo>
                    <a:pt x="6981" y="21054"/>
                  </a:lnTo>
                  <a:lnTo>
                    <a:pt x="6396" y="22004"/>
                  </a:lnTo>
                  <a:lnTo>
                    <a:pt x="5812" y="22955"/>
                  </a:lnTo>
                  <a:lnTo>
                    <a:pt x="5300" y="23905"/>
                  </a:lnTo>
                  <a:lnTo>
                    <a:pt x="4788" y="24892"/>
                  </a:lnTo>
                  <a:lnTo>
                    <a:pt x="4313" y="25879"/>
                  </a:lnTo>
                  <a:lnTo>
                    <a:pt x="3838" y="26866"/>
                  </a:lnTo>
                  <a:lnTo>
                    <a:pt x="3436" y="27889"/>
                  </a:lnTo>
                  <a:lnTo>
                    <a:pt x="2997" y="28912"/>
                  </a:lnTo>
                  <a:lnTo>
                    <a:pt x="2632" y="29936"/>
                  </a:lnTo>
                  <a:lnTo>
                    <a:pt x="2266" y="30959"/>
                  </a:lnTo>
                  <a:lnTo>
                    <a:pt x="1937" y="32019"/>
                  </a:lnTo>
                  <a:lnTo>
                    <a:pt x="1645" y="33079"/>
                  </a:lnTo>
                  <a:lnTo>
                    <a:pt x="1352" y="34139"/>
                  </a:lnTo>
                  <a:lnTo>
                    <a:pt x="1097" y="35236"/>
                  </a:lnTo>
                  <a:lnTo>
                    <a:pt x="877" y="36296"/>
                  </a:lnTo>
                  <a:lnTo>
                    <a:pt x="658" y="37392"/>
                  </a:lnTo>
                  <a:lnTo>
                    <a:pt x="475" y="38489"/>
                  </a:lnTo>
                  <a:lnTo>
                    <a:pt x="329" y="39586"/>
                  </a:lnTo>
                  <a:lnTo>
                    <a:pt x="219" y="40719"/>
                  </a:lnTo>
                  <a:lnTo>
                    <a:pt x="110" y="41815"/>
                  </a:lnTo>
                  <a:lnTo>
                    <a:pt x="73" y="42948"/>
                  </a:lnTo>
                  <a:lnTo>
                    <a:pt x="0" y="44081"/>
                  </a:lnTo>
                  <a:lnTo>
                    <a:pt x="0" y="45178"/>
                  </a:lnTo>
                  <a:lnTo>
                    <a:pt x="0" y="46311"/>
                  </a:lnTo>
                  <a:lnTo>
                    <a:pt x="73" y="47444"/>
                  </a:lnTo>
                  <a:lnTo>
                    <a:pt x="110" y="48577"/>
                  </a:lnTo>
                  <a:lnTo>
                    <a:pt x="219" y="49674"/>
                  </a:lnTo>
                  <a:lnTo>
                    <a:pt x="329" y="50807"/>
                  </a:lnTo>
                  <a:lnTo>
                    <a:pt x="475" y="51903"/>
                  </a:lnTo>
                  <a:lnTo>
                    <a:pt x="658" y="53000"/>
                  </a:lnTo>
                  <a:lnTo>
                    <a:pt x="877" y="54096"/>
                  </a:lnTo>
                  <a:lnTo>
                    <a:pt x="1097" y="55156"/>
                  </a:lnTo>
                  <a:lnTo>
                    <a:pt x="1352" y="56253"/>
                  </a:lnTo>
                  <a:lnTo>
                    <a:pt x="1645" y="57313"/>
                  </a:lnTo>
                  <a:lnTo>
                    <a:pt x="1937" y="58373"/>
                  </a:lnTo>
                  <a:lnTo>
                    <a:pt x="2266" y="59433"/>
                  </a:lnTo>
                  <a:lnTo>
                    <a:pt x="2632" y="60456"/>
                  </a:lnTo>
                  <a:lnTo>
                    <a:pt x="2997" y="61480"/>
                  </a:lnTo>
                  <a:lnTo>
                    <a:pt x="3436" y="62503"/>
                  </a:lnTo>
                  <a:lnTo>
                    <a:pt x="3838" y="63527"/>
                  </a:lnTo>
                  <a:lnTo>
                    <a:pt x="4313" y="64514"/>
                  </a:lnTo>
                  <a:lnTo>
                    <a:pt x="4788" y="65501"/>
                  </a:lnTo>
                  <a:lnTo>
                    <a:pt x="5300" y="66487"/>
                  </a:lnTo>
                  <a:lnTo>
                    <a:pt x="5812" y="67438"/>
                  </a:lnTo>
                  <a:lnTo>
                    <a:pt x="6396" y="68388"/>
                  </a:lnTo>
                  <a:lnTo>
                    <a:pt x="6981" y="69338"/>
                  </a:lnTo>
                  <a:lnTo>
                    <a:pt x="7566" y="70252"/>
                  </a:lnTo>
                  <a:lnTo>
                    <a:pt x="8188" y="71166"/>
                  </a:lnTo>
                  <a:lnTo>
                    <a:pt x="8845" y="72080"/>
                  </a:lnTo>
                  <a:lnTo>
                    <a:pt x="9503" y="72957"/>
                  </a:lnTo>
                  <a:lnTo>
                    <a:pt x="10198" y="73834"/>
                  </a:lnTo>
                  <a:lnTo>
                    <a:pt x="10929" y="74675"/>
                  </a:lnTo>
                  <a:lnTo>
                    <a:pt x="11696" y="75516"/>
                  </a:lnTo>
                  <a:lnTo>
                    <a:pt x="12427" y="76356"/>
                  </a:lnTo>
                  <a:lnTo>
                    <a:pt x="13232" y="77161"/>
                  </a:lnTo>
                  <a:lnTo>
                    <a:pt x="14036" y="77965"/>
                  </a:lnTo>
                  <a:lnTo>
                    <a:pt x="14876" y="78732"/>
                  </a:lnTo>
                  <a:lnTo>
                    <a:pt x="15717" y="79463"/>
                  </a:lnTo>
                  <a:lnTo>
                    <a:pt x="16558" y="80194"/>
                  </a:lnTo>
                  <a:lnTo>
                    <a:pt x="17435" y="80889"/>
                  </a:lnTo>
                  <a:lnTo>
                    <a:pt x="18312" y="81547"/>
                  </a:lnTo>
                  <a:lnTo>
                    <a:pt x="19226" y="82205"/>
                  </a:lnTo>
                  <a:lnTo>
                    <a:pt x="20140" y="82826"/>
                  </a:lnTo>
                  <a:lnTo>
                    <a:pt x="21054" y="83447"/>
                  </a:lnTo>
                  <a:lnTo>
                    <a:pt x="22004" y="83996"/>
                  </a:lnTo>
                  <a:lnTo>
                    <a:pt x="22954" y="84580"/>
                  </a:lnTo>
                  <a:lnTo>
                    <a:pt x="23905" y="85092"/>
                  </a:lnTo>
                  <a:lnTo>
                    <a:pt x="24892" y="85604"/>
                  </a:lnTo>
                  <a:lnTo>
                    <a:pt x="25878" y="86079"/>
                  </a:lnTo>
                  <a:lnTo>
                    <a:pt x="26865" y="86554"/>
                  </a:lnTo>
                  <a:lnTo>
                    <a:pt x="27889" y="86956"/>
                  </a:lnTo>
                  <a:lnTo>
                    <a:pt x="28912" y="87395"/>
                  </a:lnTo>
                  <a:lnTo>
                    <a:pt x="29936" y="87760"/>
                  </a:lnTo>
                  <a:lnTo>
                    <a:pt x="30959" y="88126"/>
                  </a:lnTo>
                  <a:lnTo>
                    <a:pt x="32019" y="88455"/>
                  </a:lnTo>
                  <a:lnTo>
                    <a:pt x="33079" y="88747"/>
                  </a:lnTo>
                  <a:lnTo>
                    <a:pt x="34139" y="89040"/>
                  </a:lnTo>
                  <a:lnTo>
                    <a:pt x="35236" y="89296"/>
                  </a:lnTo>
                  <a:lnTo>
                    <a:pt x="36296" y="89515"/>
                  </a:lnTo>
                  <a:lnTo>
                    <a:pt x="37392" y="89734"/>
                  </a:lnTo>
                  <a:lnTo>
                    <a:pt x="38489" y="89917"/>
                  </a:lnTo>
                  <a:lnTo>
                    <a:pt x="39585" y="90063"/>
                  </a:lnTo>
                  <a:lnTo>
                    <a:pt x="40718" y="90173"/>
                  </a:lnTo>
                  <a:lnTo>
                    <a:pt x="41815" y="90283"/>
                  </a:lnTo>
                  <a:lnTo>
                    <a:pt x="42948" y="90319"/>
                  </a:lnTo>
                  <a:lnTo>
                    <a:pt x="44081" y="90392"/>
                  </a:lnTo>
                  <a:lnTo>
                    <a:pt x="46347" y="90392"/>
                  </a:lnTo>
                  <a:lnTo>
                    <a:pt x="47444" y="90319"/>
                  </a:lnTo>
                  <a:lnTo>
                    <a:pt x="48577" y="90283"/>
                  </a:lnTo>
                  <a:lnTo>
                    <a:pt x="49710" y="90173"/>
                  </a:lnTo>
                  <a:lnTo>
                    <a:pt x="50806" y="90063"/>
                  </a:lnTo>
                  <a:lnTo>
                    <a:pt x="51903" y="89917"/>
                  </a:lnTo>
                  <a:lnTo>
                    <a:pt x="53000" y="89734"/>
                  </a:lnTo>
                  <a:lnTo>
                    <a:pt x="54096" y="89515"/>
                  </a:lnTo>
                  <a:lnTo>
                    <a:pt x="55156" y="89296"/>
                  </a:lnTo>
                  <a:lnTo>
                    <a:pt x="56253" y="89040"/>
                  </a:lnTo>
                  <a:lnTo>
                    <a:pt x="57313" y="88747"/>
                  </a:lnTo>
                  <a:lnTo>
                    <a:pt x="58373" y="88455"/>
                  </a:lnTo>
                  <a:lnTo>
                    <a:pt x="59433" y="88126"/>
                  </a:lnTo>
                  <a:lnTo>
                    <a:pt x="60456" y="87760"/>
                  </a:lnTo>
                  <a:lnTo>
                    <a:pt x="61479" y="87395"/>
                  </a:lnTo>
                  <a:lnTo>
                    <a:pt x="62503" y="86956"/>
                  </a:lnTo>
                  <a:lnTo>
                    <a:pt x="63526" y="86554"/>
                  </a:lnTo>
                  <a:lnTo>
                    <a:pt x="64513" y="86079"/>
                  </a:lnTo>
                  <a:lnTo>
                    <a:pt x="65500" y="85604"/>
                  </a:lnTo>
                  <a:lnTo>
                    <a:pt x="66487" y="85092"/>
                  </a:lnTo>
                  <a:lnTo>
                    <a:pt x="67437" y="84580"/>
                  </a:lnTo>
                  <a:lnTo>
                    <a:pt x="68388" y="83996"/>
                  </a:lnTo>
                  <a:lnTo>
                    <a:pt x="69338" y="83447"/>
                  </a:lnTo>
                  <a:lnTo>
                    <a:pt x="70288" y="82826"/>
                  </a:lnTo>
                  <a:lnTo>
                    <a:pt x="71166" y="82205"/>
                  </a:lnTo>
                  <a:lnTo>
                    <a:pt x="72079" y="81547"/>
                  </a:lnTo>
                  <a:lnTo>
                    <a:pt x="72957" y="80889"/>
                  </a:lnTo>
                  <a:lnTo>
                    <a:pt x="73834" y="80194"/>
                  </a:lnTo>
                  <a:lnTo>
                    <a:pt x="74711" y="79463"/>
                  </a:lnTo>
                  <a:lnTo>
                    <a:pt x="75515" y="78732"/>
                  </a:lnTo>
                  <a:lnTo>
                    <a:pt x="76356" y="77965"/>
                  </a:lnTo>
                  <a:lnTo>
                    <a:pt x="77160" y="77161"/>
                  </a:lnTo>
                  <a:lnTo>
                    <a:pt x="77964" y="76356"/>
                  </a:lnTo>
                  <a:lnTo>
                    <a:pt x="78732" y="75516"/>
                  </a:lnTo>
                  <a:lnTo>
                    <a:pt x="79463" y="74675"/>
                  </a:lnTo>
                  <a:lnTo>
                    <a:pt x="80194" y="73834"/>
                  </a:lnTo>
                  <a:lnTo>
                    <a:pt x="80888" y="72957"/>
                  </a:lnTo>
                  <a:lnTo>
                    <a:pt x="81546" y="72080"/>
                  </a:lnTo>
                  <a:lnTo>
                    <a:pt x="82204" y="71166"/>
                  </a:lnTo>
                  <a:lnTo>
                    <a:pt x="82825" y="70252"/>
                  </a:lnTo>
                  <a:lnTo>
                    <a:pt x="83447" y="69338"/>
                  </a:lnTo>
                  <a:lnTo>
                    <a:pt x="84032" y="68388"/>
                  </a:lnTo>
                  <a:lnTo>
                    <a:pt x="84580" y="67438"/>
                  </a:lnTo>
                  <a:lnTo>
                    <a:pt x="85092" y="66487"/>
                  </a:lnTo>
                  <a:lnTo>
                    <a:pt x="85603" y="65501"/>
                  </a:lnTo>
                  <a:lnTo>
                    <a:pt x="86079" y="64514"/>
                  </a:lnTo>
                  <a:lnTo>
                    <a:pt x="86554" y="63527"/>
                  </a:lnTo>
                  <a:lnTo>
                    <a:pt x="86992" y="62503"/>
                  </a:lnTo>
                  <a:lnTo>
                    <a:pt x="87394" y="61480"/>
                  </a:lnTo>
                  <a:lnTo>
                    <a:pt x="87760" y="60456"/>
                  </a:lnTo>
                  <a:lnTo>
                    <a:pt x="88125" y="59433"/>
                  </a:lnTo>
                  <a:lnTo>
                    <a:pt x="88454" y="58373"/>
                  </a:lnTo>
                  <a:lnTo>
                    <a:pt x="88747" y="57313"/>
                  </a:lnTo>
                  <a:lnTo>
                    <a:pt x="89039" y="56253"/>
                  </a:lnTo>
                  <a:lnTo>
                    <a:pt x="89295" y="55156"/>
                  </a:lnTo>
                  <a:lnTo>
                    <a:pt x="89514" y="54096"/>
                  </a:lnTo>
                  <a:lnTo>
                    <a:pt x="89734" y="53000"/>
                  </a:lnTo>
                  <a:lnTo>
                    <a:pt x="89916" y="51903"/>
                  </a:lnTo>
                  <a:lnTo>
                    <a:pt x="90063" y="50807"/>
                  </a:lnTo>
                  <a:lnTo>
                    <a:pt x="90172" y="49674"/>
                  </a:lnTo>
                  <a:lnTo>
                    <a:pt x="90282" y="48577"/>
                  </a:lnTo>
                  <a:lnTo>
                    <a:pt x="90355" y="47444"/>
                  </a:lnTo>
                  <a:lnTo>
                    <a:pt x="90392" y="46311"/>
                  </a:lnTo>
                  <a:lnTo>
                    <a:pt x="90392" y="45178"/>
                  </a:lnTo>
                  <a:lnTo>
                    <a:pt x="90392" y="44081"/>
                  </a:lnTo>
                  <a:lnTo>
                    <a:pt x="90355" y="42948"/>
                  </a:lnTo>
                  <a:lnTo>
                    <a:pt x="90282" y="41815"/>
                  </a:lnTo>
                  <a:lnTo>
                    <a:pt x="90172" y="40719"/>
                  </a:lnTo>
                  <a:lnTo>
                    <a:pt x="90063" y="39586"/>
                  </a:lnTo>
                  <a:lnTo>
                    <a:pt x="89916" y="38489"/>
                  </a:lnTo>
                  <a:lnTo>
                    <a:pt x="89734" y="37392"/>
                  </a:lnTo>
                  <a:lnTo>
                    <a:pt x="89514" y="36296"/>
                  </a:lnTo>
                  <a:lnTo>
                    <a:pt x="89295" y="35236"/>
                  </a:lnTo>
                  <a:lnTo>
                    <a:pt x="89039" y="34139"/>
                  </a:lnTo>
                  <a:lnTo>
                    <a:pt x="88747" y="33079"/>
                  </a:lnTo>
                  <a:lnTo>
                    <a:pt x="88454" y="32019"/>
                  </a:lnTo>
                  <a:lnTo>
                    <a:pt x="88125" y="30959"/>
                  </a:lnTo>
                  <a:lnTo>
                    <a:pt x="87760" y="29936"/>
                  </a:lnTo>
                  <a:lnTo>
                    <a:pt x="87394" y="28912"/>
                  </a:lnTo>
                  <a:lnTo>
                    <a:pt x="86992" y="27889"/>
                  </a:lnTo>
                  <a:lnTo>
                    <a:pt x="86554" y="26866"/>
                  </a:lnTo>
                  <a:lnTo>
                    <a:pt x="86079" y="25879"/>
                  </a:lnTo>
                  <a:lnTo>
                    <a:pt x="85603" y="24892"/>
                  </a:lnTo>
                  <a:lnTo>
                    <a:pt x="85092" y="23905"/>
                  </a:lnTo>
                  <a:lnTo>
                    <a:pt x="84580" y="22955"/>
                  </a:lnTo>
                  <a:lnTo>
                    <a:pt x="84032" y="22004"/>
                  </a:lnTo>
                  <a:lnTo>
                    <a:pt x="83447" y="21054"/>
                  </a:lnTo>
                  <a:lnTo>
                    <a:pt x="82825" y="20140"/>
                  </a:lnTo>
                  <a:lnTo>
                    <a:pt x="82204" y="19226"/>
                  </a:lnTo>
                  <a:lnTo>
                    <a:pt x="81546" y="18313"/>
                  </a:lnTo>
                  <a:lnTo>
                    <a:pt x="80888" y="17435"/>
                  </a:lnTo>
                  <a:lnTo>
                    <a:pt x="80194" y="16558"/>
                  </a:lnTo>
                  <a:lnTo>
                    <a:pt x="79463" y="15717"/>
                  </a:lnTo>
                  <a:lnTo>
                    <a:pt x="78732" y="14877"/>
                  </a:lnTo>
                  <a:lnTo>
                    <a:pt x="77964" y="14036"/>
                  </a:lnTo>
                  <a:lnTo>
                    <a:pt x="77160" y="13232"/>
                  </a:lnTo>
                  <a:lnTo>
                    <a:pt x="76356" y="12428"/>
                  </a:lnTo>
                  <a:lnTo>
                    <a:pt x="75515" y="11660"/>
                  </a:lnTo>
                  <a:lnTo>
                    <a:pt x="74711" y="10929"/>
                  </a:lnTo>
                  <a:lnTo>
                    <a:pt x="73834" y="10198"/>
                  </a:lnTo>
                  <a:lnTo>
                    <a:pt x="72957" y="9504"/>
                  </a:lnTo>
                  <a:lnTo>
                    <a:pt x="72079" y="8846"/>
                  </a:lnTo>
                  <a:lnTo>
                    <a:pt x="71166" y="8188"/>
                  </a:lnTo>
                  <a:lnTo>
                    <a:pt x="70288" y="7566"/>
                  </a:lnTo>
                  <a:lnTo>
                    <a:pt x="69338" y="6945"/>
                  </a:lnTo>
                  <a:lnTo>
                    <a:pt x="68388" y="6397"/>
                  </a:lnTo>
                  <a:lnTo>
                    <a:pt x="67437" y="5812"/>
                  </a:lnTo>
                  <a:lnTo>
                    <a:pt x="66487" y="5300"/>
                  </a:lnTo>
                  <a:lnTo>
                    <a:pt x="65500" y="4788"/>
                  </a:lnTo>
                  <a:lnTo>
                    <a:pt x="64513" y="4313"/>
                  </a:lnTo>
                  <a:lnTo>
                    <a:pt x="63526" y="3838"/>
                  </a:lnTo>
                  <a:lnTo>
                    <a:pt x="62503" y="3399"/>
                  </a:lnTo>
                  <a:lnTo>
                    <a:pt x="61479" y="2997"/>
                  </a:lnTo>
                  <a:lnTo>
                    <a:pt x="60456" y="2632"/>
                  </a:lnTo>
                  <a:lnTo>
                    <a:pt x="59433" y="2266"/>
                  </a:lnTo>
                  <a:lnTo>
                    <a:pt x="58373" y="1937"/>
                  </a:lnTo>
                  <a:lnTo>
                    <a:pt x="57313" y="1645"/>
                  </a:lnTo>
                  <a:lnTo>
                    <a:pt x="56253" y="1353"/>
                  </a:lnTo>
                  <a:lnTo>
                    <a:pt x="55156" y="1097"/>
                  </a:lnTo>
                  <a:lnTo>
                    <a:pt x="54096" y="877"/>
                  </a:lnTo>
                  <a:lnTo>
                    <a:pt x="53000" y="658"/>
                  </a:lnTo>
                  <a:lnTo>
                    <a:pt x="51903" y="475"/>
                  </a:lnTo>
                  <a:lnTo>
                    <a:pt x="50806" y="329"/>
                  </a:lnTo>
                  <a:lnTo>
                    <a:pt x="49710" y="220"/>
                  </a:lnTo>
                  <a:lnTo>
                    <a:pt x="48577" y="110"/>
                  </a:lnTo>
                  <a:lnTo>
                    <a:pt x="47444" y="37"/>
                  </a:lnTo>
                  <a:lnTo>
                    <a:pt x="46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882675" y="660275"/>
              <a:ext cx="1883350" cy="1883350"/>
            </a:xfrm>
            <a:custGeom>
              <a:avLst/>
              <a:gdLst/>
              <a:ahLst/>
              <a:cxnLst/>
              <a:rect l="l" t="t" r="r" b="b"/>
              <a:pathLst>
                <a:path w="75334" h="75334" extrusionOk="0">
                  <a:moveTo>
                    <a:pt x="38635" y="147"/>
                  </a:moveTo>
                  <a:lnTo>
                    <a:pt x="39586" y="184"/>
                  </a:lnTo>
                  <a:lnTo>
                    <a:pt x="40536" y="257"/>
                  </a:lnTo>
                  <a:lnTo>
                    <a:pt x="41486" y="330"/>
                  </a:lnTo>
                  <a:lnTo>
                    <a:pt x="42437" y="439"/>
                  </a:lnTo>
                  <a:lnTo>
                    <a:pt x="43387" y="549"/>
                  </a:lnTo>
                  <a:lnTo>
                    <a:pt x="44301" y="732"/>
                  </a:lnTo>
                  <a:lnTo>
                    <a:pt x="45215" y="878"/>
                  </a:lnTo>
                  <a:lnTo>
                    <a:pt x="46128" y="1097"/>
                  </a:lnTo>
                  <a:lnTo>
                    <a:pt x="47042" y="1317"/>
                  </a:lnTo>
                  <a:lnTo>
                    <a:pt x="47919" y="1573"/>
                  </a:lnTo>
                  <a:lnTo>
                    <a:pt x="48833" y="1828"/>
                  </a:lnTo>
                  <a:lnTo>
                    <a:pt x="49710" y="2121"/>
                  </a:lnTo>
                  <a:lnTo>
                    <a:pt x="50551" y="2413"/>
                  </a:lnTo>
                  <a:lnTo>
                    <a:pt x="51428" y="2742"/>
                  </a:lnTo>
                  <a:lnTo>
                    <a:pt x="52269" y="3071"/>
                  </a:lnTo>
                  <a:lnTo>
                    <a:pt x="53110" y="3437"/>
                  </a:lnTo>
                  <a:lnTo>
                    <a:pt x="53914" y="3839"/>
                  </a:lnTo>
                  <a:lnTo>
                    <a:pt x="54755" y="4241"/>
                  </a:lnTo>
                  <a:lnTo>
                    <a:pt x="55559" y="4679"/>
                  </a:lnTo>
                  <a:lnTo>
                    <a:pt x="56326" y="5118"/>
                  </a:lnTo>
                  <a:lnTo>
                    <a:pt x="57130" y="5557"/>
                  </a:lnTo>
                  <a:lnTo>
                    <a:pt x="58629" y="6544"/>
                  </a:lnTo>
                  <a:lnTo>
                    <a:pt x="60128" y="7604"/>
                  </a:lnTo>
                  <a:lnTo>
                    <a:pt x="61517" y="8700"/>
                  </a:lnTo>
                  <a:lnTo>
                    <a:pt x="62906" y="9906"/>
                  </a:lnTo>
                  <a:lnTo>
                    <a:pt x="64185" y="11149"/>
                  </a:lnTo>
                  <a:lnTo>
                    <a:pt x="65428" y="12428"/>
                  </a:lnTo>
                  <a:lnTo>
                    <a:pt x="66634" y="13817"/>
                  </a:lnTo>
                  <a:lnTo>
                    <a:pt x="67730" y="15206"/>
                  </a:lnTo>
                  <a:lnTo>
                    <a:pt x="68790" y="16705"/>
                  </a:lnTo>
                  <a:lnTo>
                    <a:pt x="69777" y="18203"/>
                  </a:lnTo>
                  <a:lnTo>
                    <a:pt x="70216" y="19008"/>
                  </a:lnTo>
                  <a:lnTo>
                    <a:pt x="70654" y="19775"/>
                  </a:lnTo>
                  <a:lnTo>
                    <a:pt x="71093" y="20579"/>
                  </a:lnTo>
                  <a:lnTo>
                    <a:pt x="71495" y="21420"/>
                  </a:lnTo>
                  <a:lnTo>
                    <a:pt x="71897" y="22224"/>
                  </a:lnTo>
                  <a:lnTo>
                    <a:pt x="72263" y="23065"/>
                  </a:lnTo>
                  <a:lnTo>
                    <a:pt x="72592" y="23906"/>
                  </a:lnTo>
                  <a:lnTo>
                    <a:pt x="72921" y="24783"/>
                  </a:lnTo>
                  <a:lnTo>
                    <a:pt x="73213" y="25623"/>
                  </a:lnTo>
                  <a:lnTo>
                    <a:pt x="73505" y="26501"/>
                  </a:lnTo>
                  <a:lnTo>
                    <a:pt x="73761" y="27414"/>
                  </a:lnTo>
                  <a:lnTo>
                    <a:pt x="74017" y="28292"/>
                  </a:lnTo>
                  <a:lnTo>
                    <a:pt x="74236" y="29205"/>
                  </a:lnTo>
                  <a:lnTo>
                    <a:pt x="74456" y="30119"/>
                  </a:lnTo>
                  <a:lnTo>
                    <a:pt x="74602" y="31033"/>
                  </a:lnTo>
                  <a:lnTo>
                    <a:pt x="74785" y="31947"/>
                  </a:lnTo>
                  <a:lnTo>
                    <a:pt x="74894" y="32897"/>
                  </a:lnTo>
                  <a:lnTo>
                    <a:pt x="75004" y="33848"/>
                  </a:lnTo>
                  <a:lnTo>
                    <a:pt x="75077" y="34798"/>
                  </a:lnTo>
                  <a:lnTo>
                    <a:pt x="75150" y="35748"/>
                  </a:lnTo>
                  <a:lnTo>
                    <a:pt x="75187" y="36699"/>
                  </a:lnTo>
                  <a:lnTo>
                    <a:pt x="75187" y="37649"/>
                  </a:lnTo>
                  <a:lnTo>
                    <a:pt x="75187" y="38636"/>
                  </a:lnTo>
                  <a:lnTo>
                    <a:pt x="75150" y="39586"/>
                  </a:lnTo>
                  <a:lnTo>
                    <a:pt x="75077" y="40536"/>
                  </a:lnTo>
                  <a:lnTo>
                    <a:pt x="75004" y="41487"/>
                  </a:lnTo>
                  <a:lnTo>
                    <a:pt x="74894" y="42437"/>
                  </a:lnTo>
                  <a:lnTo>
                    <a:pt x="74785" y="43387"/>
                  </a:lnTo>
                  <a:lnTo>
                    <a:pt x="74602" y="44301"/>
                  </a:lnTo>
                  <a:lnTo>
                    <a:pt x="74456" y="45215"/>
                  </a:lnTo>
                  <a:lnTo>
                    <a:pt x="74236" y="46129"/>
                  </a:lnTo>
                  <a:lnTo>
                    <a:pt x="74017" y="47043"/>
                  </a:lnTo>
                  <a:lnTo>
                    <a:pt x="73761" y="47920"/>
                  </a:lnTo>
                  <a:lnTo>
                    <a:pt x="73505" y="48797"/>
                  </a:lnTo>
                  <a:lnTo>
                    <a:pt x="73213" y="49674"/>
                  </a:lnTo>
                  <a:lnTo>
                    <a:pt x="72921" y="50552"/>
                  </a:lnTo>
                  <a:lnTo>
                    <a:pt x="72592" y="51429"/>
                  </a:lnTo>
                  <a:lnTo>
                    <a:pt x="72263" y="52270"/>
                  </a:lnTo>
                  <a:lnTo>
                    <a:pt x="71897" y="53110"/>
                  </a:lnTo>
                  <a:lnTo>
                    <a:pt x="71495" y="53914"/>
                  </a:lnTo>
                  <a:lnTo>
                    <a:pt x="71093" y="54755"/>
                  </a:lnTo>
                  <a:lnTo>
                    <a:pt x="70654" y="55523"/>
                  </a:lnTo>
                  <a:lnTo>
                    <a:pt x="70216" y="56327"/>
                  </a:lnTo>
                  <a:lnTo>
                    <a:pt x="69777" y="57094"/>
                  </a:lnTo>
                  <a:lnTo>
                    <a:pt x="68790" y="58629"/>
                  </a:lnTo>
                  <a:lnTo>
                    <a:pt x="67730" y="60092"/>
                  </a:lnTo>
                  <a:lnTo>
                    <a:pt x="66634" y="61517"/>
                  </a:lnTo>
                  <a:lnTo>
                    <a:pt x="65428" y="62906"/>
                  </a:lnTo>
                  <a:lnTo>
                    <a:pt x="64185" y="64185"/>
                  </a:lnTo>
                  <a:lnTo>
                    <a:pt x="62906" y="65428"/>
                  </a:lnTo>
                  <a:lnTo>
                    <a:pt x="61517" y="66634"/>
                  </a:lnTo>
                  <a:lnTo>
                    <a:pt x="60128" y="67731"/>
                  </a:lnTo>
                  <a:lnTo>
                    <a:pt x="58629" y="68791"/>
                  </a:lnTo>
                  <a:lnTo>
                    <a:pt x="57130" y="69741"/>
                  </a:lnTo>
                  <a:lnTo>
                    <a:pt x="56326" y="70216"/>
                  </a:lnTo>
                  <a:lnTo>
                    <a:pt x="55559" y="70655"/>
                  </a:lnTo>
                  <a:lnTo>
                    <a:pt x="54755" y="71094"/>
                  </a:lnTo>
                  <a:lnTo>
                    <a:pt x="53914" y="71496"/>
                  </a:lnTo>
                  <a:lnTo>
                    <a:pt x="53110" y="71861"/>
                  </a:lnTo>
                  <a:lnTo>
                    <a:pt x="52269" y="72227"/>
                  </a:lnTo>
                  <a:lnTo>
                    <a:pt x="51428" y="72592"/>
                  </a:lnTo>
                  <a:lnTo>
                    <a:pt x="50551" y="72921"/>
                  </a:lnTo>
                  <a:lnTo>
                    <a:pt x="49710" y="73214"/>
                  </a:lnTo>
                  <a:lnTo>
                    <a:pt x="48833" y="73506"/>
                  </a:lnTo>
                  <a:lnTo>
                    <a:pt x="47919" y="73762"/>
                  </a:lnTo>
                  <a:lnTo>
                    <a:pt x="47042" y="74018"/>
                  </a:lnTo>
                  <a:lnTo>
                    <a:pt x="46128" y="74237"/>
                  </a:lnTo>
                  <a:lnTo>
                    <a:pt x="45215" y="74420"/>
                  </a:lnTo>
                  <a:lnTo>
                    <a:pt x="44301" y="74603"/>
                  </a:lnTo>
                  <a:lnTo>
                    <a:pt x="43387" y="74749"/>
                  </a:lnTo>
                  <a:lnTo>
                    <a:pt x="42437" y="74895"/>
                  </a:lnTo>
                  <a:lnTo>
                    <a:pt x="41486" y="75005"/>
                  </a:lnTo>
                  <a:lnTo>
                    <a:pt x="40536" y="75078"/>
                  </a:lnTo>
                  <a:lnTo>
                    <a:pt x="39586" y="75151"/>
                  </a:lnTo>
                  <a:lnTo>
                    <a:pt x="38635" y="75187"/>
                  </a:lnTo>
                  <a:lnTo>
                    <a:pt x="36698" y="75187"/>
                  </a:lnTo>
                  <a:lnTo>
                    <a:pt x="35748" y="75151"/>
                  </a:lnTo>
                  <a:lnTo>
                    <a:pt x="34798" y="75078"/>
                  </a:lnTo>
                  <a:lnTo>
                    <a:pt x="33847" y="75005"/>
                  </a:lnTo>
                  <a:lnTo>
                    <a:pt x="32897" y="74895"/>
                  </a:lnTo>
                  <a:lnTo>
                    <a:pt x="31947" y="74749"/>
                  </a:lnTo>
                  <a:lnTo>
                    <a:pt x="31033" y="74603"/>
                  </a:lnTo>
                  <a:lnTo>
                    <a:pt x="30119" y="74420"/>
                  </a:lnTo>
                  <a:lnTo>
                    <a:pt x="29205" y="74237"/>
                  </a:lnTo>
                  <a:lnTo>
                    <a:pt x="28291" y="74018"/>
                  </a:lnTo>
                  <a:lnTo>
                    <a:pt x="27414" y="73762"/>
                  </a:lnTo>
                  <a:lnTo>
                    <a:pt x="26537" y="73506"/>
                  </a:lnTo>
                  <a:lnTo>
                    <a:pt x="25660" y="73214"/>
                  </a:lnTo>
                  <a:lnTo>
                    <a:pt x="24782" y="72921"/>
                  </a:lnTo>
                  <a:lnTo>
                    <a:pt x="23905" y="72592"/>
                  </a:lnTo>
                  <a:lnTo>
                    <a:pt x="23065" y="72227"/>
                  </a:lnTo>
                  <a:lnTo>
                    <a:pt x="22224" y="71861"/>
                  </a:lnTo>
                  <a:lnTo>
                    <a:pt x="21420" y="71496"/>
                  </a:lnTo>
                  <a:lnTo>
                    <a:pt x="20616" y="71094"/>
                  </a:lnTo>
                  <a:lnTo>
                    <a:pt x="19811" y="70655"/>
                  </a:lnTo>
                  <a:lnTo>
                    <a:pt x="19007" y="70216"/>
                  </a:lnTo>
                  <a:lnTo>
                    <a:pt x="18240" y="69741"/>
                  </a:lnTo>
                  <a:lnTo>
                    <a:pt x="16705" y="68791"/>
                  </a:lnTo>
                  <a:lnTo>
                    <a:pt x="15243" y="67731"/>
                  </a:lnTo>
                  <a:lnTo>
                    <a:pt x="13817" y="66634"/>
                  </a:lnTo>
                  <a:lnTo>
                    <a:pt x="12465" y="65428"/>
                  </a:lnTo>
                  <a:lnTo>
                    <a:pt x="11149" y="64185"/>
                  </a:lnTo>
                  <a:lnTo>
                    <a:pt x="9906" y="62906"/>
                  </a:lnTo>
                  <a:lnTo>
                    <a:pt x="8736" y="61517"/>
                  </a:lnTo>
                  <a:lnTo>
                    <a:pt x="7603" y="60092"/>
                  </a:lnTo>
                  <a:lnTo>
                    <a:pt x="6543" y="58629"/>
                  </a:lnTo>
                  <a:lnTo>
                    <a:pt x="5593" y="57094"/>
                  </a:lnTo>
                  <a:lnTo>
                    <a:pt x="5118" y="56327"/>
                  </a:lnTo>
                  <a:lnTo>
                    <a:pt x="4679" y="55523"/>
                  </a:lnTo>
                  <a:lnTo>
                    <a:pt x="4241" y="54755"/>
                  </a:lnTo>
                  <a:lnTo>
                    <a:pt x="3838" y="53914"/>
                  </a:lnTo>
                  <a:lnTo>
                    <a:pt x="3473" y="53110"/>
                  </a:lnTo>
                  <a:lnTo>
                    <a:pt x="3107" y="52270"/>
                  </a:lnTo>
                  <a:lnTo>
                    <a:pt x="2742" y="51429"/>
                  </a:lnTo>
                  <a:lnTo>
                    <a:pt x="2413" y="50552"/>
                  </a:lnTo>
                  <a:lnTo>
                    <a:pt x="2121" y="49674"/>
                  </a:lnTo>
                  <a:lnTo>
                    <a:pt x="1828" y="48797"/>
                  </a:lnTo>
                  <a:lnTo>
                    <a:pt x="1572" y="47920"/>
                  </a:lnTo>
                  <a:lnTo>
                    <a:pt x="1316" y="47043"/>
                  </a:lnTo>
                  <a:lnTo>
                    <a:pt x="1097" y="46129"/>
                  </a:lnTo>
                  <a:lnTo>
                    <a:pt x="914" y="45215"/>
                  </a:lnTo>
                  <a:lnTo>
                    <a:pt x="732" y="44301"/>
                  </a:lnTo>
                  <a:lnTo>
                    <a:pt x="585" y="43387"/>
                  </a:lnTo>
                  <a:lnTo>
                    <a:pt x="439" y="42437"/>
                  </a:lnTo>
                  <a:lnTo>
                    <a:pt x="330" y="41487"/>
                  </a:lnTo>
                  <a:lnTo>
                    <a:pt x="256" y="40536"/>
                  </a:lnTo>
                  <a:lnTo>
                    <a:pt x="183" y="39586"/>
                  </a:lnTo>
                  <a:lnTo>
                    <a:pt x="147" y="38636"/>
                  </a:lnTo>
                  <a:lnTo>
                    <a:pt x="147" y="37649"/>
                  </a:lnTo>
                  <a:lnTo>
                    <a:pt x="147" y="36699"/>
                  </a:lnTo>
                  <a:lnTo>
                    <a:pt x="183" y="35748"/>
                  </a:lnTo>
                  <a:lnTo>
                    <a:pt x="256" y="34798"/>
                  </a:lnTo>
                  <a:lnTo>
                    <a:pt x="330" y="33848"/>
                  </a:lnTo>
                  <a:lnTo>
                    <a:pt x="439" y="32897"/>
                  </a:lnTo>
                  <a:lnTo>
                    <a:pt x="585" y="31947"/>
                  </a:lnTo>
                  <a:lnTo>
                    <a:pt x="732" y="31033"/>
                  </a:lnTo>
                  <a:lnTo>
                    <a:pt x="914" y="30119"/>
                  </a:lnTo>
                  <a:lnTo>
                    <a:pt x="1097" y="29205"/>
                  </a:lnTo>
                  <a:lnTo>
                    <a:pt x="1316" y="28292"/>
                  </a:lnTo>
                  <a:lnTo>
                    <a:pt x="1572" y="27414"/>
                  </a:lnTo>
                  <a:lnTo>
                    <a:pt x="1828" y="26501"/>
                  </a:lnTo>
                  <a:lnTo>
                    <a:pt x="2121" y="25623"/>
                  </a:lnTo>
                  <a:lnTo>
                    <a:pt x="2413" y="24783"/>
                  </a:lnTo>
                  <a:lnTo>
                    <a:pt x="2742" y="23906"/>
                  </a:lnTo>
                  <a:lnTo>
                    <a:pt x="3107" y="23065"/>
                  </a:lnTo>
                  <a:lnTo>
                    <a:pt x="3473" y="22224"/>
                  </a:lnTo>
                  <a:lnTo>
                    <a:pt x="3838" y="21420"/>
                  </a:lnTo>
                  <a:lnTo>
                    <a:pt x="4241" y="20579"/>
                  </a:lnTo>
                  <a:lnTo>
                    <a:pt x="4679" y="19775"/>
                  </a:lnTo>
                  <a:lnTo>
                    <a:pt x="5118" y="19008"/>
                  </a:lnTo>
                  <a:lnTo>
                    <a:pt x="5593" y="18203"/>
                  </a:lnTo>
                  <a:lnTo>
                    <a:pt x="6543" y="16705"/>
                  </a:lnTo>
                  <a:lnTo>
                    <a:pt x="7603" y="15206"/>
                  </a:lnTo>
                  <a:lnTo>
                    <a:pt x="8736" y="13817"/>
                  </a:lnTo>
                  <a:lnTo>
                    <a:pt x="9906" y="12428"/>
                  </a:lnTo>
                  <a:lnTo>
                    <a:pt x="11149" y="11149"/>
                  </a:lnTo>
                  <a:lnTo>
                    <a:pt x="12465" y="9906"/>
                  </a:lnTo>
                  <a:lnTo>
                    <a:pt x="13817" y="8700"/>
                  </a:lnTo>
                  <a:lnTo>
                    <a:pt x="15243" y="7604"/>
                  </a:lnTo>
                  <a:lnTo>
                    <a:pt x="16705" y="6544"/>
                  </a:lnTo>
                  <a:lnTo>
                    <a:pt x="18240" y="5557"/>
                  </a:lnTo>
                  <a:lnTo>
                    <a:pt x="19007" y="5118"/>
                  </a:lnTo>
                  <a:lnTo>
                    <a:pt x="19811" y="4679"/>
                  </a:lnTo>
                  <a:lnTo>
                    <a:pt x="20616" y="4241"/>
                  </a:lnTo>
                  <a:lnTo>
                    <a:pt x="21420" y="3839"/>
                  </a:lnTo>
                  <a:lnTo>
                    <a:pt x="22224" y="3437"/>
                  </a:lnTo>
                  <a:lnTo>
                    <a:pt x="23065" y="3071"/>
                  </a:lnTo>
                  <a:lnTo>
                    <a:pt x="23905" y="2742"/>
                  </a:lnTo>
                  <a:lnTo>
                    <a:pt x="24782" y="2413"/>
                  </a:lnTo>
                  <a:lnTo>
                    <a:pt x="25660" y="2121"/>
                  </a:lnTo>
                  <a:lnTo>
                    <a:pt x="26537" y="1828"/>
                  </a:lnTo>
                  <a:lnTo>
                    <a:pt x="27414" y="1573"/>
                  </a:lnTo>
                  <a:lnTo>
                    <a:pt x="28291" y="1317"/>
                  </a:lnTo>
                  <a:lnTo>
                    <a:pt x="29205" y="1097"/>
                  </a:lnTo>
                  <a:lnTo>
                    <a:pt x="30119" y="878"/>
                  </a:lnTo>
                  <a:lnTo>
                    <a:pt x="31033" y="732"/>
                  </a:lnTo>
                  <a:lnTo>
                    <a:pt x="31947" y="549"/>
                  </a:lnTo>
                  <a:lnTo>
                    <a:pt x="32897" y="439"/>
                  </a:lnTo>
                  <a:lnTo>
                    <a:pt x="33847" y="330"/>
                  </a:lnTo>
                  <a:lnTo>
                    <a:pt x="34798" y="257"/>
                  </a:lnTo>
                  <a:lnTo>
                    <a:pt x="35748" y="184"/>
                  </a:lnTo>
                  <a:lnTo>
                    <a:pt x="36698" y="147"/>
                  </a:lnTo>
                  <a:close/>
                  <a:moveTo>
                    <a:pt x="36735" y="1"/>
                  </a:moveTo>
                  <a:lnTo>
                    <a:pt x="35784" y="37"/>
                  </a:lnTo>
                  <a:lnTo>
                    <a:pt x="34871" y="110"/>
                  </a:lnTo>
                  <a:lnTo>
                    <a:pt x="33920" y="184"/>
                  </a:lnTo>
                  <a:lnTo>
                    <a:pt x="33007" y="257"/>
                  </a:lnTo>
                  <a:lnTo>
                    <a:pt x="32093" y="403"/>
                  </a:lnTo>
                  <a:lnTo>
                    <a:pt x="31179" y="549"/>
                  </a:lnTo>
                  <a:lnTo>
                    <a:pt x="30265" y="695"/>
                  </a:lnTo>
                  <a:lnTo>
                    <a:pt x="29351" y="915"/>
                  </a:lnTo>
                  <a:lnTo>
                    <a:pt x="28474" y="1097"/>
                  </a:lnTo>
                  <a:lnTo>
                    <a:pt x="27560" y="1353"/>
                  </a:lnTo>
                  <a:lnTo>
                    <a:pt x="26683" y="1609"/>
                  </a:lnTo>
                  <a:lnTo>
                    <a:pt x="25806" y="1865"/>
                  </a:lnTo>
                  <a:lnTo>
                    <a:pt x="24929" y="2194"/>
                  </a:lnTo>
                  <a:lnTo>
                    <a:pt x="24088" y="2486"/>
                  </a:lnTo>
                  <a:lnTo>
                    <a:pt x="23247" y="2852"/>
                  </a:lnTo>
                  <a:lnTo>
                    <a:pt x="22407" y="3181"/>
                  </a:lnTo>
                  <a:lnTo>
                    <a:pt x="21566" y="3583"/>
                  </a:lnTo>
                  <a:lnTo>
                    <a:pt x="20725" y="3985"/>
                  </a:lnTo>
                  <a:lnTo>
                    <a:pt x="19921" y="4387"/>
                  </a:lnTo>
                  <a:lnTo>
                    <a:pt x="19117" y="4862"/>
                  </a:lnTo>
                  <a:lnTo>
                    <a:pt x="18313" y="5301"/>
                  </a:lnTo>
                  <a:lnTo>
                    <a:pt x="17545" y="5776"/>
                  </a:lnTo>
                  <a:lnTo>
                    <a:pt x="16778" y="6288"/>
                  </a:lnTo>
                  <a:lnTo>
                    <a:pt x="16010" y="6799"/>
                  </a:lnTo>
                  <a:lnTo>
                    <a:pt x="15243" y="7348"/>
                  </a:lnTo>
                  <a:lnTo>
                    <a:pt x="14511" y="7933"/>
                  </a:lnTo>
                  <a:lnTo>
                    <a:pt x="13780" y="8517"/>
                  </a:lnTo>
                  <a:lnTo>
                    <a:pt x="13086" y="9102"/>
                  </a:lnTo>
                  <a:lnTo>
                    <a:pt x="12392" y="9724"/>
                  </a:lnTo>
                  <a:lnTo>
                    <a:pt x="11697" y="10345"/>
                  </a:lnTo>
                  <a:lnTo>
                    <a:pt x="11039" y="11003"/>
                  </a:lnTo>
                  <a:lnTo>
                    <a:pt x="10381" y="11697"/>
                  </a:lnTo>
                  <a:lnTo>
                    <a:pt x="9723" y="12392"/>
                  </a:lnTo>
                  <a:lnTo>
                    <a:pt x="9102" y="13086"/>
                  </a:lnTo>
                  <a:lnTo>
                    <a:pt x="8517" y="13781"/>
                  </a:lnTo>
                  <a:lnTo>
                    <a:pt x="7932" y="14512"/>
                  </a:lnTo>
                  <a:lnTo>
                    <a:pt x="7347" y="15243"/>
                  </a:lnTo>
                  <a:lnTo>
                    <a:pt x="6836" y="16010"/>
                  </a:lnTo>
                  <a:lnTo>
                    <a:pt x="6287" y="16778"/>
                  </a:lnTo>
                  <a:lnTo>
                    <a:pt x="5812" y="17546"/>
                  </a:lnTo>
                  <a:lnTo>
                    <a:pt x="5301" y="18313"/>
                  </a:lnTo>
                  <a:lnTo>
                    <a:pt x="4862" y="19117"/>
                  </a:lnTo>
                  <a:lnTo>
                    <a:pt x="4423" y="19921"/>
                  </a:lnTo>
                  <a:lnTo>
                    <a:pt x="3985" y="20726"/>
                  </a:lnTo>
                  <a:lnTo>
                    <a:pt x="3583" y="21566"/>
                  </a:lnTo>
                  <a:lnTo>
                    <a:pt x="3217" y="22407"/>
                  </a:lnTo>
                  <a:lnTo>
                    <a:pt x="2852" y="23248"/>
                  </a:lnTo>
                  <a:lnTo>
                    <a:pt x="2486" y="24088"/>
                  </a:lnTo>
                  <a:lnTo>
                    <a:pt x="2194" y="24929"/>
                  </a:lnTo>
                  <a:lnTo>
                    <a:pt x="1901" y="25806"/>
                  </a:lnTo>
                  <a:lnTo>
                    <a:pt x="1609" y="26683"/>
                  </a:lnTo>
                  <a:lnTo>
                    <a:pt x="1353" y="27561"/>
                  </a:lnTo>
                  <a:lnTo>
                    <a:pt x="1134" y="28438"/>
                  </a:lnTo>
                  <a:lnTo>
                    <a:pt x="914" y="29352"/>
                  </a:lnTo>
                  <a:lnTo>
                    <a:pt x="732" y="30265"/>
                  </a:lnTo>
                  <a:lnTo>
                    <a:pt x="549" y="31143"/>
                  </a:lnTo>
                  <a:lnTo>
                    <a:pt x="403" y="32093"/>
                  </a:lnTo>
                  <a:lnTo>
                    <a:pt x="293" y="33007"/>
                  </a:lnTo>
                  <a:lnTo>
                    <a:pt x="183" y="33921"/>
                  </a:lnTo>
                  <a:lnTo>
                    <a:pt x="110" y="34834"/>
                  </a:lnTo>
                  <a:lnTo>
                    <a:pt x="37" y="35785"/>
                  </a:lnTo>
                  <a:lnTo>
                    <a:pt x="1" y="36735"/>
                  </a:lnTo>
                  <a:lnTo>
                    <a:pt x="1" y="37649"/>
                  </a:lnTo>
                  <a:lnTo>
                    <a:pt x="1" y="38599"/>
                  </a:lnTo>
                  <a:lnTo>
                    <a:pt x="37" y="39550"/>
                  </a:lnTo>
                  <a:lnTo>
                    <a:pt x="110" y="40463"/>
                  </a:lnTo>
                  <a:lnTo>
                    <a:pt x="183" y="41414"/>
                  </a:lnTo>
                  <a:lnTo>
                    <a:pt x="293" y="42328"/>
                  </a:lnTo>
                  <a:lnTo>
                    <a:pt x="403" y="43241"/>
                  </a:lnTo>
                  <a:lnTo>
                    <a:pt x="549" y="44155"/>
                  </a:lnTo>
                  <a:lnTo>
                    <a:pt x="732" y="45069"/>
                  </a:lnTo>
                  <a:lnTo>
                    <a:pt x="914" y="45983"/>
                  </a:lnTo>
                  <a:lnTo>
                    <a:pt x="1134" y="46860"/>
                  </a:lnTo>
                  <a:lnTo>
                    <a:pt x="1353" y="47774"/>
                  </a:lnTo>
                  <a:lnTo>
                    <a:pt x="1609" y="48651"/>
                  </a:lnTo>
                  <a:lnTo>
                    <a:pt x="1901" y="49528"/>
                  </a:lnTo>
                  <a:lnTo>
                    <a:pt x="2194" y="50405"/>
                  </a:lnTo>
                  <a:lnTo>
                    <a:pt x="2486" y="51246"/>
                  </a:lnTo>
                  <a:lnTo>
                    <a:pt x="2852" y="52087"/>
                  </a:lnTo>
                  <a:lnTo>
                    <a:pt x="3217" y="52927"/>
                  </a:lnTo>
                  <a:lnTo>
                    <a:pt x="3583" y="53768"/>
                  </a:lnTo>
                  <a:lnTo>
                    <a:pt x="3985" y="54609"/>
                  </a:lnTo>
                  <a:lnTo>
                    <a:pt x="4423" y="55413"/>
                  </a:lnTo>
                  <a:lnTo>
                    <a:pt x="4862" y="56217"/>
                  </a:lnTo>
                  <a:lnTo>
                    <a:pt x="5301" y="57021"/>
                  </a:lnTo>
                  <a:lnTo>
                    <a:pt x="5812" y="57789"/>
                  </a:lnTo>
                  <a:lnTo>
                    <a:pt x="6287" y="58556"/>
                  </a:lnTo>
                  <a:lnTo>
                    <a:pt x="6836" y="59324"/>
                  </a:lnTo>
                  <a:lnTo>
                    <a:pt x="7347" y="60092"/>
                  </a:lnTo>
                  <a:lnTo>
                    <a:pt x="7932" y="60823"/>
                  </a:lnTo>
                  <a:lnTo>
                    <a:pt x="8517" y="61554"/>
                  </a:lnTo>
                  <a:lnTo>
                    <a:pt x="9102" y="62248"/>
                  </a:lnTo>
                  <a:lnTo>
                    <a:pt x="9723" y="62943"/>
                  </a:lnTo>
                  <a:lnTo>
                    <a:pt x="10381" y="63637"/>
                  </a:lnTo>
                  <a:lnTo>
                    <a:pt x="11039" y="64295"/>
                  </a:lnTo>
                  <a:lnTo>
                    <a:pt x="11697" y="64953"/>
                  </a:lnTo>
                  <a:lnTo>
                    <a:pt x="12392" y="65611"/>
                  </a:lnTo>
                  <a:lnTo>
                    <a:pt x="13086" y="66232"/>
                  </a:lnTo>
                  <a:lnTo>
                    <a:pt x="13780" y="66817"/>
                  </a:lnTo>
                  <a:lnTo>
                    <a:pt x="14511" y="67402"/>
                  </a:lnTo>
                  <a:lnTo>
                    <a:pt x="15243" y="67987"/>
                  </a:lnTo>
                  <a:lnTo>
                    <a:pt x="16010" y="68498"/>
                  </a:lnTo>
                  <a:lnTo>
                    <a:pt x="16778" y="69047"/>
                  </a:lnTo>
                  <a:lnTo>
                    <a:pt x="17545" y="69522"/>
                  </a:lnTo>
                  <a:lnTo>
                    <a:pt x="18313" y="70034"/>
                  </a:lnTo>
                  <a:lnTo>
                    <a:pt x="19117" y="70472"/>
                  </a:lnTo>
                  <a:lnTo>
                    <a:pt x="19921" y="70911"/>
                  </a:lnTo>
                  <a:lnTo>
                    <a:pt x="20725" y="71349"/>
                  </a:lnTo>
                  <a:lnTo>
                    <a:pt x="21566" y="71751"/>
                  </a:lnTo>
                  <a:lnTo>
                    <a:pt x="22407" y="72117"/>
                  </a:lnTo>
                  <a:lnTo>
                    <a:pt x="23247" y="72483"/>
                  </a:lnTo>
                  <a:lnTo>
                    <a:pt x="24088" y="72848"/>
                  </a:lnTo>
                  <a:lnTo>
                    <a:pt x="24929" y="73140"/>
                  </a:lnTo>
                  <a:lnTo>
                    <a:pt x="25806" y="73433"/>
                  </a:lnTo>
                  <a:lnTo>
                    <a:pt x="26683" y="73725"/>
                  </a:lnTo>
                  <a:lnTo>
                    <a:pt x="27560" y="73981"/>
                  </a:lnTo>
                  <a:lnTo>
                    <a:pt x="28474" y="74200"/>
                  </a:lnTo>
                  <a:lnTo>
                    <a:pt x="29351" y="74420"/>
                  </a:lnTo>
                  <a:lnTo>
                    <a:pt x="30265" y="74603"/>
                  </a:lnTo>
                  <a:lnTo>
                    <a:pt x="31179" y="74785"/>
                  </a:lnTo>
                  <a:lnTo>
                    <a:pt x="32093" y="74931"/>
                  </a:lnTo>
                  <a:lnTo>
                    <a:pt x="33007" y="75041"/>
                  </a:lnTo>
                  <a:lnTo>
                    <a:pt x="33920" y="75151"/>
                  </a:lnTo>
                  <a:lnTo>
                    <a:pt x="34871" y="75224"/>
                  </a:lnTo>
                  <a:lnTo>
                    <a:pt x="35784" y="75297"/>
                  </a:lnTo>
                  <a:lnTo>
                    <a:pt x="36735" y="75334"/>
                  </a:lnTo>
                  <a:lnTo>
                    <a:pt x="38599" y="75334"/>
                  </a:lnTo>
                  <a:lnTo>
                    <a:pt x="39549" y="75297"/>
                  </a:lnTo>
                  <a:lnTo>
                    <a:pt x="40500" y="75224"/>
                  </a:lnTo>
                  <a:lnTo>
                    <a:pt x="41413" y="75151"/>
                  </a:lnTo>
                  <a:lnTo>
                    <a:pt x="42327" y="75041"/>
                  </a:lnTo>
                  <a:lnTo>
                    <a:pt x="43277" y="74931"/>
                  </a:lnTo>
                  <a:lnTo>
                    <a:pt x="44191" y="74785"/>
                  </a:lnTo>
                  <a:lnTo>
                    <a:pt x="45068" y="74603"/>
                  </a:lnTo>
                  <a:lnTo>
                    <a:pt x="45982" y="74420"/>
                  </a:lnTo>
                  <a:lnTo>
                    <a:pt x="46896" y="74200"/>
                  </a:lnTo>
                  <a:lnTo>
                    <a:pt x="47773" y="73981"/>
                  </a:lnTo>
                  <a:lnTo>
                    <a:pt x="48651" y="73725"/>
                  </a:lnTo>
                  <a:lnTo>
                    <a:pt x="49528" y="73433"/>
                  </a:lnTo>
                  <a:lnTo>
                    <a:pt x="50405" y="73140"/>
                  </a:lnTo>
                  <a:lnTo>
                    <a:pt x="51246" y="72848"/>
                  </a:lnTo>
                  <a:lnTo>
                    <a:pt x="52086" y="72483"/>
                  </a:lnTo>
                  <a:lnTo>
                    <a:pt x="52964" y="72117"/>
                  </a:lnTo>
                  <a:lnTo>
                    <a:pt x="53768" y="71751"/>
                  </a:lnTo>
                  <a:lnTo>
                    <a:pt x="54608" y="71349"/>
                  </a:lnTo>
                  <a:lnTo>
                    <a:pt x="55413" y="70911"/>
                  </a:lnTo>
                  <a:lnTo>
                    <a:pt x="56217" y="70472"/>
                  </a:lnTo>
                  <a:lnTo>
                    <a:pt x="57021" y="70034"/>
                  </a:lnTo>
                  <a:lnTo>
                    <a:pt x="57788" y="69522"/>
                  </a:lnTo>
                  <a:lnTo>
                    <a:pt x="58556" y="69047"/>
                  </a:lnTo>
                  <a:lnTo>
                    <a:pt x="59324" y="68498"/>
                  </a:lnTo>
                  <a:lnTo>
                    <a:pt x="60091" y="67987"/>
                  </a:lnTo>
                  <a:lnTo>
                    <a:pt x="60822" y="67402"/>
                  </a:lnTo>
                  <a:lnTo>
                    <a:pt x="61553" y="66817"/>
                  </a:lnTo>
                  <a:lnTo>
                    <a:pt x="62248" y="66232"/>
                  </a:lnTo>
                  <a:lnTo>
                    <a:pt x="62942" y="65611"/>
                  </a:lnTo>
                  <a:lnTo>
                    <a:pt x="63637" y="64953"/>
                  </a:lnTo>
                  <a:lnTo>
                    <a:pt x="64331" y="64295"/>
                  </a:lnTo>
                  <a:lnTo>
                    <a:pt x="64989" y="63637"/>
                  </a:lnTo>
                  <a:lnTo>
                    <a:pt x="65610" y="62943"/>
                  </a:lnTo>
                  <a:lnTo>
                    <a:pt x="66232" y="62248"/>
                  </a:lnTo>
                  <a:lnTo>
                    <a:pt x="66817" y="61554"/>
                  </a:lnTo>
                  <a:lnTo>
                    <a:pt x="67401" y="60823"/>
                  </a:lnTo>
                  <a:lnTo>
                    <a:pt x="67986" y="60092"/>
                  </a:lnTo>
                  <a:lnTo>
                    <a:pt x="68534" y="59324"/>
                  </a:lnTo>
                  <a:lnTo>
                    <a:pt x="69046" y="58556"/>
                  </a:lnTo>
                  <a:lnTo>
                    <a:pt x="69558" y="57789"/>
                  </a:lnTo>
                  <a:lnTo>
                    <a:pt x="70033" y="57021"/>
                  </a:lnTo>
                  <a:lnTo>
                    <a:pt x="70472" y="56217"/>
                  </a:lnTo>
                  <a:lnTo>
                    <a:pt x="70947" y="55413"/>
                  </a:lnTo>
                  <a:lnTo>
                    <a:pt x="71349" y="54609"/>
                  </a:lnTo>
                  <a:lnTo>
                    <a:pt x="71751" y="53768"/>
                  </a:lnTo>
                  <a:lnTo>
                    <a:pt x="72153" y="52927"/>
                  </a:lnTo>
                  <a:lnTo>
                    <a:pt x="72482" y="52087"/>
                  </a:lnTo>
                  <a:lnTo>
                    <a:pt x="72848" y="51246"/>
                  </a:lnTo>
                  <a:lnTo>
                    <a:pt x="73140" y="50405"/>
                  </a:lnTo>
                  <a:lnTo>
                    <a:pt x="73469" y="49528"/>
                  </a:lnTo>
                  <a:lnTo>
                    <a:pt x="73725" y="48651"/>
                  </a:lnTo>
                  <a:lnTo>
                    <a:pt x="73981" y="47774"/>
                  </a:lnTo>
                  <a:lnTo>
                    <a:pt x="74236" y="46860"/>
                  </a:lnTo>
                  <a:lnTo>
                    <a:pt x="74419" y="45983"/>
                  </a:lnTo>
                  <a:lnTo>
                    <a:pt x="74639" y="45069"/>
                  </a:lnTo>
                  <a:lnTo>
                    <a:pt x="74785" y="44155"/>
                  </a:lnTo>
                  <a:lnTo>
                    <a:pt x="74931" y="43241"/>
                  </a:lnTo>
                  <a:lnTo>
                    <a:pt x="75077" y="42328"/>
                  </a:lnTo>
                  <a:lnTo>
                    <a:pt x="75150" y="41414"/>
                  </a:lnTo>
                  <a:lnTo>
                    <a:pt x="75260" y="40463"/>
                  </a:lnTo>
                  <a:lnTo>
                    <a:pt x="75296" y="39550"/>
                  </a:lnTo>
                  <a:lnTo>
                    <a:pt x="75333" y="38599"/>
                  </a:lnTo>
                  <a:lnTo>
                    <a:pt x="75333" y="37649"/>
                  </a:lnTo>
                  <a:lnTo>
                    <a:pt x="75333" y="36735"/>
                  </a:lnTo>
                  <a:lnTo>
                    <a:pt x="75296" y="35785"/>
                  </a:lnTo>
                  <a:lnTo>
                    <a:pt x="75260" y="34834"/>
                  </a:lnTo>
                  <a:lnTo>
                    <a:pt x="75150" y="33921"/>
                  </a:lnTo>
                  <a:lnTo>
                    <a:pt x="75077" y="33007"/>
                  </a:lnTo>
                  <a:lnTo>
                    <a:pt x="74931" y="32093"/>
                  </a:lnTo>
                  <a:lnTo>
                    <a:pt x="74785" y="31143"/>
                  </a:lnTo>
                  <a:lnTo>
                    <a:pt x="74639" y="30265"/>
                  </a:lnTo>
                  <a:lnTo>
                    <a:pt x="74419" y="29352"/>
                  </a:lnTo>
                  <a:lnTo>
                    <a:pt x="74236" y="28438"/>
                  </a:lnTo>
                  <a:lnTo>
                    <a:pt x="73981" y="27561"/>
                  </a:lnTo>
                  <a:lnTo>
                    <a:pt x="73725" y="26683"/>
                  </a:lnTo>
                  <a:lnTo>
                    <a:pt x="73469" y="25806"/>
                  </a:lnTo>
                  <a:lnTo>
                    <a:pt x="73140" y="24929"/>
                  </a:lnTo>
                  <a:lnTo>
                    <a:pt x="72848" y="24088"/>
                  </a:lnTo>
                  <a:lnTo>
                    <a:pt x="72482" y="23248"/>
                  </a:lnTo>
                  <a:lnTo>
                    <a:pt x="72153" y="22407"/>
                  </a:lnTo>
                  <a:lnTo>
                    <a:pt x="71751" y="21566"/>
                  </a:lnTo>
                  <a:lnTo>
                    <a:pt x="71349" y="20726"/>
                  </a:lnTo>
                  <a:lnTo>
                    <a:pt x="70947" y="19921"/>
                  </a:lnTo>
                  <a:lnTo>
                    <a:pt x="70472" y="19117"/>
                  </a:lnTo>
                  <a:lnTo>
                    <a:pt x="70033" y="18313"/>
                  </a:lnTo>
                  <a:lnTo>
                    <a:pt x="69558" y="17546"/>
                  </a:lnTo>
                  <a:lnTo>
                    <a:pt x="69046" y="16778"/>
                  </a:lnTo>
                  <a:lnTo>
                    <a:pt x="68534" y="16010"/>
                  </a:lnTo>
                  <a:lnTo>
                    <a:pt x="67986" y="15243"/>
                  </a:lnTo>
                  <a:lnTo>
                    <a:pt x="67401" y="14512"/>
                  </a:lnTo>
                  <a:lnTo>
                    <a:pt x="66817" y="13781"/>
                  </a:lnTo>
                  <a:lnTo>
                    <a:pt x="66232" y="13086"/>
                  </a:lnTo>
                  <a:lnTo>
                    <a:pt x="65610" y="12392"/>
                  </a:lnTo>
                  <a:lnTo>
                    <a:pt x="64989" y="11697"/>
                  </a:lnTo>
                  <a:lnTo>
                    <a:pt x="64331" y="11003"/>
                  </a:lnTo>
                  <a:lnTo>
                    <a:pt x="63637" y="10345"/>
                  </a:lnTo>
                  <a:lnTo>
                    <a:pt x="62942" y="9724"/>
                  </a:lnTo>
                  <a:lnTo>
                    <a:pt x="62248" y="9102"/>
                  </a:lnTo>
                  <a:lnTo>
                    <a:pt x="61553" y="8517"/>
                  </a:lnTo>
                  <a:lnTo>
                    <a:pt x="60822" y="7933"/>
                  </a:lnTo>
                  <a:lnTo>
                    <a:pt x="60091" y="7348"/>
                  </a:lnTo>
                  <a:lnTo>
                    <a:pt x="59324" y="6799"/>
                  </a:lnTo>
                  <a:lnTo>
                    <a:pt x="58556" y="6288"/>
                  </a:lnTo>
                  <a:lnTo>
                    <a:pt x="57788" y="5776"/>
                  </a:lnTo>
                  <a:lnTo>
                    <a:pt x="57021" y="5301"/>
                  </a:lnTo>
                  <a:lnTo>
                    <a:pt x="56217" y="4862"/>
                  </a:lnTo>
                  <a:lnTo>
                    <a:pt x="55413" y="4387"/>
                  </a:lnTo>
                  <a:lnTo>
                    <a:pt x="54608" y="3985"/>
                  </a:lnTo>
                  <a:lnTo>
                    <a:pt x="53768" y="3583"/>
                  </a:lnTo>
                  <a:lnTo>
                    <a:pt x="52964" y="3181"/>
                  </a:lnTo>
                  <a:lnTo>
                    <a:pt x="52086" y="2852"/>
                  </a:lnTo>
                  <a:lnTo>
                    <a:pt x="51246" y="2486"/>
                  </a:lnTo>
                  <a:lnTo>
                    <a:pt x="50405" y="2194"/>
                  </a:lnTo>
                  <a:lnTo>
                    <a:pt x="49528" y="1865"/>
                  </a:lnTo>
                  <a:lnTo>
                    <a:pt x="48651" y="1609"/>
                  </a:lnTo>
                  <a:lnTo>
                    <a:pt x="47773" y="1353"/>
                  </a:lnTo>
                  <a:lnTo>
                    <a:pt x="46896" y="1097"/>
                  </a:lnTo>
                  <a:lnTo>
                    <a:pt x="45982" y="915"/>
                  </a:lnTo>
                  <a:lnTo>
                    <a:pt x="45068" y="695"/>
                  </a:lnTo>
                  <a:lnTo>
                    <a:pt x="44191" y="549"/>
                  </a:lnTo>
                  <a:lnTo>
                    <a:pt x="43277" y="403"/>
                  </a:lnTo>
                  <a:lnTo>
                    <a:pt x="42327" y="257"/>
                  </a:lnTo>
                  <a:lnTo>
                    <a:pt x="41413" y="184"/>
                  </a:lnTo>
                  <a:lnTo>
                    <a:pt x="40500" y="110"/>
                  </a:lnTo>
                  <a:lnTo>
                    <a:pt x="39549" y="37"/>
                  </a:lnTo>
                  <a:lnTo>
                    <a:pt x="38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1070925" y="847600"/>
              <a:ext cx="1507750" cy="1507775"/>
            </a:xfrm>
            <a:custGeom>
              <a:avLst/>
              <a:gdLst/>
              <a:ahLst/>
              <a:cxnLst/>
              <a:rect l="l" t="t" r="r" b="b"/>
              <a:pathLst>
                <a:path w="60310" h="60311" extrusionOk="0">
                  <a:moveTo>
                    <a:pt x="30155" y="147"/>
                  </a:moveTo>
                  <a:lnTo>
                    <a:pt x="31690" y="184"/>
                  </a:lnTo>
                  <a:lnTo>
                    <a:pt x="33189" y="330"/>
                  </a:lnTo>
                  <a:lnTo>
                    <a:pt x="34687" y="513"/>
                  </a:lnTo>
                  <a:lnTo>
                    <a:pt x="36186" y="768"/>
                  </a:lnTo>
                  <a:lnTo>
                    <a:pt x="37648" y="1097"/>
                  </a:lnTo>
                  <a:lnTo>
                    <a:pt x="39037" y="1499"/>
                  </a:lnTo>
                  <a:lnTo>
                    <a:pt x="40463" y="1975"/>
                  </a:lnTo>
                  <a:lnTo>
                    <a:pt x="41815" y="2523"/>
                  </a:lnTo>
                  <a:lnTo>
                    <a:pt x="43131" y="3108"/>
                  </a:lnTo>
                  <a:lnTo>
                    <a:pt x="44447" y="3802"/>
                  </a:lnTo>
                  <a:lnTo>
                    <a:pt x="45689" y="4497"/>
                  </a:lnTo>
                  <a:lnTo>
                    <a:pt x="46896" y="5301"/>
                  </a:lnTo>
                  <a:lnTo>
                    <a:pt x="48102" y="6142"/>
                  </a:lnTo>
                  <a:lnTo>
                    <a:pt x="49235" y="7019"/>
                  </a:lnTo>
                  <a:lnTo>
                    <a:pt x="50295" y="7969"/>
                  </a:lnTo>
                  <a:lnTo>
                    <a:pt x="51355" y="8956"/>
                  </a:lnTo>
                  <a:lnTo>
                    <a:pt x="52342" y="10016"/>
                  </a:lnTo>
                  <a:lnTo>
                    <a:pt x="53292" y="11076"/>
                  </a:lnTo>
                  <a:lnTo>
                    <a:pt x="54169" y="12209"/>
                  </a:lnTo>
                  <a:lnTo>
                    <a:pt x="55010" y="13415"/>
                  </a:lnTo>
                  <a:lnTo>
                    <a:pt x="55814" y="14621"/>
                  </a:lnTo>
                  <a:lnTo>
                    <a:pt x="56509" y="15864"/>
                  </a:lnTo>
                  <a:lnTo>
                    <a:pt x="57203" y="17180"/>
                  </a:lnTo>
                  <a:lnTo>
                    <a:pt x="57788" y="18496"/>
                  </a:lnTo>
                  <a:lnTo>
                    <a:pt x="58336" y="19848"/>
                  </a:lnTo>
                  <a:lnTo>
                    <a:pt x="58811" y="21274"/>
                  </a:lnTo>
                  <a:lnTo>
                    <a:pt x="59213" y="22663"/>
                  </a:lnTo>
                  <a:lnTo>
                    <a:pt x="59542" y="24125"/>
                  </a:lnTo>
                  <a:lnTo>
                    <a:pt x="59798" y="25624"/>
                  </a:lnTo>
                  <a:lnTo>
                    <a:pt x="59981" y="27122"/>
                  </a:lnTo>
                  <a:lnTo>
                    <a:pt x="60127" y="28621"/>
                  </a:lnTo>
                  <a:lnTo>
                    <a:pt x="60164" y="30156"/>
                  </a:lnTo>
                  <a:lnTo>
                    <a:pt x="60127" y="31728"/>
                  </a:lnTo>
                  <a:lnTo>
                    <a:pt x="59981" y="33226"/>
                  </a:lnTo>
                  <a:lnTo>
                    <a:pt x="59798" y="34725"/>
                  </a:lnTo>
                  <a:lnTo>
                    <a:pt x="59542" y="36223"/>
                  </a:lnTo>
                  <a:lnTo>
                    <a:pt x="59213" y="37649"/>
                  </a:lnTo>
                  <a:lnTo>
                    <a:pt x="58811" y="39074"/>
                  </a:lnTo>
                  <a:lnTo>
                    <a:pt x="58336" y="40463"/>
                  </a:lnTo>
                  <a:lnTo>
                    <a:pt x="57788" y="41852"/>
                  </a:lnTo>
                  <a:lnTo>
                    <a:pt x="57203" y="43168"/>
                  </a:lnTo>
                  <a:lnTo>
                    <a:pt x="56509" y="44448"/>
                  </a:lnTo>
                  <a:lnTo>
                    <a:pt x="55814" y="45727"/>
                  </a:lnTo>
                  <a:lnTo>
                    <a:pt x="55010" y="46933"/>
                  </a:lnTo>
                  <a:lnTo>
                    <a:pt x="54169" y="48103"/>
                  </a:lnTo>
                  <a:lnTo>
                    <a:pt x="53292" y="49236"/>
                  </a:lnTo>
                  <a:lnTo>
                    <a:pt x="52342" y="50332"/>
                  </a:lnTo>
                  <a:lnTo>
                    <a:pt x="51355" y="51392"/>
                  </a:lnTo>
                  <a:lnTo>
                    <a:pt x="50295" y="52379"/>
                  </a:lnTo>
                  <a:lnTo>
                    <a:pt x="49235" y="53330"/>
                  </a:lnTo>
                  <a:lnTo>
                    <a:pt x="48102" y="54207"/>
                  </a:lnTo>
                  <a:lnTo>
                    <a:pt x="46896" y="55048"/>
                  </a:lnTo>
                  <a:lnTo>
                    <a:pt x="45689" y="55815"/>
                  </a:lnTo>
                  <a:lnTo>
                    <a:pt x="44447" y="56546"/>
                  </a:lnTo>
                  <a:lnTo>
                    <a:pt x="43131" y="57204"/>
                  </a:lnTo>
                  <a:lnTo>
                    <a:pt x="41815" y="57825"/>
                  </a:lnTo>
                  <a:lnTo>
                    <a:pt x="40463" y="58374"/>
                  </a:lnTo>
                  <a:lnTo>
                    <a:pt x="39037" y="58849"/>
                  </a:lnTo>
                  <a:lnTo>
                    <a:pt x="37648" y="59251"/>
                  </a:lnTo>
                  <a:lnTo>
                    <a:pt x="36186" y="59580"/>
                  </a:lnTo>
                  <a:lnTo>
                    <a:pt x="34687" y="59836"/>
                  </a:lnTo>
                  <a:lnTo>
                    <a:pt x="33189" y="60019"/>
                  </a:lnTo>
                  <a:lnTo>
                    <a:pt x="31690" y="60128"/>
                  </a:lnTo>
                  <a:lnTo>
                    <a:pt x="30155" y="60201"/>
                  </a:lnTo>
                  <a:lnTo>
                    <a:pt x="28583" y="60128"/>
                  </a:lnTo>
                  <a:lnTo>
                    <a:pt x="27085" y="60019"/>
                  </a:lnTo>
                  <a:lnTo>
                    <a:pt x="25586" y="59836"/>
                  </a:lnTo>
                  <a:lnTo>
                    <a:pt x="24088" y="59580"/>
                  </a:lnTo>
                  <a:lnTo>
                    <a:pt x="22662" y="59251"/>
                  </a:lnTo>
                  <a:lnTo>
                    <a:pt x="21237" y="58849"/>
                  </a:lnTo>
                  <a:lnTo>
                    <a:pt x="19848" y="58374"/>
                  </a:lnTo>
                  <a:lnTo>
                    <a:pt x="18459" y="57825"/>
                  </a:lnTo>
                  <a:lnTo>
                    <a:pt x="17143" y="57204"/>
                  </a:lnTo>
                  <a:lnTo>
                    <a:pt x="15863" y="56546"/>
                  </a:lnTo>
                  <a:lnTo>
                    <a:pt x="14584" y="55815"/>
                  </a:lnTo>
                  <a:lnTo>
                    <a:pt x="13378" y="55048"/>
                  </a:lnTo>
                  <a:lnTo>
                    <a:pt x="12208" y="54207"/>
                  </a:lnTo>
                  <a:lnTo>
                    <a:pt x="11075" y="53330"/>
                  </a:lnTo>
                  <a:lnTo>
                    <a:pt x="9979" y="52379"/>
                  </a:lnTo>
                  <a:lnTo>
                    <a:pt x="8919" y="51392"/>
                  </a:lnTo>
                  <a:lnTo>
                    <a:pt x="7932" y="50332"/>
                  </a:lnTo>
                  <a:lnTo>
                    <a:pt x="6981" y="49236"/>
                  </a:lnTo>
                  <a:lnTo>
                    <a:pt x="6104" y="48103"/>
                  </a:lnTo>
                  <a:lnTo>
                    <a:pt x="5264" y="46933"/>
                  </a:lnTo>
                  <a:lnTo>
                    <a:pt x="4496" y="45727"/>
                  </a:lnTo>
                  <a:lnTo>
                    <a:pt x="3765" y="44448"/>
                  </a:lnTo>
                  <a:lnTo>
                    <a:pt x="3107" y="43168"/>
                  </a:lnTo>
                  <a:lnTo>
                    <a:pt x="2486" y="41852"/>
                  </a:lnTo>
                  <a:lnTo>
                    <a:pt x="1937" y="40463"/>
                  </a:lnTo>
                  <a:lnTo>
                    <a:pt x="1462" y="39074"/>
                  </a:lnTo>
                  <a:lnTo>
                    <a:pt x="1060" y="37649"/>
                  </a:lnTo>
                  <a:lnTo>
                    <a:pt x="731" y="36223"/>
                  </a:lnTo>
                  <a:lnTo>
                    <a:pt x="475" y="34725"/>
                  </a:lnTo>
                  <a:lnTo>
                    <a:pt x="293" y="33226"/>
                  </a:lnTo>
                  <a:lnTo>
                    <a:pt x="183" y="31728"/>
                  </a:lnTo>
                  <a:lnTo>
                    <a:pt x="146" y="30156"/>
                  </a:lnTo>
                  <a:lnTo>
                    <a:pt x="183" y="28621"/>
                  </a:lnTo>
                  <a:lnTo>
                    <a:pt x="293" y="27122"/>
                  </a:lnTo>
                  <a:lnTo>
                    <a:pt x="475" y="25624"/>
                  </a:lnTo>
                  <a:lnTo>
                    <a:pt x="731" y="24125"/>
                  </a:lnTo>
                  <a:lnTo>
                    <a:pt x="1060" y="22663"/>
                  </a:lnTo>
                  <a:lnTo>
                    <a:pt x="1462" y="21274"/>
                  </a:lnTo>
                  <a:lnTo>
                    <a:pt x="1937" y="19848"/>
                  </a:lnTo>
                  <a:lnTo>
                    <a:pt x="2486" y="18496"/>
                  </a:lnTo>
                  <a:lnTo>
                    <a:pt x="3107" y="17180"/>
                  </a:lnTo>
                  <a:lnTo>
                    <a:pt x="3765" y="15864"/>
                  </a:lnTo>
                  <a:lnTo>
                    <a:pt x="4496" y="14621"/>
                  </a:lnTo>
                  <a:lnTo>
                    <a:pt x="5264" y="13415"/>
                  </a:lnTo>
                  <a:lnTo>
                    <a:pt x="6104" y="12209"/>
                  </a:lnTo>
                  <a:lnTo>
                    <a:pt x="6981" y="11076"/>
                  </a:lnTo>
                  <a:lnTo>
                    <a:pt x="7932" y="10016"/>
                  </a:lnTo>
                  <a:lnTo>
                    <a:pt x="8919" y="8956"/>
                  </a:lnTo>
                  <a:lnTo>
                    <a:pt x="9979" y="7969"/>
                  </a:lnTo>
                  <a:lnTo>
                    <a:pt x="11075" y="7019"/>
                  </a:lnTo>
                  <a:lnTo>
                    <a:pt x="12208" y="6142"/>
                  </a:lnTo>
                  <a:lnTo>
                    <a:pt x="13378" y="5301"/>
                  </a:lnTo>
                  <a:lnTo>
                    <a:pt x="14584" y="4497"/>
                  </a:lnTo>
                  <a:lnTo>
                    <a:pt x="15863" y="3802"/>
                  </a:lnTo>
                  <a:lnTo>
                    <a:pt x="17143" y="3108"/>
                  </a:lnTo>
                  <a:lnTo>
                    <a:pt x="18459" y="2523"/>
                  </a:lnTo>
                  <a:lnTo>
                    <a:pt x="19848" y="1975"/>
                  </a:lnTo>
                  <a:lnTo>
                    <a:pt x="21237" y="1499"/>
                  </a:lnTo>
                  <a:lnTo>
                    <a:pt x="22662" y="1097"/>
                  </a:lnTo>
                  <a:lnTo>
                    <a:pt x="24088" y="768"/>
                  </a:lnTo>
                  <a:lnTo>
                    <a:pt x="25586" y="513"/>
                  </a:lnTo>
                  <a:lnTo>
                    <a:pt x="27085" y="330"/>
                  </a:lnTo>
                  <a:lnTo>
                    <a:pt x="28583" y="184"/>
                  </a:lnTo>
                  <a:lnTo>
                    <a:pt x="30155" y="147"/>
                  </a:lnTo>
                  <a:close/>
                  <a:moveTo>
                    <a:pt x="30155" y="1"/>
                  </a:moveTo>
                  <a:lnTo>
                    <a:pt x="28620" y="37"/>
                  </a:lnTo>
                  <a:lnTo>
                    <a:pt x="27158" y="147"/>
                  </a:lnTo>
                  <a:lnTo>
                    <a:pt x="25659" y="330"/>
                  </a:lnTo>
                  <a:lnTo>
                    <a:pt x="24197" y="586"/>
                  </a:lnTo>
                  <a:lnTo>
                    <a:pt x="22772" y="915"/>
                  </a:lnTo>
                  <a:lnTo>
                    <a:pt x="21346" y="1317"/>
                  </a:lnTo>
                  <a:lnTo>
                    <a:pt x="19957" y="1755"/>
                  </a:lnTo>
                  <a:lnTo>
                    <a:pt x="18605" y="2304"/>
                  </a:lnTo>
                  <a:lnTo>
                    <a:pt x="17252" y="2888"/>
                  </a:lnTo>
                  <a:lnTo>
                    <a:pt x="15937" y="3546"/>
                  </a:lnTo>
                  <a:lnTo>
                    <a:pt x="14657" y="4277"/>
                  </a:lnTo>
                  <a:lnTo>
                    <a:pt x="13415" y="5082"/>
                  </a:lnTo>
                  <a:lnTo>
                    <a:pt x="12208" y="5922"/>
                  </a:lnTo>
                  <a:lnTo>
                    <a:pt x="11039" y="6836"/>
                  </a:lnTo>
                  <a:lnTo>
                    <a:pt x="9906" y="7823"/>
                  </a:lnTo>
                  <a:lnTo>
                    <a:pt x="8809" y="8846"/>
                  </a:lnTo>
                  <a:lnTo>
                    <a:pt x="7786" y="9943"/>
                  </a:lnTo>
                  <a:lnTo>
                    <a:pt x="6799" y="11076"/>
                  </a:lnTo>
                  <a:lnTo>
                    <a:pt x="5885" y="12246"/>
                  </a:lnTo>
                  <a:lnTo>
                    <a:pt x="5044" y="13452"/>
                  </a:lnTo>
                  <a:lnTo>
                    <a:pt x="4240" y="14695"/>
                  </a:lnTo>
                  <a:lnTo>
                    <a:pt x="3509" y="15974"/>
                  </a:lnTo>
                  <a:lnTo>
                    <a:pt x="2851" y="17290"/>
                  </a:lnTo>
                  <a:lnTo>
                    <a:pt x="2266" y="18606"/>
                  </a:lnTo>
                  <a:lnTo>
                    <a:pt x="1755" y="19995"/>
                  </a:lnTo>
                  <a:lnTo>
                    <a:pt x="1279" y="21384"/>
                  </a:lnTo>
                  <a:lnTo>
                    <a:pt x="877" y="22809"/>
                  </a:lnTo>
                  <a:lnTo>
                    <a:pt x="548" y="24235"/>
                  </a:lnTo>
                  <a:lnTo>
                    <a:pt x="329" y="25697"/>
                  </a:lnTo>
                  <a:lnTo>
                    <a:pt x="146" y="27159"/>
                  </a:lnTo>
                  <a:lnTo>
                    <a:pt x="37" y="28657"/>
                  </a:lnTo>
                  <a:lnTo>
                    <a:pt x="0" y="30156"/>
                  </a:lnTo>
                  <a:lnTo>
                    <a:pt x="37" y="31691"/>
                  </a:lnTo>
                  <a:lnTo>
                    <a:pt x="146" y="33153"/>
                  </a:lnTo>
                  <a:lnTo>
                    <a:pt x="329" y="34652"/>
                  </a:lnTo>
                  <a:lnTo>
                    <a:pt x="548" y="36114"/>
                  </a:lnTo>
                  <a:lnTo>
                    <a:pt x="877" y="37539"/>
                  </a:lnTo>
                  <a:lnTo>
                    <a:pt x="1279" y="38965"/>
                  </a:lnTo>
                  <a:lnTo>
                    <a:pt x="1755" y="40354"/>
                  </a:lnTo>
                  <a:lnTo>
                    <a:pt x="2266" y="41706"/>
                  </a:lnTo>
                  <a:lnTo>
                    <a:pt x="2851" y="43059"/>
                  </a:lnTo>
                  <a:lnTo>
                    <a:pt x="3509" y="44374"/>
                  </a:lnTo>
                  <a:lnTo>
                    <a:pt x="4240" y="45654"/>
                  </a:lnTo>
                  <a:lnTo>
                    <a:pt x="5044" y="46897"/>
                  </a:lnTo>
                  <a:lnTo>
                    <a:pt x="5885" y="48103"/>
                  </a:lnTo>
                  <a:lnTo>
                    <a:pt x="6799" y="49272"/>
                  </a:lnTo>
                  <a:lnTo>
                    <a:pt x="7786" y="50405"/>
                  </a:lnTo>
                  <a:lnTo>
                    <a:pt x="8809" y="51502"/>
                  </a:lnTo>
                  <a:lnTo>
                    <a:pt x="9906" y="52525"/>
                  </a:lnTo>
                  <a:lnTo>
                    <a:pt x="11039" y="53512"/>
                  </a:lnTo>
                  <a:lnTo>
                    <a:pt x="12208" y="54426"/>
                  </a:lnTo>
                  <a:lnTo>
                    <a:pt x="13415" y="55267"/>
                  </a:lnTo>
                  <a:lnTo>
                    <a:pt x="14657" y="56071"/>
                  </a:lnTo>
                  <a:lnTo>
                    <a:pt x="15937" y="56802"/>
                  </a:lnTo>
                  <a:lnTo>
                    <a:pt x="17252" y="57460"/>
                  </a:lnTo>
                  <a:lnTo>
                    <a:pt x="18605" y="58045"/>
                  </a:lnTo>
                  <a:lnTo>
                    <a:pt x="19957" y="58556"/>
                  </a:lnTo>
                  <a:lnTo>
                    <a:pt x="21346" y="59032"/>
                  </a:lnTo>
                  <a:lnTo>
                    <a:pt x="22772" y="59434"/>
                  </a:lnTo>
                  <a:lnTo>
                    <a:pt x="24197" y="59763"/>
                  </a:lnTo>
                  <a:lnTo>
                    <a:pt x="25659" y="59982"/>
                  </a:lnTo>
                  <a:lnTo>
                    <a:pt x="27158" y="60165"/>
                  </a:lnTo>
                  <a:lnTo>
                    <a:pt x="28620" y="60274"/>
                  </a:lnTo>
                  <a:lnTo>
                    <a:pt x="30155" y="60311"/>
                  </a:lnTo>
                  <a:lnTo>
                    <a:pt x="31654" y="60274"/>
                  </a:lnTo>
                  <a:lnTo>
                    <a:pt x="33152" y="60165"/>
                  </a:lnTo>
                  <a:lnTo>
                    <a:pt x="34614" y="59982"/>
                  </a:lnTo>
                  <a:lnTo>
                    <a:pt x="36076" y="59763"/>
                  </a:lnTo>
                  <a:lnTo>
                    <a:pt x="37502" y="59434"/>
                  </a:lnTo>
                  <a:lnTo>
                    <a:pt x="38927" y="59032"/>
                  </a:lnTo>
                  <a:lnTo>
                    <a:pt x="40316" y="58556"/>
                  </a:lnTo>
                  <a:lnTo>
                    <a:pt x="41705" y="58045"/>
                  </a:lnTo>
                  <a:lnTo>
                    <a:pt x="43021" y="57460"/>
                  </a:lnTo>
                  <a:lnTo>
                    <a:pt x="44337" y="56802"/>
                  </a:lnTo>
                  <a:lnTo>
                    <a:pt x="45616" y="56071"/>
                  </a:lnTo>
                  <a:lnTo>
                    <a:pt x="46859" y="55267"/>
                  </a:lnTo>
                  <a:lnTo>
                    <a:pt x="48065" y="54426"/>
                  </a:lnTo>
                  <a:lnTo>
                    <a:pt x="49235" y="53512"/>
                  </a:lnTo>
                  <a:lnTo>
                    <a:pt x="50368" y="52525"/>
                  </a:lnTo>
                  <a:lnTo>
                    <a:pt x="51465" y="51502"/>
                  </a:lnTo>
                  <a:lnTo>
                    <a:pt x="52488" y="50405"/>
                  </a:lnTo>
                  <a:lnTo>
                    <a:pt x="53475" y="49272"/>
                  </a:lnTo>
                  <a:lnTo>
                    <a:pt x="54389" y="48103"/>
                  </a:lnTo>
                  <a:lnTo>
                    <a:pt x="55266" y="46897"/>
                  </a:lnTo>
                  <a:lnTo>
                    <a:pt x="56033" y="45654"/>
                  </a:lnTo>
                  <a:lnTo>
                    <a:pt x="56765" y="44374"/>
                  </a:lnTo>
                  <a:lnTo>
                    <a:pt x="57422" y="43059"/>
                  </a:lnTo>
                  <a:lnTo>
                    <a:pt x="58007" y="41706"/>
                  </a:lnTo>
                  <a:lnTo>
                    <a:pt x="58556" y="40354"/>
                  </a:lnTo>
                  <a:lnTo>
                    <a:pt x="58994" y="38965"/>
                  </a:lnTo>
                  <a:lnTo>
                    <a:pt x="59396" y="37539"/>
                  </a:lnTo>
                  <a:lnTo>
                    <a:pt x="59725" y="36114"/>
                  </a:lnTo>
                  <a:lnTo>
                    <a:pt x="59981" y="34652"/>
                  </a:lnTo>
                  <a:lnTo>
                    <a:pt x="60164" y="33153"/>
                  </a:lnTo>
                  <a:lnTo>
                    <a:pt x="60273" y="31691"/>
                  </a:lnTo>
                  <a:lnTo>
                    <a:pt x="60310" y="30156"/>
                  </a:lnTo>
                  <a:lnTo>
                    <a:pt x="60273" y="28657"/>
                  </a:lnTo>
                  <a:lnTo>
                    <a:pt x="60164" y="27159"/>
                  </a:lnTo>
                  <a:lnTo>
                    <a:pt x="59981" y="25697"/>
                  </a:lnTo>
                  <a:lnTo>
                    <a:pt x="59725" y="24235"/>
                  </a:lnTo>
                  <a:lnTo>
                    <a:pt x="59396" y="22809"/>
                  </a:lnTo>
                  <a:lnTo>
                    <a:pt x="58994" y="21384"/>
                  </a:lnTo>
                  <a:lnTo>
                    <a:pt x="58556" y="19995"/>
                  </a:lnTo>
                  <a:lnTo>
                    <a:pt x="58007" y="18606"/>
                  </a:lnTo>
                  <a:lnTo>
                    <a:pt x="57422" y="17290"/>
                  </a:lnTo>
                  <a:lnTo>
                    <a:pt x="56765" y="15974"/>
                  </a:lnTo>
                  <a:lnTo>
                    <a:pt x="56033" y="14695"/>
                  </a:lnTo>
                  <a:lnTo>
                    <a:pt x="55266" y="13452"/>
                  </a:lnTo>
                  <a:lnTo>
                    <a:pt x="54389" y="12246"/>
                  </a:lnTo>
                  <a:lnTo>
                    <a:pt x="53475" y="11076"/>
                  </a:lnTo>
                  <a:lnTo>
                    <a:pt x="52488" y="9943"/>
                  </a:lnTo>
                  <a:lnTo>
                    <a:pt x="51465" y="8846"/>
                  </a:lnTo>
                  <a:lnTo>
                    <a:pt x="50368" y="7823"/>
                  </a:lnTo>
                  <a:lnTo>
                    <a:pt x="49235" y="6836"/>
                  </a:lnTo>
                  <a:lnTo>
                    <a:pt x="48065" y="5922"/>
                  </a:lnTo>
                  <a:lnTo>
                    <a:pt x="46859" y="5082"/>
                  </a:lnTo>
                  <a:lnTo>
                    <a:pt x="45616" y="4277"/>
                  </a:lnTo>
                  <a:lnTo>
                    <a:pt x="44337" y="3546"/>
                  </a:lnTo>
                  <a:lnTo>
                    <a:pt x="43021" y="2888"/>
                  </a:lnTo>
                  <a:lnTo>
                    <a:pt x="41705" y="2304"/>
                  </a:lnTo>
                  <a:lnTo>
                    <a:pt x="40316" y="1755"/>
                  </a:lnTo>
                  <a:lnTo>
                    <a:pt x="38927" y="1317"/>
                  </a:lnTo>
                  <a:lnTo>
                    <a:pt x="37502" y="915"/>
                  </a:lnTo>
                  <a:lnTo>
                    <a:pt x="36076" y="586"/>
                  </a:lnTo>
                  <a:lnTo>
                    <a:pt x="34614" y="330"/>
                  </a:lnTo>
                  <a:lnTo>
                    <a:pt x="33152" y="147"/>
                  </a:lnTo>
                  <a:lnTo>
                    <a:pt x="31654" y="37"/>
                  </a:lnTo>
                  <a:lnTo>
                    <a:pt x="30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1258250" y="1035850"/>
              <a:ext cx="1132200" cy="1132200"/>
            </a:xfrm>
            <a:custGeom>
              <a:avLst/>
              <a:gdLst/>
              <a:ahLst/>
              <a:cxnLst/>
              <a:rect l="l" t="t" r="r" b="b"/>
              <a:pathLst>
                <a:path w="45288" h="45288" extrusionOk="0">
                  <a:moveTo>
                    <a:pt x="22662" y="147"/>
                  </a:moveTo>
                  <a:lnTo>
                    <a:pt x="23795" y="183"/>
                  </a:lnTo>
                  <a:lnTo>
                    <a:pt x="24928" y="256"/>
                  </a:lnTo>
                  <a:lnTo>
                    <a:pt x="26061" y="403"/>
                  </a:lnTo>
                  <a:lnTo>
                    <a:pt x="27158" y="622"/>
                  </a:lnTo>
                  <a:lnTo>
                    <a:pt x="28254" y="878"/>
                  </a:lnTo>
                  <a:lnTo>
                    <a:pt x="29314" y="1170"/>
                  </a:lnTo>
                  <a:lnTo>
                    <a:pt x="30374" y="1536"/>
                  </a:lnTo>
                  <a:lnTo>
                    <a:pt x="31398" y="1938"/>
                  </a:lnTo>
                  <a:lnTo>
                    <a:pt x="32385" y="2376"/>
                  </a:lnTo>
                  <a:lnTo>
                    <a:pt x="33372" y="2852"/>
                  </a:lnTo>
                  <a:lnTo>
                    <a:pt x="34285" y="3400"/>
                  </a:lnTo>
                  <a:lnTo>
                    <a:pt x="35199" y="3985"/>
                  </a:lnTo>
                  <a:lnTo>
                    <a:pt x="36113" y="4643"/>
                  </a:lnTo>
                  <a:lnTo>
                    <a:pt x="36954" y="5300"/>
                  </a:lnTo>
                  <a:lnTo>
                    <a:pt x="37758" y="5995"/>
                  </a:lnTo>
                  <a:lnTo>
                    <a:pt x="38525" y="6763"/>
                  </a:lnTo>
                  <a:lnTo>
                    <a:pt x="39293" y="7530"/>
                  </a:lnTo>
                  <a:lnTo>
                    <a:pt x="39987" y="8334"/>
                  </a:lnTo>
                  <a:lnTo>
                    <a:pt x="40682" y="9211"/>
                  </a:lnTo>
                  <a:lnTo>
                    <a:pt x="41303" y="10089"/>
                  </a:lnTo>
                  <a:lnTo>
                    <a:pt x="41888" y="11003"/>
                  </a:lnTo>
                  <a:lnTo>
                    <a:pt x="42436" y="11916"/>
                  </a:lnTo>
                  <a:lnTo>
                    <a:pt x="42912" y="12903"/>
                  </a:lnTo>
                  <a:lnTo>
                    <a:pt x="43350" y="13890"/>
                  </a:lnTo>
                  <a:lnTo>
                    <a:pt x="43789" y="14914"/>
                  </a:lnTo>
                  <a:lnTo>
                    <a:pt x="44118" y="15974"/>
                  </a:lnTo>
                  <a:lnTo>
                    <a:pt x="44447" y="17034"/>
                  </a:lnTo>
                  <a:lnTo>
                    <a:pt x="44666" y="18130"/>
                  </a:lnTo>
                  <a:lnTo>
                    <a:pt x="44885" y="19227"/>
                  </a:lnTo>
                  <a:lnTo>
                    <a:pt x="45032" y="20360"/>
                  </a:lnTo>
                  <a:lnTo>
                    <a:pt x="45105" y="21493"/>
                  </a:lnTo>
                  <a:lnTo>
                    <a:pt x="45141" y="22626"/>
                  </a:lnTo>
                  <a:lnTo>
                    <a:pt x="45105" y="23796"/>
                  </a:lnTo>
                  <a:lnTo>
                    <a:pt x="45032" y="24929"/>
                  </a:lnTo>
                  <a:lnTo>
                    <a:pt x="44885" y="26062"/>
                  </a:lnTo>
                  <a:lnTo>
                    <a:pt x="44666" y="27158"/>
                  </a:lnTo>
                  <a:lnTo>
                    <a:pt x="44447" y="28255"/>
                  </a:lnTo>
                  <a:lnTo>
                    <a:pt x="44118" y="29315"/>
                  </a:lnTo>
                  <a:lnTo>
                    <a:pt x="43789" y="30375"/>
                  </a:lnTo>
                  <a:lnTo>
                    <a:pt x="43350" y="31398"/>
                  </a:lnTo>
                  <a:lnTo>
                    <a:pt x="42912" y="32385"/>
                  </a:lnTo>
                  <a:lnTo>
                    <a:pt x="42436" y="33336"/>
                  </a:lnTo>
                  <a:lnTo>
                    <a:pt x="41888" y="34286"/>
                  </a:lnTo>
                  <a:lnTo>
                    <a:pt x="41303" y="35200"/>
                  </a:lnTo>
                  <a:lnTo>
                    <a:pt x="40682" y="36077"/>
                  </a:lnTo>
                  <a:lnTo>
                    <a:pt x="39987" y="36954"/>
                  </a:lnTo>
                  <a:lnTo>
                    <a:pt x="39293" y="37758"/>
                  </a:lnTo>
                  <a:lnTo>
                    <a:pt x="38525" y="38526"/>
                  </a:lnTo>
                  <a:lnTo>
                    <a:pt x="37758" y="39293"/>
                  </a:lnTo>
                  <a:lnTo>
                    <a:pt x="36954" y="39988"/>
                  </a:lnTo>
                  <a:lnTo>
                    <a:pt x="36113" y="40646"/>
                  </a:lnTo>
                  <a:lnTo>
                    <a:pt x="35199" y="41304"/>
                  </a:lnTo>
                  <a:lnTo>
                    <a:pt x="34285" y="41889"/>
                  </a:lnTo>
                  <a:lnTo>
                    <a:pt x="33372" y="42400"/>
                  </a:lnTo>
                  <a:lnTo>
                    <a:pt x="32385" y="42912"/>
                  </a:lnTo>
                  <a:lnTo>
                    <a:pt x="31398" y="43351"/>
                  </a:lnTo>
                  <a:lnTo>
                    <a:pt x="30374" y="43753"/>
                  </a:lnTo>
                  <a:lnTo>
                    <a:pt x="29314" y="44118"/>
                  </a:lnTo>
                  <a:lnTo>
                    <a:pt x="28254" y="44411"/>
                  </a:lnTo>
                  <a:lnTo>
                    <a:pt x="27158" y="44666"/>
                  </a:lnTo>
                  <a:lnTo>
                    <a:pt x="26061" y="44886"/>
                  </a:lnTo>
                  <a:lnTo>
                    <a:pt x="24928" y="45032"/>
                  </a:lnTo>
                  <a:lnTo>
                    <a:pt x="23795" y="45105"/>
                  </a:lnTo>
                  <a:lnTo>
                    <a:pt x="22662" y="45142"/>
                  </a:lnTo>
                  <a:lnTo>
                    <a:pt x="21492" y="45105"/>
                  </a:lnTo>
                  <a:lnTo>
                    <a:pt x="20359" y="45032"/>
                  </a:lnTo>
                  <a:lnTo>
                    <a:pt x="19226" y="44886"/>
                  </a:lnTo>
                  <a:lnTo>
                    <a:pt x="18130" y="44666"/>
                  </a:lnTo>
                  <a:lnTo>
                    <a:pt x="17033" y="44411"/>
                  </a:lnTo>
                  <a:lnTo>
                    <a:pt x="15973" y="44118"/>
                  </a:lnTo>
                  <a:lnTo>
                    <a:pt x="14913" y="43753"/>
                  </a:lnTo>
                  <a:lnTo>
                    <a:pt x="13890" y="43351"/>
                  </a:lnTo>
                  <a:lnTo>
                    <a:pt x="12903" y="42912"/>
                  </a:lnTo>
                  <a:lnTo>
                    <a:pt x="11953" y="42400"/>
                  </a:lnTo>
                  <a:lnTo>
                    <a:pt x="11002" y="41889"/>
                  </a:lnTo>
                  <a:lnTo>
                    <a:pt x="10088" y="41304"/>
                  </a:lnTo>
                  <a:lnTo>
                    <a:pt x="9211" y="40646"/>
                  </a:lnTo>
                  <a:lnTo>
                    <a:pt x="8334" y="39988"/>
                  </a:lnTo>
                  <a:lnTo>
                    <a:pt x="7530" y="39293"/>
                  </a:lnTo>
                  <a:lnTo>
                    <a:pt x="6762" y="38526"/>
                  </a:lnTo>
                  <a:lnTo>
                    <a:pt x="5995" y="37758"/>
                  </a:lnTo>
                  <a:lnTo>
                    <a:pt x="5300" y="36954"/>
                  </a:lnTo>
                  <a:lnTo>
                    <a:pt x="4642" y="36077"/>
                  </a:lnTo>
                  <a:lnTo>
                    <a:pt x="3984" y="35200"/>
                  </a:lnTo>
                  <a:lnTo>
                    <a:pt x="3399" y="34286"/>
                  </a:lnTo>
                  <a:lnTo>
                    <a:pt x="2888" y="33336"/>
                  </a:lnTo>
                  <a:lnTo>
                    <a:pt x="2376" y="32385"/>
                  </a:lnTo>
                  <a:lnTo>
                    <a:pt x="1937" y="31398"/>
                  </a:lnTo>
                  <a:lnTo>
                    <a:pt x="1535" y="30375"/>
                  </a:lnTo>
                  <a:lnTo>
                    <a:pt x="1170" y="29315"/>
                  </a:lnTo>
                  <a:lnTo>
                    <a:pt x="877" y="28255"/>
                  </a:lnTo>
                  <a:lnTo>
                    <a:pt x="622" y="27158"/>
                  </a:lnTo>
                  <a:lnTo>
                    <a:pt x="402" y="26062"/>
                  </a:lnTo>
                  <a:lnTo>
                    <a:pt x="256" y="24929"/>
                  </a:lnTo>
                  <a:lnTo>
                    <a:pt x="183" y="23796"/>
                  </a:lnTo>
                  <a:lnTo>
                    <a:pt x="146" y="22626"/>
                  </a:lnTo>
                  <a:lnTo>
                    <a:pt x="183" y="21493"/>
                  </a:lnTo>
                  <a:lnTo>
                    <a:pt x="256" y="20360"/>
                  </a:lnTo>
                  <a:lnTo>
                    <a:pt x="402" y="19227"/>
                  </a:lnTo>
                  <a:lnTo>
                    <a:pt x="622" y="18130"/>
                  </a:lnTo>
                  <a:lnTo>
                    <a:pt x="877" y="17034"/>
                  </a:lnTo>
                  <a:lnTo>
                    <a:pt x="1170" y="15974"/>
                  </a:lnTo>
                  <a:lnTo>
                    <a:pt x="1535" y="14914"/>
                  </a:lnTo>
                  <a:lnTo>
                    <a:pt x="1937" y="13890"/>
                  </a:lnTo>
                  <a:lnTo>
                    <a:pt x="2376" y="12903"/>
                  </a:lnTo>
                  <a:lnTo>
                    <a:pt x="2888" y="11916"/>
                  </a:lnTo>
                  <a:lnTo>
                    <a:pt x="3399" y="11003"/>
                  </a:lnTo>
                  <a:lnTo>
                    <a:pt x="3984" y="10089"/>
                  </a:lnTo>
                  <a:lnTo>
                    <a:pt x="4642" y="9211"/>
                  </a:lnTo>
                  <a:lnTo>
                    <a:pt x="5300" y="8334"/>
                  </a:lnTo>
                  <a:lnTo>
                    <a:pt x="5995" y="7530"/>
                  </a:lnTo>
                  <a:lnTo>
                    <a:pt x="6762" y="6763"/>
                  </a:lnTo>
                  <a:lnTo>
                    <a:pt x="7530" y="5995"/>
                  </a:lnTo>
                  <a:lnTo>
                    <a:pt x="8334" y="5300"/>
                  </a:lnTo>
                  <a:lnTo>
                    <a:pt x="9211" y="4643"/>
                  </a:lnTo>
                  <a:lnTo>
                    <a:pt x="10088" y="3985"/>
                  </a:lnTo>
                  <a:lnTo>
                    <a:pt x="11002" y="3400"/>
                  </a:lnTo>
                  <a:lnTo>
                    <a:pt x="11953" y="2852"/>
                  </a:lnTo>
                  <a:lnTo>
                    <a:pt x="12903" y="2376"/>
                  </a:lnTo>
                  <a:lnTo>
                    <a:pt x="13890" y="1938"/>
                  </a:lnTo>
                  <a:lnTo>
                    <a:pt x="14913" y="1536"/>
                  </a:lnTo>
                  <a:lnTo>
                    <a:pt x="15973" y="1170"/>
                  </a:lnTo>
                  <a:lnTo>
                    <a:pt x="17033" y="878"/>
                  </a:lnTo>
                  <a:lnTo>
                    <a:pt x="18130" y="622"/>
                  </a:lnTo>
                  <a:lnTo>
                    <a:pt x="19226" y="403"/>
                  </a:lnTo>
                  <a:lnTo>
                    <a:pt x="20359" y="256"/>
                  </a:lnTo>
                  <a:lnTo>
                    <a:pt x="21492" y="183"/>
                  </a:lnTo>
                  <a:lnTo>
                    <a:pt x="22662" y="147"/>
                  </a:lnTo>
                  <a:close/>
                  <a:moveTo>
                    <a:pt x="22662" y="0"/>
                  </a:moveTo>
                  <a:lnTo>
                    <a:pt x="21492" y="37"/>
                  </a:lnTo>
                  <a:lnTo>
                    <a:pt x="20323" y="110"/>
                  </a:lnTo>
                  <a:lnTo>
                    <a:pt x="19190" y="256"/>
                  </a:lnTo>
                  <a:lnTo>
                    <a:pt x="18093" y="476"/>
                  </a:lnTo>
                  <a:lnTo>
                    <a:pt x="16997" y="732"/>
                  </a:lnTo>
                  <a:lnTo>
                    <a:pt x="15937" y="1024"/>
                  </a:lnTo>
                  <a:lnTo>
                    <a:pt x="14877" y="1389"/>
                  </a:lnTo>
                  <a:lnTo>
                    <a:pt x="13853" y="1792"/>
                  </a:lnTo>
                  <a:lnTo>
                    <a:pt x="12830" y="2230"/>
                  </a:lnTo>
                  <a:lnTo>
                    <a:pt x="11879" y="2742"/>
                  </a:lnTo>
                  <a:lnTo>
                    <a:pt x="10929" y="3290"/>
                  </a:lnTo>
                  <a:lnTo>
                    <a:pt x="10015" y="3875"/>
                  </a:lnTo>
                  <a:lnTo>
                    <a:pt x="9102" y="4496"/>
                  </a:lnTo>
                  <a:lnTo>
                    <a:pt x="8261" y="5191"/>
                  </a:lnTo>
                  <a:lnTo>
                    <a:pt x="7420" y="5885"/>
                  </a:lnTo>
                  <a:lnTo>
                    <a:pt x="6653" y="6653"/>
                  </a:lnTo>
                  <a:lnTo>
                    <a:pt x="5885" y="7420"/>
                  </a:lnTo>
                  <a:lnTo>
                    <a:pt x="5191" y="8261"/>
                  </a:lnTo>
                  <a:lnTo>
                    <a:pt x="4533" y="9102"/>
                  </a:lnTo>
                  <a:lnTo>
                    <a:pt x="3875" y="9979"/>
                  </a:lnTo>
                  <a:lnTo>
                    <a:pt x="3290" y="10929"/>
                  </a:lnTo>
                  <a:lnTo>
                    <a:pt x="2742" y="11880"/>
                  </a:lnTo>
                  <a:lnTo>
                    <a:pt x="2266" y="12830"/>
                  </a:lnTo>
                  <a:lnTo>
                    <a:pt x="1791" y="13854"/>
                  </a:lnTo>
                  <a:lnTo>
                    <a:pt x="1389" y="14877"/>
                  </a:lnTo>
                  <a:lnTo>
                    <a:pt x="1024" y="15900"/>
                  </a:lnTo>
                  <a:lnTo>
                    <a:pt x="731" y="16997"/>
                  </a:lnTo>
                  <a:lnTo>
                    <a:pt x="475" y="18094"/>
                  </a:lnTo>
                  <a:lnTo>
                    <a:pt x="293" y="19190"/>
                  </a:lnTo>
                  <a:lnTo>
                    <a:pt x="146" y="20323"/>
                  </a:lnTo>
                  <a:lnTo>
                    <a:pt x="37" y="21493"/>
                  </a:lnTo>
                  <a:lnTo>
                    <a:pt x="0" y="22626"/>
                  </a:lnTo>
                  <a:lnTo>
                    <a:pt x="37" y="23796"/>
                  </a:lnTo>
                  <a:lnTo>
                    <a:pt x="146" y="24965"/>
                  </a:lnTo>
                  <a:lnTo>
                    <a:pt x="293" y="26098"/>
                  </a:lnTo>
                  <a:lnTo>
                    <a:pt x="475" y="27195"/>
                  </a:lnTo>
                  <a:lnTo>
                    <a:pt x="731" y="28291"/>
                  </a:lnTo>
                  <a:lnTo>
                    <a:pt x="1024" y="29351"/>
                  </a:lnTo>
                  <a:lnTo>
                    <a:pt x="1389" y="30411"/>
                  </a:lnTo>
                  <a:lnTo>
                    <a:pt x="1791" y="31435"/>
                  </a:lnTo>
                  <a:lnTo>
                    <a:pt x="2266" y="32458"/>
                  </a:lnTo>
                  <a:lnTo>
                    <a:pt x="2742" y="33409"/>
                  </a:lnTo>
                  <a:lnTo>
                    <a:pt x="3290" y="34359"/>
                  </a:lnTo>
                  <a:lnTo>
                    <a:pt x="3875" y="35273"/>
                  </a:lnTo>
                  <a:lnTo>
                    <a:pt x="4533" y="36187"/>
                  </a:lnTo>
                  <a:lnTo>
                    <a:pt x="5191" y="37027"/>
                  </a:lnTo>
                  <a:lnTo>
                    <a:pt x="5885" y="37868"/>
                  </a:lnTo>
                  <a:lnTo>
                    <a:pt x="6653" y="38635"/>
                  </a:lnTo>
                  <a:lnTo>
                    <a:pt x="7420" y="39403"/>
                  </a:lnTo>
                  <a:lnTo>
                    <a:pt x="8261" y="40098"/>
                  </a:lnTo>
                  <a:lnTo>
                    <a:pt x="9102" y="40755"/>
                  </a:lnTo>
                  <a:lnTo>
                    <a:pt x="10015" y="41413"/>
                  </a:lnTo>
                  <a:lnTo>
                    <a:pt x="10929" y="41998"/>
                  </a:lnTo>
                  <a:lnTo>
                    <a:pt x="11879" y="42546"/>
                  </a:lnTo>
                  <a:lnTo>
                    <a:pt x="12830" y="43058"/>
                  </a:lnTo>
                  <a:lnTo>
                    <a:pt x="13853" y="43497"/>
                  </a:lnTo>
                  <a:lnTo>
                    <a:pt x="14877" y="43899"/>
                  </a:lnTo>
                  <a:lnTo>
                    <a:pt x="15937" y="44264"/>
                  </a:lnTo>
                  <a:lnTo>
                    <a:pt x="16997" y="44557"/>
                  </a:lnTo>
                  <a:lnTo>
                    <a:pt x="18093" y="44813"/>
                  </a:lnTo>
                  <a:lnTo>
                    <a:pt x="19190" y="45032"/>
                  </a:lnTo>
                  <a:lnTo>
                    <a:pt x="20323" y="45142"/>
                  </a:lnTo>
                  <a:lnTo>
                    <a:pt x="21492" y="45251"/>
                  </a:lnTo>
                  <a:lnTo>
                    <a:pt x="22662" y="45288"/>
                  </a:lnTo>
                  <a:lnTo>
                    <a:pt x="23795" y="45251"/>
                  </a:lnTo>
                  <a:lnTo>
                    <a:pt x="24965" y="45142"/>
                  </a:lnTo>
                  <a:lnTo>
                    <a:pt x="26098" y="45032"/>
                  </a:lnTo>
                  <a:lnTo>
                    <a:pt x="27194" y="44813"/>
                  </a:lnTo>
                  <a:lnTo>
                    <a:pt x="28291" y="44557"/>
                  </a:lnTo>
                  <a:lnTo>
                    <a:pt x="29388" y="44264"/>
                  </a:lnTo>
                  <a:lnTo>
                    <a:pt x="30411" y="43899"/>
                  </a:lnTo>
                  <a:lnTo>
                    <a:pt x="31434" y="43497"/>
                  </a:lnTo>
                  <a:lnTo>
                    <a:pt x="32458" y="43058"/>
                  </a:lnTo>
                  <a:lnTo>
                    <a:pt x="33445" y="42546"/>
                  </a:lnTo>
                  <a:lnTo>
                    <a:pt x="34359" y="41998"/>
                  </a:lnTo>
                  <a:lnTo>
                    <a:pt x="35309" y="41413"/>
                  </a:lnTo>
                  <a:lnTo>
                    <a:pt x="36186" y="40755"/>
                  </a:lnTo>
                  <a:lnTo>
                    <a:pt x="37027" y="40098"/>
                  </a:lnTo>
                  <a:lnTo>
                    <a:pt x="37867" y="39403"/>
                  </a:lnTo>
                  <a:lnTo>
                    <a:pt x="38635" y="38635"/>
                  </a:lnTo>
                  <a:lnTo>
                    <a:pt x="39403" y="37868"/>
                  </a:lnTo>
                  <a:lnTo>
                    <a:pt x="40097" y="37027"/>
                  </a:lnTo>
                  <a:lnTo>
                    <a:pt x="40792" y="36187"/>
                  </a:lnTo>
                  <a:lnTo>
                    <a:pt x="41413" y="35273"/>
                  </a:lnTo>
                  <a:lnTo>
                    <a:pt x="41998" y="34359"/>
                  </a:lnTo>
                  <a:lnTo>
                    <a:pt x="42546" y="33409"/>
                  </a:lnTo>
                  <a:lnTo>
                    <a:pt x="43058" y="32458"/>
                  </a:lnTo>
                  <a:lnTo>
                    <a:pt x="43496" y="31435"/>
                  </a:lnTo>
                  <a:lnTo>
                    <a:pt x="43898" y="30411"/>
                  </a:lnTo>
                  <a:lnTo>
                    <a:pt x="44264" y="29351"/>
                  </a:lnTo>
                  <a:lnTo>
                    <a:pt x="44556" y="28291"/>
                  </a:lnTo>
                  <a:lnTo>
                    <a:pt x="44812" y="27195"/>
                  </a:lnTo>
                  <a:lnTo>
                    <a:pt x="45032" y="26098"/>
                  </a:lnTo>
                  <a:lnTo>
                    <a:pt x="45178" y="24965"/>
                  </a:lnTo>
                  <a:lnTo>
                    <a:pt x="45251" y="23796"/>
                  </a:lnTo>
                  <a:lnTo>
                    <a:pt x="45287" y="22626"/>
                  </a:lnTo>
                  <a:lnTo>
                    <a:pt x="45251" y="21493"/>
                  </a:lnTo>
                  <a:lnTo>
                    <a:pt x="45178" y="20323"/>
                  </a:lnTo>
                  <a:lnTo>
                    <a:pt x="45032" y="19190"/>
                  </a:lnTo>
                  <a:lnTo>
                    <a:pt x="44812" y="18094"/>
                  </a:lnTo>
                  <a:lnTo>
                    <a:pt x="44556" y="16997"/>
                  </a:lnTo>
                  <a:lnTo>
                    <a:pt x="44264" y="15900"/>
                  </a:lnTo>
                  <a:lnTo>
                    <a:pt x="43898" y="14877"/>
                  </a:lnTo>
                  <a:lnTo>
                    <a:pt x="43496" y="13854"/>
                  </a:lnTo>
                  <a:lnTo>
                    <a:pt x="43058" y="12830"/>
                  </a:lnTo>
                  <a:lnTo>
                    <a:pt x="42546" y="11880"/>
                  </a:lnTo>
                  <a:lnTo>
                    <a:pt x="41998" y="10929"/>
                  </a:lnTo>
                  <a:lnTo>
                    <a:pt x="41413" y="9979"/>
                  </a:lnTo>
                  <a:lnTo>
                    <a:pt x="40792" y="9102"/>
                  </a:lnTo>
                  <a:lnTo>
                    <a:pt x="40097" y="8261"/>
                  </a:lnTo>
                  <a:lnTo>
                    <a:pt x="39403" y="7420"/>
                  </a:lnTo>
                  <a:lnTo>
                    <a:pt x="38635" y="6653"/>
                  </a:lnTo>
                  <a:lnTo>
                    <a:pt x="37867" y="5885"/>
                  </a:lnTo>
                  <a:lnTo>
                    <a:pt x="37027" y="5191"/>
                  </a:lnTo>
                  <a:lnTo>
                    <a:pt x="36186" y="4496"/>
                  </a:lnTo>
                  <a:lnTo>
                    <a:pt x="35309" y="3875"/>
                  </a:lnTo>
                  <a:lnTo>
                    <a:pt x="34359" y="3290"/>
                  </a:lnTo>
                  <a:lnTo>
                    <a:pt x="33445" y="2742"/>
                  </a:lnTo>
                  <a:lnTo>
                    <a:pt x="32458" y="2230"/>
                  </a:lnTo>
                  <a:lnTo>
                    <a:pt x="31434" y="1792"/>
                  </a:lnTo>
                  <a:lnTo>
                    <a:pt x="30411" y="1389"/>
                  </a:lnTo>
                  <a:lnTo>
                    <a:pt x="29388" y="1024"/>
                  </a:lnTo>
                  <a:lnTo>
                    <a:pt x="28291" y="732"/>
                  </a:lnTo>
                  <a:lnTo>
                    <a:pt x="27194" y="476"/>
                  </a:lnTo>
                  <a:lnTo>
                    <a:pt x="26098" y="256"/>
                  </a:lnTo>
                  <a:lnTo>
                    <a:pt x="24965" y="110"/>
                  </a:lnTo>
                  <a:lnTo>
                    <a:pt x="23795" y="37"/>
                  </a:lnTo>
                  <a:lnTo>
                    <a:pt x="22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1446475" y="1224100"/>
              <a:ext cx="755725" cy="755725"/>
            </a:xfrm>
            <a:custGeom>
              <a:avLst/>
              <a:gdLst/>
              <a:ahLst/>
              <a:cxnLst/>
              <a:rect l="l" t="t" r="r" b="b"/>
              <a:pathLst>
                <a:path w="30229" h="30229" extrusionOk="0">
                  <a:moveTo>
                    <a:pt x="15901" y="146"/>
                  </a:moveTo>
                  <a:lnTo>
                    <a:pt x="16632" y="219"/>
                  </a:lnTo>
                  <a:lnTo>
                    <a:pt x="17399" y="329"/>
                  </a:lnTo>
                  <a:lnTo>
                    <a:pt x="18130" y="439"/>
                  </a:lnTo>
                  <a:lnTo>
                    <a:pt x="18861" y="621"/>
                  </a:lnTo>
                  <a:lnTo>
                    <a:pt x="19556" y="804"/>
                  </a:lnTo>
                  <a:lnTo>
                    <a:pt x="20250" y="1060"/>
                  </a:lnTo>
                  <a:lnTo>
                    <a:pt x="20945" y="1316"/>
                  </a:lnTo>
                  <a:lnTo>
                    <a:pt x="21603" y="1608"/>
                  </a:lnTo>
                  <a:lnTo>
                    <a:pt x="22261" y="1937"/>
                  </a:lnTo>
                  <a:lnTo>
                    <a:pt x="22882" y="2303"/>
                  </a:lnTo>
                  <a:lnTo>
                    <a:pt x="23467" y="2705"/>
                  </a:lnTo>
                  <a:lnTo>
                    <a:pt x="24052" y="3107"/>
                  </a:lnTo>
                  <a:lnTo>
                    <a:pt x="24636" y="3582"/>
                  </a:lnTo>
                  <a:lnTo>
                    <a:pt x="25185" y="4021"/>
                  </a:lnTo>
                  <a:lnTo>
                    <a:pt x="25696" y="4533"/>
                  </a:lnTo>
                  <a:lnTo>
                    <a:pt x="26208" y="5044"/>
                  </a:lnTo>
                  <a:lnTo>
                    <a:pt x="26683" y="5593"/>
                  </a:lnTo>
                  <a:lnTo>
                    <a:pt x="27122" y="6177"/>
                  </a:lnTo>
                  <a:lnTo>
                    <a:pt x="27524" y="6762"/>
                  </a:lnTo>
                  <a:lnTo>
                    <a:pt x="27926" y="7347"/>
                  </a:lnTo>
                  <a:lnTo>
                    <a:pt x="28292" y="7968"/>
                  </a:lnTo>
                  <a:lnTo>
                    <a:pt x="28621" y="8626"/>
                  </a:lnTo>
                  <a:lnTo>
                    <a:pt x="28913" y="9284"/>
                  </a:lnTo>
                  <a:lnTo>
                    <a:pt x="29169" y="9979"/>
                  </a:lnTo>
                  <a:lnTo>
                    <a:pt x="29425" y="10673"/>
                  </a:lnTo>
                  <a:lnTo>
                    <a:pt x="29607" y="11368"/>
                  </a:lnTo>
                  <a:lnTo>
                    <a:pt x="29790" y="12099"/>
                  </a:lnTo>
                  <a:lnTo>
                    <a:pt x="29900" y="12830"/>
                  </a:lnTo>
                  <a:lnTo>
                    <a:pt x="30010" y="13597"/>
                  </a:lnTo>
                  <a:lnTo>
                    <a:pt x="30083" y="14328"/>
                  </a:lnTo>
                  <a:lnTo>
                    <a:pt x="30083" y="15096"/>
                  </a:lnTo>
                  <a:lnTo>
                    <a:pt x="30083" y="15863"/>
                  </a:lnTo>
                  <a:lnTo>
                    <a:pt x="30010" y="16631"/>
                  </a:lnTo>
                  <a:lnTo>
                    <a:pt x="29900" y="17399"/>
                  </a:lnTo>
                  <a:lnTo>
                    <a:pt x="29790" y="18130"/>
                  </a:lnTo>
                  <a:lnTo>
                    <a:pt x="29607" y="18861"/>
                  </a:lnTo>
                  <a:lnTo>
                    <a:pt x="29425" y="19555"/>
                  </a:lnTo>
                  <a:lnTo>
                    <a:pt x="29169" y="20250"/>
                  </a:lnTo>
                  <a:lnTo>
                    <a:pt x="28913" y="20944"/>
                  </a:lnTo>
                  <a:lnTo>
                    <a:pt x="28621" y="21602"/>
                  </a:lnTo>
                  <a:lnTo>
                    <a:pt x="28292" y="22223"/>
                  </a:lnTo>
                  <a:lnTo>
                    <a:pt x="27926" y="22881"/>
                  </a:lnTo>
                  <a:lnTo>
                    <a:pt x="27524" y="23466"/>
                  </a:lnTo>
                  <a:lnTo>
                    <a:pt x="27122" y="24051"/>
                  </a:lnTo>
                  <a:lnTo>
                    <a:pt x="26683" y="24636"/>
                  </a:lnTo>
                  <a:lnTo>
                    <a:pt x="26208" y="25184"/>
                  </a:lnTo>
                  <a:lnTo>
                    <a:pt x="25696" y="25696"/>
                  </a:lnTo>
                  <a:lnTo>
                    <a:pt x="25185" y="26171"/>
                  </a:lnTo>
                  <a:lnTo>
                    <a:pt x="24636" y="26646"/>
                  </a:lnTo>
                  <a:lnTo>
                    <a:pt x="24052" y="27121"/>
                  </a:lnTo>
                  <a:lnTo>
                    <a:pt x="23467" y="27523"/>
                  </a:lnTo>
                  <a:lnTo>
                    <a:pt x="22882" y="27925"/>
                  </a:lnTo>
                  <a:lnTo>
                    <a:pt x="22261" y="28254"/>
                  </a:lnTo>
                  <a:lnTo>
                    <a:pt x="21603" y="28620"/>
                  </a:lnTo>
                  <a:lnTo>
                    <a:pt x="20945" y="28912"/>
                  </a:lnTo>
                  <a:lnTo>
                    <a:pt x="20250" y="29168"/>
                  </a:lnTo>
                  <a:lnTo>
                    <a:pt x="19556" y="29424"/>
                  </a:lnTo>
                  <a:lnTo>
                    <a:pt x="18861" y="29607"/>
                  </a:lnTo>
                  <a:lnTo>
                    <a:pt x="18130" y="29790"/>
                  </a:lnTo>
                  <a:lnTo>
                    <a:pt x="17399" y="29899"/>
                  </a:lnTo>
                  <a:lnTo>
                    <a:pt x="16632" y="30009"/>
                  </a:lnTo>
                  <a:lnTo>
                    <a:pt x="15901" y="30045"/>
                  </a:lnTo>
                  <a:lnTo>
                    <a:pt x="15133" y="30082"/>
                  </a:lnTo>
                  <a:lnTo>
                    <a:pt x="14366" y="30045"/>
                  </a:lnTo>
                  <a:lnTo>
                    <a:pt x="13598" y="30009"/>
                  </a:lnTo>
                  <a:lnTo>
                    <a:pt x="12830" y="29899"/>
                  </a:lnTo>
                  <a:lnTo>
                    <a:pt x="12099" y="29790"/>
                  </a:lnTo>
                  <a:lnTo>
                    <a:pt x="11368" y="29607"/>
                  </a:lnTo>
                  <a:lnTo>
                    <a:pt x="10674" y="29424"/>
                  </a:lnTo>
                  <a:lnTo>
                    <a:pt x="9979" y="29168"/>
                  </a:lnTo>
                  <a:lnTo>
                    <a:pt x="9285" y="28912"/>
                  </a:lnTo>
                  <a:lnTo>
                    <a:pt x="8627" y="28620"/>
                  </a:lnTo>
                  <a:lnTo>
                    <a:pt x="8006" y="28254"/>
                  </a:lnTo>
                  <a:lnTo>
                    <a:pt x="7348" y="27925"/>
                  </a:lnTo>
                  <a:lnTo>
                    <a:pt x="6763" y="27523"/>
                  </a:lnTo>
                  <a:lnTo>
                    <a:pt x="6178" y="27121"/>
                  </a:lnTo>
                  <a:lnTo>
                    <a:pt x="5593" y="26646"/>
                  </a:lnTo>
                  <a:lnTo>
                    <a:pt x="5045" y="26171"/>
                  </a:lnTo>
                  <a:lnTo>
                    <a:pt x="4533" y="25696"/>
                  </a:lnTo>
                  <a:lnTo>
                    <a:pt x="4058" y="25184"/>
                  </a:lnTo>
                  <a:lnTo>
                    <a:pt x="3583" y="24636"/>
                  </a:lnTo>
                  <a:lnTo>
                    <a:pt x="3108" y="24051"/>
                  </a:lnTo>
                  <a:lnTo>
                    <a:pt x="2706" y="23466"/>
                  </a:lnTo>
                  <a:lnTo>
                    <a:pt x="2304" y="22881"/>
                  </a:lnTo>
                  <a:lnTo>
                    <a:pt x="1975" y="22223"/>
                  </a:lnTo>
                  <a:lnTo>
                    <a:pt x="1609" y="21602"/>
                  </a:lnTo>
                  <a:lnTo>
                    <a:pt x="1317" y="20944"/>
                  </a:lnTo>
                  <a:lnTo>
                    <a:pt x="1061" y="20250"/>
                  </a:lnTo>
                  <a:lnTo>
                    <a:pt x="805" y="19555"/>
                  </a:lnTo>
                  <a:lnTo>
                    <a:pt x="622" y="18861"/>
                  </a:lnTo>
                  <a:lnTo>
                    <a:pt x="439" y="18130"/>
                  </a:lnTo>
                  <a:lnTo>
                    <a:pt x="330" y="17399"/>
                  </a:lnTo>
                  <a:lnTo>
                    <a:pt x="220" y="16631"/>
                  </a:lnTo>
                  <a:lnTo>
                    <a:pt x="184" y="15863"/>
                  </a:lnTo>
                  <a:lnTo>
                    <a:pt x="147" y="15096"/>
                  </a:lnTo>
                  <a:lnTo>
                    <a:pt x="184" y="14328"/>
                  </a:lnTo>
                  <a:lnTo>
                    <a:pt x="220" y="13597"/>
                  </a:lnTo>
                  <a:lnTo>
                    <a:pt x="330" y="12830"/>
                  </a:lnTo>
                  <a:lnTo>
                    <a:pt x="439" y="12099"/>
                  </a:lnTo>
                  <a:lnTo>
                    <a:pt x="622" y="11368"/>
                  </a:lnTo>
                  <a:lnTo>
                    <a:pt x="805" y="10673"/>
                  </a:lnTo>
                  <a:lnTo>
                    <a:pt x="1061" y="9979"/>
                  </a:lnTo>
                  <a:lnTo>
                    <a:pt x="1317" y="9284"/>
                  </a:lnTo>
                  <a:lnTo>
                    <a:pt x="1609" y="8626"/>
                  </a:lnTo>
                  <a:lnTo>
                    <a:pt x="1975" y="7968"/>
                  </a:lnTo>
                  <a:lnTo>
                    <a:pt x="2304" y="7347"/>
                  </a:lnTo>
                  <a:lnTo>
                    <a:pt x="2706" y="6762"/>
                  </a:lnTo>
                  <a:lnTo>
                    <a:pt x="3108" y="6177"/>
                  </a:lnTo>
                  <a:lnTo>
                    <a:pt x="3583" y="5593"/>
                  </a:lnTo>
                  <a:lnTo>
                    <a:pt x="4058" y="5044"/>
                  </a:lnTo>
                  <a:lnTo>
                    <a:pt x="4533" y="4533"/>
                  </a:lnTo>
                  <a:lnTo>
                    <a:pt x="5045" y="4021"/>
                  </a:lnTo>
                  <a:lnTo>
                    <a:pt x="5593" y="3582"/>
                  </a:lnTo>
                  <a:lnTo>
                    <a:pt x="6178" y="3107"/>
                  </a:lnTo>
                  <a:lnTo>
                    <a:pt x="6763" y="2705"/>
                  </a:lnTo>
                  <a:lnTo>
                    <a:pt x="7348" y="2303"/>
                  </a:lnTo>
                  <a:lnTo>
                    <a:pt x="8006" y="1937"/>
                  </a:lnTo>
                  <a:lnTo>
                    <a:pt x="8627" y="1608"/>
                  </a:lnTo>
                  <a:lnTo>
                    <a:pt x="9285" y="1316"/>
                  </a:lnTo>
                  <a:lnTo>
                    <a:pt x="9979" y="1060"/>
                  </a:lnTo>
                  <a:lnTo>
                    <a:pt x="10674" y="804"/>
                  </a:lnTo>
                  <a:lnTo>
                    <a:pt x="11368" y="621"/>
                  </a:lnTo>
                  <a:lnTo>
                    <a:pt x="12099" y="439"/>
                  </a:lnTo>
                  <a:lnTo>
                    <a:pt x="12830" y="329"/>
                  </a:lnTo>
                  <a:lnTo>
                    <a:pt x="13598" y="219"/>
                  </a:lnTo>
                  <a:lnTo>
                    <a:pt x="14366" y="146"/>
                  </a:lnTo>
                  <a:close/>
                  <a:moveTo>
                    <a:pt x="15133" y="0"/>
                  </a:moveTo>
                  <a:lnTo>
                    <a:pt x="14329" y="37"/>
                  </a:lnTo>
                  <a:lnTo>
                    <a:pt x="13561" y="73"/>
                  </a:lnTo>
                  <a:lnTo>
                    <a:pt x="12830" y="183"/>
                  </a:lnTo>
                  <a:lnTo>
                    <a:pt x="12063" y="293"/>
                  </a:lnTo>
                  <a:lnTo>
                    <a:pt x="11332" y="475"/>
                  </a:lnTo>
                  <a:lnTo>
                    <a:pt x="10637" y="695"/>
                  </a:lnTo>
                  <a:lnTo>
                    <a:pt x="9943" y="914"/>
                  </a:lnTo>
                  <a:lnTo>
                    <a:pt x="9248" y="1206"/>
                  </a:lnTo>
                  <a:lnTo>
                    <a:pt x="8554" y="1499"/>
                  </a:lnTo>
                  <a:lnTo>
                    <a:pt x="7932" y="1828"/>
                  </a:lnTo>
                  <a:lnTo>
                    <a:pt x="7275" y="2193"/>
                  </a:lnTo>
                  <a:lnTo>
                    <a:pt x="6690" y="2595"/>
                  </a:lnTo>
                  <a:lnTo>
                    <a:pt x="6068" y="2997"/>
                  </a:lnTo>
                  <a:lnTo>
                    <a:pt x="5520" y="3473"/>
                  </a:lnTo>
                  <a:lnTo>
                    <a:pt x="4972" y="3948"/>
                  </a:lnTo>
                  <a:lnTo>
                    <a:pt x="4424" y="4423"/>
                  </a:lnTo>
                  <a:lnTo>
                    <a:pt x="3948" y="4971"/>
                  </a:lnTo>
                  <a:lnTo>
                    <a:pt x="3473" y="5519"/>
                  </a:lnTo>
                  <a:lnTo>
                    <a:pt x="2998" y="6068"/>
                  </a:lnTo>
                  <a:lnTo>
                    <a:pt x="2596" y="6652"/>
                  </a:lnTo>
                  <a:lnTo>
                    <a:pt x="2194" y="7274"/>
                  </a:lnTo>
                  <a:lnTo>
                    <a:pt x="1828" y="7932"/>
                  </a:lnTo>
                  <a:lnTo>
                    <a:pt x="1499" y="8553"/>
                  </a:lnTo>
                  <a:lnTo>
                    <a:pt x="1207" y="9248"/>
                  </a:lnTo>
                  <a:lnTo>
                    <a:pt x="915" y="9906"/>
                  </a:lnTo>
                  <a:lnTo>
                    <a:pt x="695" y="10637"/>
                  </a:lnTo>
                  <a:lnTo>
                    <a:pt x="476" y="11331"/>
                  </a:lnTo>
                  <a:lnTo>
                    <a:pt x="330" y="12062"/>
                  </a:lnTo>
                  <a:lnTo>
                    <a:pt x="184" y="12830"/>
                  </a:lnTo>
                  <a:lnTo>
                    <a:pt x="74" y="13561"/>
                  </a:lnTo>
                  <a:lnTo>
                    <a:pt x="37" y="14328"/>
                  </a:lnTo>
                  <a:lnTo>
                    <a:pt x="1" y="15096"/>
                  </a:lnTo>
                  <a:lnTo>
                    <a:pt x="37" y="15900"/>
                  </a:lnTo>
                  <a:lnTo>
                    <a:pt x="74" y="16668"/>
                  </a:lnTo>
                  <a:lnTo>
                    <a:pt x="184" y="17399"/>
                  </a:lnTo>
                  <a:lnTo>
                    <a:pt x="330" y="18166"/>
                  </a:lnTo>
                  <a:lnTo>
                    <a:pt x="476" y="18897"/>
                  </a:lnTo>
                  <a:lnTo>
                    <a:pt x="695" y="19592"/>
                  </a:lnTo>
                  <a:lnTo>
                    <a:pt x="915" y="20286"/>
                  </a:lnTo>
                  <a:lnTo>
                    <a:pt x="1207" y="20981"/>
                  </a:lnTo>
                  <a:lnTo>
                    <a:pt x="1499" y="21675"/>
                  </a:lnTo>
                  <a:lnTo>
                    <a:pt x="1828" y="22297"/>
                  </a:lnTo>
                  <a:lnTo>
                    <a:pt x="2194" y="22954"/>
                  </a:lnTo>
                  <a:lnTo>
                    <a:pt x="2596" y="23539"/>
                  </a:lnTo>
                  <a:lnTo>
                    <a:pt x="2998" y="24161"/>
                  </a:lnTo>
                  <a:lnTo>
                    <a:pt x="3473" y="24709"/>
                  </a:lnTo>
                  <a:lnTo>
                    <a:pt x="3948" y="25257"/>
                  </a:lnTo>
                  <a:lnTo>
                    <a:pt x="4424" y="25806"/>
                  </a:lnTo>
                  <a:lnTo>
                    <a:pt x="4972" y="26281"/>
                  </a:lnTo>
                  <a:lnTo>
                    <a:pt x="5520" y="26756"/>
                  </a:lnTo>
                  <a:lnTo>
                    <a:pt x="6068" y="27231"/>
                  </a:lnTo>
                  <a:lnTo>
                    <a:pt x="6690" y="27633"/>
                  </a:lnTo>
                  <a:lnTo>
                    <a:pt x="7275" y="28035"/>
                  </a:lnTo>
                  <a:lnTo>
                    <a:pt x="7932" y="28401"/>
                  </a:lnTo>
                  <a:lnTo>
                    <a:pt x="8554" y="28730"/>
                  </a:lnTo>
                  <a:lnTo>
                    <a:pt x="9248" y="29022"/>
                  </a:lnTo>
                  <a:lnTo>
                    <a:pt x="9943" y="29314"/>
                  </a:lnTo>
                  <a:lnTo>
                    <a:pt x="10637" y="29534"/>
                  </a:lnTo>
                  <a:lnTo>
                    <a:pt x="11332" y="29753"/>
                  </a:lnTo>
                  <a:lnTo>
                    <a:pt x="12063" y="29899"/>
                  </a:lnTo>
                  <a:lnTo>
                    <a:pt x="12830" y="30045"/>
                  </a:lnTo>
                  <a:lnTo>
                    <a:pt x="13561" y="30155"/>
                  </a:lnTo>
                  <a:lnTo>
                    <a:pt x="14329" y="30192"/>
                  </a:lnTo>
                  <a:lnTo>
                    <a:pt x="15133" y="30228"/>
                  </a:lnTo>
                  <a:lnTo>
                    <a:pt x="15901" y="30192"/>
                  </a:lnTo>
                  <a:lnTo>
                    <a:pt x="16668" y="30155"/>
                  </a:lnTo>
                  <a:lnTo>
                    <a:pt x="17399" y="30045"/>
                  </a:lnTo>
                  <a:lnTo>
                    <a:pt x="18167" y="29899"/>
                  </a:lnTo>
                  <a:lnTo>
                    <a:pt x="18898" y="29753"/>
                  </a:lnTo>
                  <a:lnTo>
                    <a:pt x="19592" y="29534"/>
                  </a:lnTo>
                  <a:lnTo>
                    <a:pt x="20323" y="29314"/>
                  </a:lnTo>
                  <a:lnTo>
                    <a:pt x="20981" y="29022"/>
                  </a:lnTo>
                  <a:lnTo>
                    <a:pt x="21676" y="28730"/>
                  </a:lnTo>
                  <a:lnTo>
                    <a:pt x="22334" y="28401"/>
                  </a:lnTo>
                  <a:lnTo>
                    <a:pt x="22955" y="28035"/>
                  </a:lnTo>
                  <a:lnTo>
                    <a:pt x="23576" y="27633"/>
                  </a:lnTo>
                  <a:lnTo>
                    <a:pt x="24161" y="27231"/>
                  </a:lnTo>
                  <a:lnTo>
                    <a:pt x="24710" y="26756"/>
                  </a:lnTo>
                  <a:lnTo>
                    <a:pt x="25258" y="26281"/>
                  </a:lnTo>
                  <a:lnTo>
                    <a:pt x="25806" y="25806"/>
                  </a:lnTo>
                  <a:lnTo>
                    <a:pt x="26318" y="25257"/>
                  </a:lnTo>
                  <a:lnTo>
                    <a:pt x="26793" y="24709"/>
                  </a:lnTo>
                  <a:lnTo>
                    <a:pt x="27232" y="24161"/>
                  </a:lnTo>
                  <a:lnTo>
                    <a:pt x="27634" y="23539"/>
                  </a:lnTo>
                  <a:lnTo>
                    <a:pt x="28036" y="22954"/>
                  </a:lnTo>
                  <a:lnTo>
                    <a:pt x="28401" y="22297"/>
                  </a:lnTo>
                  <a:lnTo>
                    <a:pt x="28730" y="21675"/>
                  </a:lnTo>
                  <a:lnTo>
                    <a:pt x="29059" y="20981"/>
                  </a:lnTo>
                  <a:lnTo>
                    <a:pt x="29315" y="20286"/>
                  </a:lnTo>
                  <a:lnTo>
                    <a:pt x="29534" y="19592"/>
                  </a:lnTo>
                  <a:lnTo>
                    <a:pt x="29754" y="18897"/>
                  </a:lnTo>
                  <a:lnTo>
                    <a:pt x="29936" y="18166"/>
                  </a:lnTo>
                  <a:lnTo>
                    <a:pt x="30046" y="17399"/>
                  </a:lnTo>
                  <a:lnTo>
                    <a:pt x="30156" y="16668"/>
                  </a:lnTo>
                  <a:lnTo>
                    <a:pt x="30229" y="15900"/>
                  </a:lnTo>
                  <a:lnTo>
                    <a:pt x="30229" y="15096"/>
                  </a:lnTo>
                  <a:lnTo>
                    <a:pt x="30229" y="14328"/>
                  </a:lnTo>
                  <a:lnTo>
                    <a:pt x="30156" y="13561"/>
                  </a:lnTo>
                  <a:lnTo>
                    <a:pt x="30046" y="12830"/>
                  </a:lnTo>
                  <a:lnTo>
                    <a:pt x="29936" y="12062"/>
                  </a:lnTo>
                  <a:lnTo>
                    <a:pt x="29754" y="11331"/>
                  </a:lnTo>
                  <a:lnTo>
                    <a:pt x="29534" y="10637"/>
                  </a:lnTo>
                  <a:lnTo>
                    <a:pt x="29315" y="9906"/>
                  </a:lnTo>
                  <a:lnTo>
                    <a:pt x="29059" y="9248"/>
                  </a:lnTo>
                  <a:lnTo>
                    <a:pt x="28730" y="8553"/>
                  </a:lnTo>
                  <a:lnTo>
                    <a:pt x="28401" y="7932"/>
                  </a:lnTo>
                  <a:lnTo>
                    <a:pt x="28036" y="7274"/>
                  </a:lnTo>
                  <a:lnTo>
                    <a:pt x="27634" y="6652"/>
                  </a:lnTo>
                  <a:lnTo>
                    <a:pt x="27232" y="6068"/>
                  </a:lnTo>
                  <a:lnTo>
                    <a:pt x="26793" y="5519"/>
                  </a:lnTo>
                  <a:lnTo>
                    <a:pt x="26318" y="4971"/>
                  </a:lnTo>
                  <a:lnTo>
                    <a:pt x="25806" y="4423"/>
                  </a:lnTo>
                  <a:lnTo>
                    <a:pt x="25258" y="3948"/>
                  </a:lnTo>
                  <a:lnTo>
                    <a:pt x="24710" y="3473"/>
                  </a:lnTo>
                  <a:lnTo>
                    <a:pt x="24161" y="2997"/>
                  </a:lnTo>
                  <a:lnTo>
                    <a:pt x="23576" y="2595"/>
                  </a:lnTo>
                  <a:lnTo>
                    <a:pt x="22955" y="2193"/>
                  </a:lnTo>
                  <a:lnTo>
                    <a:pt x="22334" y="1828"/>
                  </a:lnTo>
                  <a:lnTo>
                    <a:pt x="21676" y="1499"/>
                  </a:lnTo>
                  <a:lnTo>
                    <a:pt x="20981" y="1206"/>
                  </a:lnTo>
                  <a:lnTo>
                    <a:pt x="20323" y="914"/>
                  </a:lnTo>
                  <a:lnTo>
                    <a:pt x="19592" y="695"/>
                  </a:lnTo>
                  <a:lnTo>
                    <a:pt x="18898" y="475"/>
                  </a:lnTo>
                  <a:lnTo>
                    <a:pt x="18167" y="293"/>
                  </a:lnTo>
                  <a:lnTo>
                    <a:pt x="17399" y="183"/>
                  </a:lnTo>
                  <a:lnTo>
                    <a:pt x="16668" y="73"/>
                  </a:lnTo>
                  <a:lnTo>
                    <a:pt x="15901" y="37"/>
                  </a:lnTo>
                  <a:lnTo>
                    <a:pt x="15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1634725" y="1412325"/>
              <a:ext cx="379250" cy="379250"/>
            </a:xfrm>
            <a:custGeom>
              <a:avLst/>
              <a:gdLst/>
              <a:ahLst/>
              <a:cxnLst/>
              <a:rect l="l" t="t" r="r" b="b"/>
              <a:pathLst>
                <a:path w="15170" h="15170" extrusionOk="0">
                  <a:moveTo>
                    <a:pt x="7603" y="147"/>
                  </a:moveTo>
                  <a:lnTo>
                    <a:pt x="8334" y="183"/>
                  </a:lnTo>
                  <a:lnTo>
                    <a:pt x="9102" y="293"/>
                  </a:lnTo>
                  <a:lnTo>
                    <a:pt x="9796" y="476"/>
                  </a:lnTo>
                  <a:lnTo>
                    <a:pt x="10491" y="732"/>
                  </a:lnTo>
                  <a:lnTo>
                    <a:pt x="11149" y="1024"/>
                  </a:lnTo>
                  <a:lnTo>
                    <a:pt x="11733" y="1390"/>
                  </a:lnTo>
                  <a:lnTo>
                    <a:pt x="12318" y="1828"/>
                  </a:lnTo>
                  <a:lnTo>
                    <a:pt x="12866" y="2303"/>
                  </a:lnTo>
                  <a:lnTo>
                    <a:pt x="13342" y="2852"/>
                  </a:lnTo>
                  <a:lnTo>
                    <a:pt x="13780" y="3437"/>
                  </a:lnTo>
                  <a:lnTo>
                    <a:pt x="14146" y="4021"/>
                  </a:lnTo>
                  <a:lnTo>
                    <a:pt x="14438" y="4679"/>
                  </a:lnTo>
                  <a:lnTo>
                    <a:pt x="14694" y="5374"/>
                  </a:lnTo>
                  <a:lnTo>
                    <a:pt x="14877" y="6068"/>
                  </a:lnTo>
                  <a:lnTo>
                    <a:pt x="14986" y="6836"/>
                  </a:lnTo>
                  <a:lnTo>
                    <a:pt x="15023" y="7567"/>
                  </a:lnTo>
                  <a:lnTo>
                    <a:pt x="14986" y="8334"/>
                  </a:lnTo>
                  <a:lnTo>
                    <a:pt x="14877" y="9066"/>
                  </a:lnTo>
                  <a:lnTo>
                    <a:pt x="14694" y="9797"/>
                  </a:lnTo>
                  <a:lnTo>
                    <a:pt x="14438" y="10491"/>
                  </a:lnTo>
                  <a:lnTo>
                    <a:pt x="14146" y="11149"/>
                  </a:lnTo>
                  <a:lnTo>
                    <a:pt x="13780" y="11734"/>
                  </a:lnTo>
                  <a:lnTo>
                    <a:pt x="13342" y="12319"/>
                  </a:lnTo>
                  <a:lnTo>
                    <a:pt x="12866" y="12830"/>
                  </a:lnTo>
                  <a:lnTo>
                    <a:pt x="12318" y="13342"/>
                  </a:lnTo>
                  <a:lnTo>
                    <a:pt x="11733" y="13744"/>
                  </a:lnTo>
                  <a:lnTo>
                    <a:pt x="11149" y="14146"/>
                  </a:lnTo>
                  <a:lnTo>
                    <a:pt x="10491" y="14439"/>
                  </a:lnTo>
                  <a:lnTo>
                    <a:pt x="9796" y="14694"/>
                  </a:lnTo>
                  <a:lnTo>
                    <a:pt x="9102" y="14877"/>
                  </a:lnTo>
                  <a:lnTo>
                    <a:pt x="8334" y="14987"/>
                  </a:lnTo>
                  <a:lnTo>
                    <a:pt x="7603" y="15023"/>
                  </a:lnTo>
                  <a:lnTo>
                    <a:pt x="6836" y="14987"/>
                  </a:lnTo>
                  <a:lnTo>
                    <a:pt x="6104" y="14877"/>
                  </a:lnTo>
                  <a:lnTo>
                    <a:pt x="5373" y="14694"/>
                  </a:lnTo>
                  <a:lnTo>
                    <a:pt x="4679" y="14439"/>
                  </a:lnTo>
                  <a:lnTo>
                    <a:pt x="4058" y="14146"/>
                  </a:lnTo>
                  <a:lnTo>
                    <a:pt x="3436" y="13744"/>
                  </a:lnTo>
                  <a:lnTo>
                    <a:pt x="2851" y="13342"/>
                  </a:lnTo>
                  <a:lnTo>
                    <a:pt x="2340" y="12830"/>
                  </a:lnTo>
                  <a:lnTo>
                    <a:pt x="1828" y="12319"/>
                  </a:lnTo>
                  <a:lnTo>
                    <a:pt x="1426" y="11734"/>
                  </a:lnTo>
                  <a:lnTo>
                    <a:pt x="1024" y="11149"/>
                  </a:lnTo>
                  <a:lnTo>
                    <a:pt x="731" y="10491"/>
                  </a:lnTo>
                  <a:lnTo>
                    <a:pt x="476" y="9797"/>
                  </a:lnTo>
                  <a:lnTo>
                    <a:pt x="293" y="9066"/>
                  </a:lnTo>
                  <a:lnTo>
                    <a:pt x="183" y="8334"/>
                  </a:lnTo>
                  <a:lnTo>
                    <a:pt x="147" y="7567"/>
                  </a:lnTo>
                  <a:lnTo>
                    <a:pt x="183" y="6836"/>
                  </a:lnTo>
                  <a:lnTo>
                    <a:pt x="293" y="6068"/>
                  </a:lnTo>
                  <a:lnTo>
                    <a:pt x="476" y="5374"/>
                  </a:lnTo>
                  <a:lnTo>
                    <a:pt x="731" y="4679"/>
                  </a:lnTo>
                  <a:lnTo>
                    <a:pt x="1024" y="4021"/>
                  </a:lnTo>
                  <a:lnTo>
                    <a:pt x="1426" y="3437"/>
                  </a:lnTo>
                  <a:lnTo>
                    <a:pt x="1828" y="2852"/>
                  </a:lnTo>
                  <a:lnTo>
                    <a:pt x="2340" y="2303"/>
                  </a:lnTo>
                  <a:lnTo>
                    <a:pt x="2851" y="1828"/>
                  </a:lnTo>
                  <a:lnTo>
                    <a:pt x="3436" y="1390"/>
                  </a:lnTo>
                  <a:lnTo>
                    <a:pt x="4058" y="1024"/>
                  </a:lnTo>
                  <a:lnTo>
                    <a:pt x="4679" y="732"/>
                  </a:lnTo>
                  <a:lnTo>
                    <a:pt x="5373" y="476"/>
                  </a:lnTo>
                  <a:lnTo>
                    <a:pt x="6104" y="293"/>
                  </a:lnTo>
                  <a:lnTo>
                    <a:pt x="6836" y="183"/>
                  </a:lnTo>
                  <a:lnTo>
                    <a:pt x="7603" y="147"/>
                  </a:lnTo>
                  <a:close/>
                  <a:moveTo>
                    <a:pt x="7603" y="1"/>
                  </a:moveTo>
                  <a:lnTo>
                    <a:pt x="6799" y="37"/>
                  </a:lnTo>
                  <a:lnTo>
                    <a:pt x="6068" y="147"/>
                  </a:lnTo>
                  <a:lnTo>
                    <a:pt x="5337" y="330"/>
                  </a:lnTo>
                  <a:lnTo>
                    <a:pt x="4642" y="586"/>
                  </a:lnTo>
                  <a:lnTo>
                    <a:pt x="3984" y="915"/>
                  </a:lnTo>
                  <a:lnTo>
                    <a:pt x="3363" y="1280"/>
                  </a:lnTo>
                  <a:lnTo>
                    <a:pt x="2778" y="1719"/>
                  </a:lnTo>
                  <a:lnTo>
                    <a:pt x="2230" y="2230"/>
                  </a:lnTo>
                  <a:lnTo>
                    <a:pt x="1718" y="2742"/>
                  </a:lnTo>
                  <a:lnTo>
                    <a:pt x="1280" y="3327"/>
                  </a:lnTo>
                  <a:lnTo>
                    <a:pt x="914" y="3985"/>
                  </a:lnTo>
                  <a:lnTo>
                    <a:pt x="585" y="4643"/>
                  </a:lnTo>
                  <a:lnTo>
                    <a:pt x="329" y="5337"/>
                  </a:lnTo>
                  <a:lnTo>
                    <a:pt x="147" y="6068"/>
                  </a:lnTo>
                  <a:lnTo>
                    <a:pt x="37" y="6799"/>
                  </a:lnTo>
                  <a:lnTo>
                    <a:pt x="0" y="7567"/>
                  </a:lnTo>
                  <a:lnTo>
                    <a:pt x="37" y="8371"/>
                  </a:lnTo>
                  <a:lnTo>
                    <a:pt x="147" y="9102"/>
                  </a:lnTo>
                  <a:lnTo>
                    <a:pt x="329" y="9833"/>
                  </a:lnTo>
                  <a:lnTo>
                    <a:pt x="585" y="10528"/>
                  </a:lnTo>
                  <a:lnTo>
                    <a:pt x="914" y="11186"/>
                  </a:lnTo>
                  <a:lnTo>
                    <a:pt x="1280" y="11807"/>
                  </a:lnTo>
                  <a:lnTo>
                    <a:pt x="1718" y="12392"/>
                  </a:lnTo>
                  <a:lnTo>
                    <a:pt x="2230" y="12940"/>
                  </a:lnTo>
                  <a:lnTo>
                    <a:pt x="2778" y="13452"/>
                  </a:lnTo>
                  <a:lnTo>
                    <a:pt x="3363" y="13890"/>
                  </a:lnTo>
                  <a:lnTo>
                    <a:pt x="3984" y="14256"/>
                  </a:lnTo>
                  <a:lnTo>
                    <a:pt x="4642" y="14585"/>
                  </a:lnTo>
                  <a:lnTo>
                    <a:pt x="5337" y="14841"/>
                  </a:lnTo>
                  <a:lnTo>
                    <a:pt x="6068" y="15023"/>
                  </a:lnTo>
                  <a:lnTo>
                    <a:pt x="6799" y="15133"/>
                  </a:lnTo>
                  <a:lnTo>
                    <a:pt x="7603" y="15170"/>
                  </a:lnTo>
                  <a:lnTo>
                    <a:pt x="8371" y="15133"/>
                  </a:lnTo>
                  <a:lnTo>
                    <a:pt x="9102" y="15023"/>
                  </a:lnTo>
                  <a:lnTo>
                    <a:pt x="9833" y="14841"/>
                  </a:lnTo>
                  <a:lnTo>
                    <a:pt x="10527" y="14585"/>
                  </a:lnTo>
                  <a:lnTo>
                    <a:pt x="11222" y="14256"/>
                  </a:lnTo>
                  <a:lnTo>
                    <a:pt x="11843" y="13890"/>
                  </a:lnTo>
                  <a:lnTo>
                    <a:pt x="12428" y="13452"/>
                  </a:lnTo>
                  <a:lnTo>
                    <a:pt x="12940" y="12940"/>
                  </a:lnTo>
                  <a:lnTo>
                    <a:pt x="13451" y="12392"/>
                  </a:lnTo>
                  <a:lnTo>
                    <a:pt x="13890" y="11807"/>
                  </a:lnTo>
                  <a:lnTo>
                    <a:pt x="14255" y="11186"/>
                  </a:lnTo>
                  <a:lnTo>
                    <a:pt x="14584" y="10528"/>
                  </a:lnTo>
                  <a:lnTo>
                    <a:pt x="14840" y="9833"/>
                  </a:lnTo>
                  <a:lnTo>
                    <a:pt x="15023" y="9102"/>
                  </a:lnTo>
                  <a:lnTo>
                    <a:pt x="15133" y="8371"/>
                  </a:lnTo>
                  <a:lnTo>
                    <a:pt x="15169" y="7567"/>
                  </a:lnTo>
                  <a:lnTo>
                    <a:pt x="15133" y="6799"/>
                  </a:lnTo>
                  <a:lnTo>
                    <a:pt x="15023" y="6068"/>
                  </a:lnTo>
                  <a:lnTo>
                    <a:pt x="14840" y="5337"/>
                  </a:lnTo>
                  <a:lnTo>
                    <a:pt x="14584" y="4643"/>
                  </a:lnTo>
                  <a:lnTo>
                    <a:pt x="14255" y="3985"/>
                  </a:lnTo>
                  <a:lnTo>
                    <a:pt x="13890" y="3327"/>
                  </a:lnTo>
                  <a:lnTo>
                    <a:pt x="13451" y="2742"/>
                  </a:lnTo>
                  <a:lnTo>
                    <a:pt x="12940" y="2230"/>
                  </a:lnTo>
                  <a:lnTo>
                    <a:pt x="12428" y="1719"/>
                  </a:lnTo>
                  <a:lnTo>
                    <a:pt x="11843" y="1280"/>
                  </a:lnTo>
                  <a:lnTo>
                    <a:pt x="11222" y="915"/>
                  </a:lnTo>
                  <a:lnTo>
                    <a:pt x="10527" y="586"/>
                  </a:lnTo>
                  <a:lnTo>
                    <a:pt x="9833" y="330"/>
                  </a:lnTo>
                  <a:lnTo>
                    <a:pt x="9102" y="147"/>
                  </a:lnTo>
                  <a:lnTo>
                    <a:pt x="8371" y="37"/>
                  </a:lnTo>
                  <a:lnTo>
                    <a:pt x="7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1822950" y="1601475"/>
              <a:ext cx="3700" cy="1128575"/>
            </a:xfrm>
            <a:custGeom>
              <a:avLst/>
              <a:gdLst/>
              <a:ahLst/>
              <a:cxnLst/>
              <a:rect l="l" t="t" r="r" b="b"/>
              <a:pathLst>
                <a:path w="148" h="45143" extrusionOk="0">
                  <a:moveTo>
                    <a:pt x="1" y="1"/>
                  </a:moveTo>
                  <a:lnTo>
                    <a:pt x="1" y="45142"/>
                  </a:lnTo>
                  <a:lnTo>
                    <a:pt x="147" y="4514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1823875" y="1600575"/>
              <a:ext cx="1073725" cy="351825"/>
            </a:xfrm>
            <a:custGeom>
              <a:avLst/>
              <a:gdLst/>
              <a:ahLst/>
              <a:cxnLst/>
              <a:rect l="l" t="t" r="r" b="b"/>
              <a:pathLst>
                <a:path w="42949" h="14073" extrusionOk="0">
                  <a:moveTo>
                    <a:pt x="37" y="0"/>
                  </a:moveTo>
                  <a:lnTo>
                    <a:pt x="1" y="110"/>
                  </a:lnTo>
                  <a:lnTo>
                    <a:pt x="42912" y="14073"/>
                  </a:lnTo>
                  <a:lnTo>
                    <a:pt x="42948" y="139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1822950" y="688600"/>
              <a:ext cx="666175" cy="914750"/>
            </a:xfrm>
            <a:custGeom>
              <a:avLst/>
              <a:gdLst/>
              <a:ahLst/>
              <a:cxnLst/>
              <a:rect l="l" t="t" r="r" b="b"/>
              <a:pathLst>
                <a:path w="26647" h="36590" extrusionOk="0">
                  <a:moveTo>
                    <a:pt x="26537" y="1"/>
                  </a:moveTo>
                  <a:lnTo>
                    <a:pt x="1" y="36479"/>
                  </a:lnTo>
                  <a:lnTo>
                    <a:pt x="111" y="36589"/>
                  </a:lnTo>
                  <a:lnTo>
                    <a:pt x="26647" y="74"/>
                  </a:lnTo>
                  <a:lnTo>
                    <a:pt x="26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1159550" y="688600"/>
              <a:ext cx="666175" cy="914750"/>
            </a:xfrm>
            <a:custGeom>
              <a:avLst/>
              <a:gdLst/>
              <a:ahLst/>
              <a:cxnLst/>
              <a:rect l="l" t="t" r="r" b="b"/>
              <a:pathLst>
                <a:path w="26647" h="36590" extrusionOk="0">
                  <a:moveTo>
                    <a:pt x="147" y="1"/>
                  </a:moveTo>
                  <a:lnTo>
                    <a:pt x="1" y="74"/>
                  </a:lnTo>
                  <a:lnTo>
                    <a:pt x="26537" y="36589"/>
                  </a:lnTo>
                  <a:lnTo>
                    <a:pt x="26647" y="36479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51100" y="1600575"/>
              <a:ext cx="1073725" cy="351825"/>
            </a:xfrm>
            <a:custGeom>
              <a:avLst/>
              <a:gdLst/>
              <a:ahLst/>
              <a:cxnLst/>
              <a:rect l="l" t="t" r="r" b="b"/>
              <a:pathLst>
                <a:path w="42949" h="14073" extrusionOk="0">
                  <a:moveTo>
                    <a:pt x="42912" y="0"/>
                  </a:moveTo>
                  <a:lnTo>
                    <a:pt x="0" y="13926"/>
                  </a:lnTo>
                  <a:lnTo>
                    <a:pt x="37" y="14073"/>
                  </a:lnTo>
                  <a:lnTo>
                    <a:pt x="42948" y="110"/>
                  </a:lnTo>
                  <a:lnTo>
                    <a:pt x="42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" name="Google Shape;68;p10"/>
          <p:cNvGrpSpPr/>
          <p:nvPr/>
        </p:nvGrpSpPr>
        <p:grpSpPr>
          <a:xfrm rot="-1465949">
            <a:off x="9403366" y="-2502755"/>
            <a:ext cx="8416183" cy="4960108"/>
            <a:chOff x="2686500" y="2978575"/>
            <a:chExt cx="4239050" cy="2498300"/>
          </a:xfrm>
        </p:grpSpPr>
        <p:sp>
          <p:nvSpPr>
            <p:cNvPr id="69" name="Google Shape;69;p10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extrusionOk="0">
                  <a:moveTo>
                    <a:pt x="46786" y="4752"/>
                  </a:moveTo>
                  <a:lnTo>
                    <a:pt x="46786" y="4935"/>
                  </a:lnTo>
                  <a:lnTo>
                    <a:pt x="46384" y="4935"/>
                  </a:lnTo>
                  <a:lnTo>
                    <a:pt x="46348" y="4789"/>
                  </a:lnTo>
                  <a:lnTo>
                    <a:pt x="46786" y="4752"/>
                  </a:lnTo>
                  <a:close/>
                  <a:moveTo>
                    <a:pt x="41742" y="10637"/>
                  </a:moveTo>
                  <a:lnTo>
                    <a:pt x="41779" y="10893"/>
                  </a:lnTo>
                  <a:lnTo>
                    <a:pt x="41596" y="10929"/>
                  </a:lnTo>
                  <a:lnTo>
                    <a:pt x="41559" y="10637"/>
                  </a:lnTo>
                  <a:close/>
                  <a:moveTo>
                    <a:pt x="24088" y="21822"/>
                  </a:moveTo>
                  <a:lnTo>
                    <a:pt x="24124" y="21858"/>
                  </a:lnTo>
                  <a:lnTo>
                    <a:pt x="24161" y="21895"/>
                  </a:lnTo>
                  <a:lnTo>
                    <a:pt x="24161" y="22041"/>
                  </a:lnTo>
                  <a:lnTo>
                    <a:pt x="24088" y="22260"/>
                  </a:lnTo>
                  <a:lnTo>
                    <a:pt x="23868" y="21822"/>
                  </a:lnTo>
                  <a:close/>
                  <a:moveTo>
                    <a:pt x="22297" y="22333"/>
                  </a:moveTo>
                  <a:lnTo>
                    <a:pt x="22480" y="22370"/>
                  </a:lnTo>
                  <a:lnTo>
                    <a:pt x="22626" y="22480"/>
                  </a:lnTo>
                  <a:lnTo>
                    <a:pt x="22772" y="22589"/>
                  </a:lnTo>
                  <a:lnTo>
                    <a:pt x="22845" y="22699"/>
                  </a:lnTo>
                  <a:lnTo>
                    <a:pt x="22882" y="22809"/>
                  </a:lnTo>
                  <a:lnTo>
                    <a:pt x="22882" y="22955"/>
                  </a:lnTo>
                  <a:lnTo>
                    <a:pt x="22845" y="23138"/>
                  </a:lnTo>
                  <a:lnTo>
                    <a:pt x="22735" y="23284"/>
                  </a:lnTo>
                  <a:lnTo>
                    <a:pt x="22626" y="23503"/>
                  </a:lnTo>
                  <a:lnTo>
                    <a:pt x="22297" y="23101"/>
                  </a:lnTo>
                  <a:lnTo>
                    <a:pt x="22041" y="22736"/>
                  </a:lnTo>
                  <a:lnTo>
                    <a:pt x="22041" y="22662"/>
                  </a:lnTo>
                  <a:lnTo>
                    <a:pt x="22077" y="22553"/>
                  </a:lnTo>
                  <a:lnTo>
                    <a:pt x="22151" y="22370"/>
                  </a:lnTo>
                  <a:lnTo>
                    <a:pt x="22187" y="22333"/>
                  </a:lnTo>
                  <a:close/>
                  <a:moveTo>
                    <a:pt x="59470" y="24198"/>
                  </a:moveTo>
                  <a:lnTo>
                    <a:pt x="59616" y="24563"/>
                  </a:lnTo>
                  <a:lnTo>
                    <a:pt x="59725" y="24892"/>
                  </a:lnTo>
                  <a:lnTo>
                    <a:pt x="59762" y="25185"/>
                  </a:lnTo>
                  <a:lnTo>
                    <a:pt x="59762" y="25513"/>
                  </a:lnTo>
                  <a:lnTo>
                    <a:pt x="59725" y="25806"/>
                  </a:lnTo>
                  <a:lnTo>
                    <a:pt x="59579" y="26098"/>
                  </a:lnTo>
                  <a:lnTo>
                    <a:pt x="59433" y="26391"/>
                  </a:lnTo>
                  <a:lnTo>
                    <a:pt x="59177" y="26647"/>
                  </a:lnTo>
                  <a:lnTo>
                    <a:pt x="59104" y="26464"/>
                  </a:lnTo>
                  <a:lnTo>
                    <a:pt x="59067" y="26318"/>
                  </a:lnTo>
                  <a:lnTo>
                    <a:pt x="59104" y="26171"/>
                  </a:lnTo>
                  <a:lnTo>
                    <a:pt x="59141" y="26025"/>
                  </a:lnTo>
                  <a:lnTo>
                    <a:pt x="59287" y="25733"/>
                  </a:lnTo>
                  <a:lnTo>
                    <a:pt x="59323" y="25587"/>
                  </a:lnTo>
                  <a:lnTo>
                    <a:pt x="59360" y="25440"/>
                  </a:lnTo>
                  <a:lnTo>
                    <a:pt x="59470" y="24198"/>
                  </a:lnTo>
                  <a:close/>
                  <a:moveTo>
                    <a:pt x="58629" y="27305"/>
                  </a:moveTo>
                  <a:lnTo>
                    <a:pt x="58629" y="27378"/>
                  </a:lnTo>
                  <a:lnTo>
                    <a:pt x="58336" y="27451"/>
                  </a:lnTo>
                  <a:lnTo>
                    <a:pt x="58336" y="27305"/>
                  </a:lnTo>
                  <a:close/>
                  <a:moveTo>
                    <a:pt x="13232" y="27853"/>
                  </a:moveTo>
                  <a:lnTo>
                    <a:pt x="13671" y="27889"/>
                  </a:lnTo>
                  <a:lnTo>
                    <a:pt x="13671" y="28036"/>
                  </a:lnTo>
                  <a:lnTo>
                    <a:pt x="13232" y="28072"/>
                  </a:lnTo>
                  <a:lnTo>
                    <a:pt x="13232" y="27853"/>
                  </a:lnTo>
                  <a:close/>
                  <a:moveTo>
                    <a:pt x="18569" y="18788"/>
                  </a:moveTo>
                  <a:lnTo>
                    <a:pt x="18715" y="18825"/>
                  </a:lnTo>
                  <a:lnTo>
                    <a:pt x="18861" y="18861"/>
                  </a:lnTo>
                  <a:lnTo>
                    <a:pt x="18934" y="18934"/>
                  </a:lnTo>
                  <a:lnTo>
                    <a:pt x="19007" y="19007"/>
                  </a:lnTo>
                  <a:lnTo>
                    <a:pt x="19044" y="19117"/>
                  </a:lnTo>
                  <a:lnTo>
                    <a:pt x="19044" y="19227"/>
                  </a:lnTo>
                  <a:lnTo>
                    <a:pt x="19007" y="19373"/>
                  </a:lnTo>
                  <a:lnTo>
                    <a:pt x="18934" y="19519"/>
                  </a:lnTo>
                  <a:lnTo>
                    <a:pt x="18495" y="20214"/>
                  </a:lnTo>
                  <a:lnTo>
                    <a:pt x="18240" y="20542"/>
                  </a:lnTo>
                  <a:lnTo>
                    <a:pt x="17984" y="20871"/>
                  </a:lnTo>
                  <a:lnTo>
                    <a:pt x="17838" y="21091"/>
                  </a:lnTo>
                  <a:lnTo>
                    <a:pt x="17728" y="21310"/>
                  </a:lnTo>
                  <a:lnTo>
                    <a:pt x="17691" y="21529"/>
                  </a:lnTo>
                  <a:lnTo>
                    <a:pt x="17764" y="21785"/>
                  </a:lnTo>
                  <a:lnTo>
                    <a:pt x="17801" y="22005"/>
                  </a:lnTo>
                  <a:lnTo>
                    <a:pt x="17838" y="22224"/>
                  </a:lnTo>
                  <a:lnTo>
                    <a:pt x="17838" y="22626"/>
                  </a:lnTo>
                  <a:lnTo>
                    <a:pt x="17874" y="22845"/>
                  </a:lnTo>
                  <a:lnTo>
                    <a:pt x="17947" y="23065"/>
                  </a:lnTo>
                  <a:lnTo>
                    <a:pt x="18057" y="23247"/>
                  </a:lnTo>
                  <a:lnTo>
                    <a:pt x="18203" y="23430"/>
                  </a:lnTo>
                  <a:lnTo>
                    <a:pt x="18386" y="23540"/>
                  </a:lnTo>
                  <a:lnTo>
                    <a:pt x="18569" y="23649"/>
                  </a:lnTo>
                  <a:lnTo>
                    <a:pt x="18788" y="23686"/>
                  </a:lnTo>
                  <a:lnTo>
                    <a:pt x="18971" y="23722"/>
                  </a:lnTo>
                  <a:lnTo>
                    <a:pt x="19226" y="23686"/>
                  </a:lnTo>
                  <a:lnTo>
                    <a:pt x="19482" y="23613"/>
                  </a:lnTo>
                  <a:lnTo>
                    <a:pt x="19738" y="23503"/>
                  </a:lnTo>
                  <a:lnTo>
                    <a:pt x="19994" y="23430"/>
                  </a:lnTo>
                  <a:lnTo>
                    <a:pt x="20286" y="23393"/>
                  </a:lnTo>
                  <a:lnTo>
                    <a:pt x="20542" y="23357"/>
                  </a:lnTo>
                  <a:lnTo>
                    <a:pt x="20981" y="23393"/>
                  </a:lnTo>
                  <a:lnTo>
                    <a:pt x="21420" y="23467"/>
                  </a:lnTo>
                  <a:lnTo>
                    <a:pt x="21273" y="23686"/>
                  </a:lnTo>
                  <a:lnTo>
                    <a:pt x="21127" y="23869"/>
                  </a:lnTo>
                  <a:lnTo>
                    <a:pt x="20981" y="23978"/>
                  </a:lnTo>
                  <a:lnTo>
                    <a:pt x="20762" y="24015"/>
                  </a:lnTo>
                  <a:lnTo>
                    <a:pt x="20615" y="24015"/>
                  </a:lnTo>
                  <a:lnTo>
                    <a:pt x="20213" y="23978"/>
                  </a:lnTo>
                  <a:lnTo>
                    <a:pt x="19921" y="23978"/>
                  </a:lnTo>
                  <a:lnTo>
                    <a:pt x="19702" y="24051"/>
                  </a:lnTo>
                  <a:lnTo>
                    <a:pt x="19446" y="24161"/>
                  </a:lnTo>
                  <a:lnTo>
                    <a:pt x="19226" y="24271"/>
                  </a:lnTo>
                  <a:lnTo>
                    <a:pt x="19044" y="24453"/>
                  </a:lnTo>
                  <a:lnTo>
                    <a:pt x="18824" y="24636"/>
                  </a:lnTo>
                  <a:lnTo>
                    <a:pt x="18495" y="25075"/>
                  </a:lnTo>
                  <a:lnTo>
                    <a:pt x="18605" y="25148"/>
                  </a:lnTo>
                  <a:lnTo>
                    <a:pt x="18788" y="25185"/>
                  </a:lnTo>
                  <a:lnTo>
                    <a:pt x="19117" y="25185"/>
                  </a:lnTo>
                  <a:lnTo>
                    <a:pt x="19263" y="25221"/>
                  </a:lnTo>
                  <a:lnTo>
                    <a:pt x="19373" y="25331"/>
                  </a:lnTo>
                  <a:lnTo>
                    <a:pt x="19409" y="25404"/>
                  </a:lnTo>
                  <a:lnTo>
                    <a:pt x="19446" y="25513"/>
                  </a:lnTo>
                  <a:lnTo>
                    <a:pt x="19446" y="25769"/>
                  </a:lnTo>
                  <a:lnTo>
                    <a:pt x="19007" y="25769"/>
                  </a:lnTo>
                  <a:lnTo>
                    <a:pt x="18751" y="25733"/>
                  </a:lnTo>
                  <a:lnTo>
                    <a:pt x="18495" y="25769"/>
                  </a:lnTo>
                  <a:lnTo>
                    <a:pt x="18422" y="25806"/>
                  </a:lnTo>
                  <a:lnTo>
                    <a:pt x="18313" y="25879"/>
                  </a:lnTo>
                  <a:lnTo>
                    <a:pt x="18203" y="26062"/>
                  </a:lnTo>
                  <a:lnTo>
                    <a:pt x="18130" y="26354"/>
                  </a:lnTo>
                  <a:lnTo>
                    <a:pt x="18130" y="26610"/>
                  </a:lnTo>
                  <a:lnTo>
                    <a:pt x="18130" y="26902"/>
                  </a:lnTo>
                  <a:lnTo>
                    <a:pt x="18130" y="27414"/>
                  </a:lnTo>
                  <a:lnTo>
                    <a:pt x="17435" y="27962"/>
                  </a:lnTo>
                  <a:lnTo>
                    <a:pt x="17253" y="27889"/>
                  </a:lnTo>
                  <a:lnTo>
                    <a:pt x="17070" y="27816"/>
                  </a:lnTo>
                  <a:lnTo>
                    <a:pt x="16924" y="27780"/>
                  </a:lnTo>
                  <a:lnTo>
                    <a:pt x="16741" y="27743"/>
                  </a:lnTo>
                  <a:lnTo>
                    <a:pt x="16558" y="27780"/>
                  </a:lnTo>
                  <a:lnTo>
                    <a:pt x="16375" y="27816"/>
                  </a:lnTo>
                  <a:lnTo>
                    <a:pt x="16193" y="27889"/>
                  </a:lnTo>
                  <a:lnTo>
                    <a:pt x="15973" y="27999"/>
                  </a:lnTo>
                  <a:lnTo>
                    <a:pt x="15608" y="28255"/>
                  </a:lnTo>
                  <a:lnTo>
                    <a:pt x="15425" y="28365"/>
                  </a:lnTo>
                  <a:lnTo>
                    <a:pt x="15206" y="28401"/>
                  </a:lnTo>
                  <a:lnTo>
                    <a:pt x="15060" y="28401"/>
                  </a:lnTo>
                  <a:lnTo>
                    <a:pt x="14950" y="28328"/>
                  </a:lnTo>
                  <a:lnTo>
                    <a:pt x="14804" y="28255"/>
                  </a:lnTo>
                  <a:lnTo>
                    <a:pt x="14658" y="28109"/>
                  </a:lnTo>
                  <a:lnTo>
                    <a:pt x="14621" y="28072"/>
                  </a:lnTo>
                  <a:lnTo>
                    <a:pt x="14511" y="28036"/>
                  </a:lnTo>
                  <a:lnTo>
                    <a:pt x="14073" y="28072"/>
                  </a:lnTo>
                  <a:lnTo>
                    <a:pt x="14073" y="28072"/>
                  </a:lnTo>
                  <a:lnTo>
                    <a:pt x="14109" y="27743"/>
                  </a:lnTo>
                  <a:lnTo>
                    <a:pt x="14146" y="27633"/>
                  </a:lnTo>
                  <a:lnTo>
                    <a:pt x="14219" y="27560"/>
                  </a:lnTo>
                  <a:lnTo>
                    <a:pt x="14292" y="27487"/>
                  </a:lnTo>
                  <a:lnTo>
                    <a:pt x="14402" y="27451"/>
                  </a:lnTo>
                  <a:lnTo>
                    <a:pt x="14731" y="27378"/>
                  </a:lnTo>
                  <a:lnTo>
                    <a:pt x="14913" y="27305"/>
                  </a:lnTo>
                  <a:lnTo>
                    <a:pt x="15023" y="27268"/>
                  </a:lnTo>
                  <a:lnTo>
                    <a:pt x="15096" y="27195"/>
                  </a:lnTo>
                  <a:lnTo>
                    <a:pt x="15206" y="27049"/>
                  </a:lnTo>
                  <a:lnTo>
                    <a:pt x="15315" y="26976"/>
                  </a:lnTo>
                  <a:lnTo>
                    <a:pt x="15608" y="26939"/>
                  </a:lnTo>
                  <a:lnTo>
                    <a:pt x="15791" y="26866"/>
                  </a:lnTo>
                  <a:lnTo>
                    <a:pt x="15900" y="26829"/>
                  </a:lnTo>
                  <a:lnTo>
                    <a:pt x="16010" y="26720"/>
                  </a:lnTo>
                  <a:lnTo>
                    <a:pt x="16120" y="26647"/>
                  </a:lnTo>
                  <a:lnTo>
                    <a:pt x="16156" y="26537"/>
                  </a:lnTo>
                  <a:lnTo>
                    <a:pt x="16193" y="26391"/>
                  </a:lnTo>
                  <a:lnTo>
                    <a:pt x="16193" y="26245"/>
                  </a:lnTo>
                  <a:lnTo>
                    <a:pt x="16156" y="26098"/>
                  </a:lnTo>
                  <a:lnTo>
                    <a:pt x="16083" y="25660"/>
                  </a:lnTo>
                  <a:lnTo>
                    <a:pt x="16120" y="25477"/>
                  </a:lnTo>
                  <a:lnTo>
                    <a:pt x="16156" y="25294"/>
                  </a:lnTo>
                  <a:lnTo>
                    <a:pt x="16193" y="25111"/>
                  </a:lnTo>
                  <a:lnTo>
                    <a:pt x="16302" y="24965"/>
                  </a:lnTo>
                  <a:lnTo>
                    <a:pt x="16412" y="24782"/>
                  </a:lnTo>
                  <a:lnTo>
                    <a:pt x="16595" y="24636"/>
                  </a:lnTo>
                  <a:lnTo>
                    <a:pt x="16741" y="24490"/>
                  </a:lnTo>
                  <a:lnTo>
                    <a:pt x="16851" y="24344"/>
                  </a:lnTo>
                  <a:lnTo>
                    <a:pt x="16924" y="24198"/>
                  </a:lnTo>
                  <a:lnTo>
                    <a:pt x="16960" y="24051"/>
                  </a:lnTo>
                  <a:lnTo>
                    <a:pt x="16924" y="23905"/>
                  </a:lnTo>
                  <a:lnTo>
                    <a:pt x="16851" y="23759"/>
                  </a:lnTo>
                  <a:lnTo>
                    <a:pt x="16741" y="23613"/>
                  </a:lnTo>
                  <a:lnTo>
                    <a:pt x="16595" y="23430"/>
                  </a:lnTo>
                  <a:lnTo>
                    <a:pt x="16412" y="23247"/>
                  </a:lnTo>
                  <a:lnTo>
                    <a:pt x="16266" y="23101"/>
                  </a:lnTo>
                  <a:lnTo>
                    <a:pt x="16156" y="22882"/>
                  </a:lnTo>
                  <a:lnTo>
                    <a:pt x="16120" y="22772"/>
                  </a:lnTo>
                  <a:lnTo>
                    <a:pt x="16120" y="22626"/>
                  </a:lnTo>
                  <a:lnTo>
                    <a:pt x="16156" y="22297"/>
                  </a:lnTo>
                  <a:lnTo>
                    <a:pt x="16193" y="21968"/>
                  </a:lnTo>
                  <a:lnTo>
                    <a:pt x="16302" y="21676"/>
                  </a:lnTo>
                  <a:lnTo>
                    <a:pt x="16485" y="21420"/>
                  </a:lnTo>
                  <a:lnTo>
                    <a:pt x="16668" y="21237"/>
                  </a:lnTo>
                  <a:lnTo>
                    <a:pt x="16851" y="21054"/>
                  </a:lnTo>
                  <a:lnTo>
                    <a:pt x="17180" y="20762"/>
                  </a:lnTo>
                  <a:lnTo>
                    <a:pt x="17326" y="20616"/>
                  </a:lnTo>
                  <a:lnTo>
                    <a:pt x="17435" y="20469"/>
                  </a:lnTo>
                  <a:lnTo>
                    <a:pt x="17509" y="20250"/>
                  </a:lnTo>
                  <a:lnTo>
                    <a:pt x="17582" y="20067"/>
                  </a:lnTo>
                  <a:lnTo>
                    <a:pt x="17655" y="19848"/>
                  </a:lnTo>
                  <a:lnTo>
                    <a:pt x="17655" y="19629"/>
                  </a:lnTo>
                  <a:lnTo>
                    <a:pt x="17691" y="19409"/>
                  </a:lnTo>
                  <a:lnTo>
                    <a:pt x="17728" y="19263"/>
                  </a:lnTo>
                  <a:lnTo>
                    <a:pt x="17801" y="19117"/>
                  </a:lnTo>
                  <a:lnTo>
                    <a:pt x="17874" y="18971"/>
                  </a:lnTo>
                  <a:lnTo>
                    <a:pt x="17984" y="18898"/>
                  </a:lnTo>
                  <a:lnTo>
                    <a:pt x="18130" y="18825"/>
                  </a:lnTo>
                  <a:lnTo>
                    <a:pt x="18276" y="18788"/>
                  </a:lnTo>
                  <a:close/>
                  <a:moveTo>
                    <a:pt x="44666" y="32604"/>
                  </a:moveTo>
                  <a:lnTo>
                    <a:pt x="44666" y="32933"/>
                  </a:lnTo>
                  <a:lnTo>
                    <a:pt x="44520" y="32933"/>
                  </a:lnTo>
                  <a:lnTo>
                    <a:pt x="44557" y="32604"/>
                  </a:lnTo>
                  <a:close/>
                  <a:moveTo>
                    <a:pt x="37868" y="33409"/>
                  </a:moveTo>
                  <a:lnTo>
                    <a:pt x="38050" y="33445"/>
                  </a:lnTo>
                  <a:lnTo>
                    <a:pt x="38014" y="34213"/>
                  </a:lnTo>
                  <a:lnTo>
                    <a:pt x="37283" y="34213"/>
                  </a:lnTo>
                  <a:lnTo>
                    <a:pt x="37246" y="33847"/>
                  </a:lnTo>
                  <a:lnTo>
                    <a:pt x="37283" y="33701"/>
                  </a:lnTo>
                  <a:lnTo>
                    <a:pt x="37319" y="33591"/>
                  </a:lnTo>
                  <a:lnTo>
                    <a:pt x="37393" y="33518"/>
                  </a:lnTo>
                  <a:lnTo>
                    <a:pt x="37502" y="33445"/>
                  </a:lnTo>
                  <a:lnTo>
                    <a:pt x="37648" y="33445"/>
                  </a:lnTo>
                  <a:lnTo>
                    <a:pt x="37868" y="33409"/>
                  </a:lnTo>
                  <a:close/>
                  <a:moveTo>
                    <a:pt x="26793" y="32933"/>
                  </a:moveTo>
                  <a:lnTo>
                    <a:pt x="26866" y="33153"/>
                  </a:lnTo>
                  <a:lnTo>
                    <a:pt x="26902" y="33372"/>
                  </a:lnTo>
                  <a:lnTo>
                    <a:pt x="26829" y="33591"/>
                  </a:lnTo>
                  <a:lnTo>
                    <a:pt x="26756" y="33774"/>
                  </a:lnTo>
                  <a:lnTo>
                    <a:pt x="26610" y="34067"/>
                  </a:lnTo>
                  <a:lnTo>
                    <a:pt x="26573" y="34140"/>
                  </a:lnTo>
                  <a:lnTo>
                    <a:pt x="26610" y="34249"/>
                  </a:lnTo>
                  <a:lnTo>
                    <a:pt x="26646" y="34322"/>
                  </a:lnTo>
                  <a:lnTo>
                    <a:pt x="26720" y="34396"/>
                  </a:lnTo>
                  <a:lnTo>
                    <a:pt x="26975" y="34578"/>
                  </a:lnTo>
                  <a:lnTo>
                    <a:pt x="27816" y="35127"/>
                  </a:lnTo>
                  <a:lnTo>
                    <a:pt x="28657" y="35675"/>
                  </a:lnTo>
                  <a:lnTo>
                    <a:pt x="28803" y="35821"/>
                  </a:lnTo>
                  <a:lnTo>
                    <a:pt x="28913" y="36004"/>
                  </a:lnTo>
                  <a:lnTo>
                    <a:pt x="28949" y="36223"/>
                  </a:lnTo>
                  <a:lnTo>
                    <a:pt x="28913" y="36406"/>
                  </a:lnTo>
                  <a:lnTo>
                    <a:pt x="28803" y="36589"/>
                  </a:lnTo>
                  <a:lnTo>
                    <a:pt x="28657" y="36735"/>
                  </a:lnTo>
                  <a:lnTo>
                    <a:pt x="28474" y="36808"/>
                  </a:lnTo>
                  <a:lnTo>
                    <a:pt x="28255" y="36844"/>
                  </a:lnTo>
                  <a:lnTo>
                    <a:pt x="27926" y="36881"/>
                  </a:lnTo>
                  <a:lnTo>
                    <a:pt x="27560" y="36844"/>
                  </a:lnTo>
                  <a:lnTo>
                    <a:pt x="27195" y="36771"/>
                  </a:lnTo>
                  <a:lnTo>
                    <a:pt x="26829" y="36698"/>
                  </a:lnTo>
                  <a:lnTo>
                    <a:pt x="26500" y="36552"/>
                  </a:lnTo>
                  <a:lnTo>
                    <a:pt x="26208" y="36406"/>
                  </a:lnTo>
                  <a:lnTo>
                    <a:pt x="25915" y="36333"/>
                  </a:lnTo>
                  <a:lnTo>
                    <a:pt x="25623" y="36296"/>
                  </a:lnTo>
                  <a:lnTo>
                    <a:pt x="25331" y="36260"/>
                  </a:lnTo>
                  <a:lnTo>
                    <a:pt x="25002" y="36296"/>
                  </a:lnTo>
                  <a:lnTo>
                    <a:pt x="24636" y="36369"/>
                  </a:lnTo>
                  <a:lnTo>
                    <a:pt x="24307" y="36479"/>
                  </a:lnTo>
                  <a:lnTo>
                    <a:pt x="23978" y="36698"/>
                  </a:lnTo>
                  <a:lnTo>
                    <a:pt x="23868" y="36735"/>
                  </a:lnTo>
                  <a:lnTo>
                    <a:pt x="23722" y="36771"/>
                  </a:lnTo>
                  <a:lnTo>
                    <a:pt x="23430" y="36808"/>
                  </a:lnTo>
                  <a:lnTo>
                    <a:pt x="23174" y="36808"/>
                  </a:lnTo>
                  <a:lnTo>
                    <a:pt x="22918" y="36735"/>
                  </a:lnTo>
                  <a:lnTo>
                    <a:pt x="22735" y="36625"/>
                  </a:lnTo>
                  <a:lnTo>
                    <a:pt x="22553" y="36515"/>
                  </a:lnTo>
                  <a:lnTo>
                    <a:pt x="22406" y="36333"/>
                  </a:lnTo>
                  <a:lnTo>
                    <a:pt x="22297" y="36113"/>
                  </a:lnTo>
                  <a:lnTo>
                    <a:pt x="22260" y="36004"/>
                  </a:lnTo>
                  <a:lnTo>
                    <a:pt x="22260" y="35894"/>
                  </a:lnTo>
                  <a:lnTo>
                    <a:pt x="22297" y="35784"/>
                  </a:lnTo>
                  <a:lnTo>
                    <a:pt x="22333" y="35638"/>
                  </a:lnTo>
                  <a:lnTo>
                    <a:pt x="22406" y="35456"/>
                  </a:lnTo>
                  <a:lnTo>
                    <a:pt x="22480" y="35273"/>
                  </a:lnTo>
                  <a:lnTo>
                    <a:pt x="22516" y="35090"/>
                  </a:lnTo>
                  <a:lnTo>
                    <a:pt x="22589" y="34907"/>
                  </a:lnTo>
                  <a:lnTo>
                    <a:pt x="22991" y="34249"/>
                  </a:lnTo>
                  <a:lnTo>
                    <a:pt x="23430" y="33591"/>
                  </a:lnTo>
                  <a:lnTo>
                    <a:pt x="23503" y="33518"/>
                  </a:lnTo>
                  <a:lnTo>
                    <a:pt x="23576" y="33482"/>
                  </a:lnTo>
                  <a:lnTo>
                    <a:pt x="23795" y="33445"/>
                  </a:lnTo>
                  <a:lnTo>
                    <a:pt x="23832" y="33445"/>
                  </a:lnTo>
                  <a:lnTo>
                    <a:pt x="23905" y="33518"/>
                  </a:lnTo>
                  <a:lnTo>
                    <a:pt x="24015" y="33555"/>
                  </a:lnTo>
                  <a:lnTo>
                    <a:pt x="24271" y="33664"/>
                  </a:lnTo>
                  <a:lnTo>
                    <a:pt x="24417" y="33701"/>
                  </a:lnTo>
                  <a:lnTo>
                    <a:pt x="24490" y="33811"/>
                  </a:lnTo>
                  <a:lnTo>
                    <a:pt x="24563" y="33920"/>
                  </a:lnTo>
                  <a:lnTo>
                    <a:pt x="24563" y="34103"/>
                  </a:lnTo>
                  <a:lnTo>
                    <a:pt x="24600" y="34213"/>
                  </a:lnTo>
                  <a:lnTo>
                    <a:pt x="24709" y="34359"/>
                  </a:lnTo>
                  <a:lnTo>
                    <a:pt x="25002" y="34651"/>
                  </a:lnTo>
                  <a:lnTo>
                    <a:pt x="26354" y="34140"/>
                  </a:lnTo>
                  <a:lnTo>
                    <a:pt x="26244" y="34030"/>
                  </a:lnTo>
                  <a:lnTo>
                    <a:pt x="26135" y="33993"/>
                  </a:lnTo>
                  <a:lnTo>
                    <a:pt x="25842" y="33957"/>
                  </a:lnTo>
                  <a:lnTo>
                    <a:pt x="25733" y="33884"/>
                  </a:lnTo>
                  <a:lnTo>
                    <a:pt x="25623" y="33811"/>
                  </a:lnTo>
                  <a:lnTo>
                    <a:pt x="25550" y="33701"/>
                  </a:lnTo>
                  <a:lnTo>
                    <a:pt x="25550" y="33482"/>
                  </a:lnTo>
                  <a:lnTo>
                    <a:pt x="26793" y="32933"/>
                  </a:lnTo>
                  <a:close/>
                  <a:moveTo>
                    <a:pt x="33555" y="32787"/>
                  </a:moveTo>
                  <a:lnTo>
                    <a:pt x="33920" y="32824"/>
                  </a:lnTo>
                  <a:lnTo>
                    <a:pt x="34030" y="32860"/>
                  </a:lnTo>
                  <a:lnTo>
                    <a:pt x="34103" y="32933"/>
                  </a:lnTo>
                  <a:lnTo>
                    <a:pt x="34139" y="33007"/>
                  </a:lnTo>
                  <a:lnTo>
                    <a:pt x="34176" y="33153"/>
                  </a:lnTo>
                  <a:lnTo>
                    <a:pt x="34176" y="33518"/>
                  </a:lnTo>
                  <a:lnTo>
                    <a:pt x="33774" y="33738"/>
                  </a:lnTo>
                  <a:lnTo>
                    <a:pt x="33628" y="33847"/>
                  </a:lnTo>
                  <a:lnTo>
                    <a:pt x="33482" y="33957"/>
                  </a:lnTo>
                  <a:lnTo>
                    <a:pt x="33372" y="34103"/>
                  </a:lnTo>
                  <a:lnTo>
                    <a:pt x="33299" y="34286"/>
                  </a:lnTo>
                  <a:lnTo>
                    <a:pt x="33299" y="34432"/>
                  </a:lnTo>
                  <a:lnTo>
                    <a:pt x="33299" y="34615"/>
                  </a:lnTo>
                  <a:lnTo>
                    <a:pt x="33335" y="34798"/>
                  </a:lnTo>
                  <a:lnTo>
                    <a:pt x="33445" y="34944"/>
                  </a:lnTo>
                  <a:lnTo>
                    <a:pt x="33591" y="35127"/>
                  </a:lnTo>
                  <a:lnTo>
                    <a:pt x="33774" y="35273"/>
                  </a:lnTo>
                  <a:lnTo>
                    <a:pt x="34030" y="35492"/>
                  </a:lnTo>
                  <a:lnTo>
                    <a:pt x="34249" y="35784"/>
                  </a:lnTo>
                  <a:lnTo>
                    <a:pt x="34395" y="36077"/>
                  </a:lnTo>
                  <a:lnTo>
                    <a:pt x="34505" y="36406"/>
                  </a:lnTo>
                  <a:lnTo>
                    <a:pt x="34578" y="36735"/>
                  </a:lnTo>
                  <a:lnTo>
                    <a:pt x="34688" y="37064"/>
                  </a:lnTo>
                  <a:lnTo>
                    <a:pt x="34834" y="37393"/>
                  </a:lnTo>
                  <a:lnTo>
                    <a:pt x="34944" y="37539"/>
                  </a:lnTo>
                  <a:lnTo>
                    <a:pt x="35090" y="37685"/>
                  </a:lnTo>
                  <a:lnTo>
                    <a:pt x="35199" y="37831"/>
                  </a:lnTo>
                  <a:lnTo>
                    <a:pt x="35273" y="38014"/>
                  </a:lnTo>
                  <a:lnTo>
                    <a:pt x="35346" y="38197"/>
                  </a:lnTo>
                  <a:lnTo>
                    <a:pt x="35382" y="38380"/>
                  </a:lnTo>
                  <a:lnTo>
                    <a:pt x="35419" y="38745"/>
                  </a:lnTo>
                  <a:lnTo>
                    <a:pt x="35455" y="38928"/>
                  </a:lnTo>
                  <a:lnTo>
                    <a:pt x="35528" y="39111"/>
                  </a:lnTo>
                  <a:lnTo>
                    <a:pt x="35309" y="39257"/>
                  </a:lnTo>
                  <a:lnTo>
                    <a:pt x="35126" y="39367"/>
                  </a:lnTo>
                  <a:lnTo>
                    <a:pt x="34907" y="39403"/>
                  </a:lnTo>
                  <a:lnTo>
                    <a:pt x="34688" y="39440"/>
                  </a:lnTo>
                  <a:lnTo>
                    <a:pt x="34395" y="39403"/>
                  </a:lnTo>
                  <a:lnTo>
                    <a:pt x="34103" y="39293"/>
                  </a:lnTo>
                  <a:lnTo>
                    <a:pt x="33701" y="39111"/>
                  </a:lnTo>
                  <a:lnTo>
                    <a:pt x="33299" y="38891"/>
                  </a:lnTo>
                  <a:lnTo>
                    <a:pt x="33153" y="38782"/>
                  </a:lnTo>
                  <a:lnTo>
                    <a:pt x="33043" y="38635"/>
                  </a:lnTo>
                  <a:lnTo>
                    <a:pt x="33043" y="38489"/>
                  </a:lnTo>
                  <a:lnTo>
                    <a:pt x="33043" y="38307"/>
                  </a:lnTo>
                  <a:lnTo>
                    <a:pt x="33153" y="37685"/>
                  </a:lnTo>
                  <a:lnTo>
                    <a:pt x="33335" y="36991"/>
                  </a:lnTo>
                  <a:lnTo>
                    <a:pt x="32787" y="36442"/>
                  </a:lnTo>
                  <a:lnTo>
                    <a:pt x="32495" y="36113"/>
                  </a:lnTo>
                  <a:lnTo>
                    <a:pt x="32239" y="35821"/>
                  </a:lnTo>
                  <a:lnTo>
                    <a:pt x="32056" y="35492"/>
                  </a:lnTo>
                  <a:lnTo>
                    <a:pt x="31837" y="35127"/>
                  </a:lnTo>
                  <a:lnTo>
                    <a:pt x="31690" y="34761"/>
                  </a:lnTo>
                  <a:lnTo>
                    <a:pt x="31544" y="34396"/>
                  </a:lnTo>
                  <a:lnTo>
                    <a:pt x="31508" y="34176"/>
                  </a:lnTo>
                  <a:lnTo>
                    <a:pt x="31544" y="33993"/>
                  </a:lnTo>
                  <a:lnTo>
                    <a:pt x="31581" y="33884"/>
                  </a:lnTo>
                  <a:lnTo>
                    <a:pt x="31654" y="33774"/>
                  </a:lnTo>
                  <a:lnTo>
                    <a:pt x="31727" y="33701"/>
                  </a:lnTo>
                  <a:lnTo>
                    <a:pt x="31873" y="33628"/>
                  </a:lnTo>
                  <a:lnTo>
                    <a:pt x="32056" y="33518"/>
                  </a:lnTo>
                  <a:lnTo>
                    <a:pt x="32275" y="33372"/>
                  </a:lnTo>
                  <a:lnTo>
                    <a:pt x="32641" y="33043"/>
                  </a:lnTo>
                  <a:lnTo>
                    <a:pt x="32824" y="32933"/>
                  </a:lnTo>
                  <a:lnTo>
                    <a:pt x="33006" y="32824"/>
                  </a:lnTo>
                  <a:lnTo>
                    <a:pt x="33226" y="32787"/>
                  </a:lnTo>
                  <a:close/>
                  <a:moveTo>
                    <a:pt x="14694" y="34176"/>
                  </a:moveTo>
                  <a:lnTo>
                    <a:pt x="15352" y="34542"/>
                  </a:lnTo>
                  <a:lnTo>
                    <a:pt x="15644" y="34761"/>
                  </a:lnTo>
                  <a:lnTo>
                    <a:pt x="15900" y="34980"/>
                  </a:lnTo>
                  <a:lnTo>
                    <a:pt x="16156" y="35236"/>
                  </a:lnTo>
                  <a:lnTo>
                    <a:pt x="16449" y="35456"/>
                  </a:lnTo>
                  <a:lnTo>
                    <a:pt x="16704" y="35638"/>
                  </a:lnTo>
                  <a:lnTo>
                    <a:pt x="17033" y="35784"/>
                  </a:lnTo>
                  <a:lnTo>
                    <a:pt x="17289" y="35894"/>
                  </a:lnTo>
                  <a:lnTo>
                    <a:pt x="17472" y="36004"/>
                  </a:lnTo>
                  <a:lnTo>
                    <a:pt x="17691" y="36150"/>
                  </a:lnTo>
                  <a:lnTo>
                    <a:pt x="17838" y="36333"/>
                  </a:lnTo>
                  <a:lnTo>
                    <a:pt x="17984" y="36515"/>
                  </a:lnTo>
                  <a:lnTo>
                    <a:pt x="18057" y="36735"/>
                  </a:lnTo>
                  <a:lnTo>
                    <a:pt x="18130" y="36954"/>
                  </a:lnTo>
                  <a:lnTo>
                    <a:pt x="18130" y="37247"/>
                  </a:lnTo>
                  <a:lnTo>
                    <a:pt x="18130" y="37429"/>
                  </a:lnTo>
                  <a:lnTo>
                    <a:pt x="18166" y="37575"/>
                  </a:lnTo>
                  <a:lnTo>
                    <a:pt x="18788" y="38562"/>
                  </a:lnTo>
                  <a:lnTo>
                    <a:pt x="19080" y="39038"/>
                  </a:lnTo>
                  <a:lnTo>
                    <a:pt x="19409" y="39476"/>
                  </a:lnTo>
                  <a:lnTo>
                    <a:pt x="19629" y="39695"/>
                  </a:lnTo>
                  <a:lnTo>
                    <a:pt x="19702" y="39769"/>
                  </a:lnTo>
                  <a:lnTo>
                    <a:pt x="19775" y="39769"/>
                  </a:lnTo>
                  <a:lnTo>
                    <a:pt x="19884" y="39732"/>
                  </a:lnTo>
                  <a:lnTo>
                    <a:pt x="19994" y="39695"/>
                  </a:lnTo>
                  <a:lnTo>
                    <a:pt x="20177" y="39403"/>
                  </a:lnTo>
                  <a:lnTo>
                    <a:pt x="20469" y="39111"/>
                  </a:lnTo>
                  <a:lnTo>
                    <a:pt x="20762" y="38782"/>
                  </a:lnTo>
                  <a:lnTo>
                    <a:pt x="19921" y="37831"/>
                  </a:lnTo>
                  <a:lnTo>
                    <a:pt x="20140" y="37612"/>
                  </a:lnTo>
                  <a:lnTo>
                    <a:pt x="20360" y="37393"/>
                  </a:lnTo>
                  <a:lnTo>
                    <a:pt x="20615" y="37283"/>
                  </a:lnTo>
                  <a:lnTo>
                    <a:pt x="20871" y="37173"/>
                  </a:lnTo>
                  <a:lnTo>
                    <a:pt x="21091" y="37137"/>
                  </a:lnTo>
                  <a:lnTo>
                    <a:pt x="21310" y="37173"/>
                  </a:lnTo>
                  <a:lnTo>
                    <a:pt x="21383" y="37210"/>
                  </a:lnTo>
                  <a:lnTo>
                    <a:pt x="21420" y="37283"/>
                  </a:lnTo>
                  <a:lnTo>
                    <a:pt x="21529" y="37466"/>
                  </a:lnTo>
                  <a:lnTo>
                    <a:pt x="21566" y="37722"/>
                  </a:lnTo>
                  <a:lnTo>
                    <a:pt x="21566" y="37978"/>
                  </a:lnTo>
                  <a:lnTo>
                    <a:pt x="21566" y="38270"/>
                  </a:lnTo>
                  <a:lnTo>
                    <a:pt x="21675" y="38562"/>
                  </a:lnTo>
                  <a:lnTo>
                    <a:pt x="21749" y="38818"/>
                  </a:lnTo>
                  <a:lnTo>
                    <a:pt x="21895" y="39074"/>
                  </a:lnTo>
                  <a:lnTo>
                    <a:pt x="22041" y="39293"/>
                  </a:lnTo>
                  <a:lnTo>
                    <a:pt x="22224" y="39476"/>
                  </a:lnTo>
                  <a:lnTo>
                    <a:pt x="22443" y="39659"/>
                  </a:lnTo>
                  <a:lnTo>
                    <a:pt x="22735" y="39769"/>
                  </a:lnTo>
                  <a:lnTo>
                    <a:pt x="23028" y="39878"/>
                  </a:lnTo>
                  <a:lnTo>
                    <a:pt x="23320" y="39951"/>
                  </a:lnTo>
                  <a:lnTo>
                    <a:pt x="23576" y="39988"/>
                  </a:lnTo>
                  <a:lnTo>
                    <a:pt x="23722" y="39951"/>
                  </a:lnTo>
                  <a:lnTo>
                    <a:pt x="23905" y="39878"/>
                  </a:lnTo>
                  <a:lnTo>
                    <a:pt x="24051" y="39842"/>
                  </a:lnTo>
                  <a:lnTo>
                    <a:pt x="24234" y="39805"/>
                  </a:lnTo>
                  <a:lnTo>
                    <a:pt x="24490" y="39842"/>
                  </a:lnTo>
                  <a:lnTo>
                    <a:pt x="24709" y="39915"/>
                  </a:lnTo>
                  <a:lnTo>
                    <a:pt x="24965" y="40061"/>
                  </a:lnTo>
                  <a:lnTo>
                    <a:pt x="25221" y="40098"/>
                  </a:lnTo>
                  <a:lnTo>
                    <a:pt x="25331" y="40061"/>
                  </a:lnTo>
                  <a:lnTo>
                    <a:pt x="25477" y="40024"/>
                  </a:lnTo>
                  <a:lnTo>
                    <a:pt x="25586" y="39988"/>
                  </a:lnTo>
                  <a:lnTo>
                    <a:pt x="25733" y="39878"/>
                  </a:lnTo>
                  <a:lnTo>
                    <a:pt x="25879" y="39805"/>
                  </a:lnTo>
                  <a:lnTo>
                    <a:pt x="26062" y="39769"/>
                  </a:lnTo>
                  <a:lnTo>
                    <a:pt x="26171" y="39769"/>
                  </a:lnTo>
                  <a:lnTo>
                    <a:pt x="26354" y="39805"/>
                  </a:lnTo>
                  <a:lnTo>
                    <a:pt x="26464" y="39878"/>
                  </a:lnTo>
                  <a:lnTo>
                    <a:pt x="26537" y="40024"/>
                  </a:lnTo>
                  <a:lnTo>
                    <a:pt x="26610" y="40207"/>
                  </a:lnTo>
                  <a:lnTo>
                    <a:pt x="26646" y="40427"/>
                  </a:lnTo>
                  <a:lnTo>
                    <a:pt x="26610" y="40609"/>
                  </a:lnTo>
                  <a:lnTo>
                    <a:pt x="26537" y="41011"/>
                  </a:lnTo>
                  <a:lnTo>
                    <a:pt x="26427" y="41413"/>
                  </a:lnTo>
                  <a:lnTo>
                    <a:pt x="26281" y="41779"/>
                  </a:lnTo>
                  <a:lnTo>
                    <a:pt x="26098" y="42254"/>
                  </a:lnTo>
                  <a:lnTo>
                    <a:pt x="26025" y="42437"/>
                  </a:lnTo>
                  <a:lnTo>
                    <a:pt x="25915" y="42583"/>
                  </a:lnTo>
                  <a:lnTo>
                    <a:pt x="25842" y="42656"/>
                  </a:lnTo>
                  <a:lnTo>
                    <a:pt x="25696" y="42729"/>
                  </a:lnTo>
                  <a:lnTo>
                    <a:pt x="25550" y="42766"/>
                  </a:lnTo>
                  <a:lnTo>
                    <a:pt x="25367" y="42766"/>
                  </a:lnTo>
                  <a:lnTo>
                    <a:pt x="24709" y="42729"/>
                  </a:lnTo>
                  <a:lnTo>
                    <a:pt x="24307" y="42693"/>
                  </a:lnTo>
                  <a:lnTo>
                    <a:pt x="24088" y="42729"/>
                  </a:lnTo>
                  <a:lnTo>
                    <a:pt x="23613" y="42802"/>
                  </a:lnTo>
                  <a:lnTo>
                    <a:pt x="23174" y="42839"/>
                  </a:lnTo>
                  <a:lnTo>
                    <a:pt x="22772" y="42802"/>
                  </a:lnTo>
                  <a:lnTo>
                    <a:pt x="22406" y="42766"/>
                  </a:lnTo>
                  <a:lnTo>
                    <a:pt x="22004" y="42693"/>
                  </a:lnTo>
                  <a:lnTo>
                    <a:pt x="21639" y="42583"/>
                  </a:lnTo>
                  <a:lnTo>
                    <a:pt x="20908" y="42327"/>
                  </a:lnTo>
                  <a:lnTo>
                    <a:pt x="20177" y="42035"/>
                  </a:lnTo>
                  <a:lnTo>
                    <a:pt x="19884" y="41925"/>
                  </a:lnTo>
                  <a:lnTo>
                    <a:pt x="19592" y="41889"/>
                  </a:lnTo>
                  <a:lnTo>
                    <a:pt x="19409" y="41889"/>
                  </a:lnTo>
                  <a:lnTo>
                    <a:pt x="19190" y="41962"/>
                  </a:lnTo>
                  <a:lnTo>
                    <a:pt x="18971" y="42108"/>
                  </a:lnTo>
                  <a:lnTo>
                    <a:pt x="18824" y="42254"/>
                  </a:lnTo>
                  <a:lnTo>
                    <a:pt x="18715" y="42437"/>
                  </a:lnTo>
                  <a:lnTo>
                    <a:pt x="18678" y="42729"/>
                  </a:lnTo>
                  <a:lnTo>
                    <a:pt x="18642" y="42985"/>
                  </a:lnTo>
                  <a:lnTo>
                    <a:pt x="18605" y="43204"/>
                  </a:lnTo>
                  <a:lnTo>
                    <a:pt x="18495" y="43314"/>
                  </a:lnTo>
                  <a:lnTo>
                    <a:pt x="18349" y="43351"/>
                  </a:lnTo>
                  <a:lnTo>
                    <a:pt x="18093" y="43314"/>
                  </a:lnTo>
                  <a:lnTo>
                    <a:pt x="17801" y="43168"/>
                  </a:lnTo>
                  <a:lnTo>
                    <a:pt x="17362" y="42985"/>
                  </a:lnTo>
                  <a:lnTo>
                    <a:pt x="16924" y="42802"/>
                  </a:lnTo>
                  <a:lnTo>
                    <a:pt x="16668" y="42693"/>
                  </a:lnTo>
                  <a:lnTo>
                    <a:pt x="16558" y="42656"/>
                  </a:lnTo>
                  <a:lnTo>
                    <a:pt x="16485" y="42583"/>
                  </a:lnTo>
                  <a:lnTo>
                    <a:pt x="16375" y="42364"/>
                  </a:lnTo>
                  <a:lnTo>
                    <a:pt x="16229" y="42218"/>
                  </a:lnTo>
                  <a:lnTo>
                    <a:pt x="16046" y="42108"/>
                  </a:lnTo>
                  <a:lnTo>
                    <a:pt x="15864" y="42035"/>
                  </a:lnTo>
                  <a:lnTo>
                    <a:pt x="15498" y="41925"/>
                  </a:lnTo>
                  <a:lnTo>
                    <a:pt x="15096" y="41852"/>
                  </a:lnTo>
                  <a:lnTo>
                    <a:pt x="14840" y="41815"/>
                  </a:lnTo>
                  <a:lnTo>
                    <a:pt x="14621" y="41742"/>
                  </a:lnTo>
                  <a:lnTo>
                    <a:pt x="14182" y="41560"/>
                  </a:lnTo>
                  <a:lnTo>
                    <a:pt x="14036" y="41487"/>
                  </a:lnTo>
                  <a:lnTo>
                    <a:pt x="13927" y="41340"/>
                  </a:lnTo>
                  <a:lnTo>
                    <a:pt x="13890" y="41194"/>
                  </a:lnTo>
                  <a:lnTo>
                    <a:pt x="13963" y="41048"/>
                  </a:lnTo>
                  <a:lnTo>
                    <a:pt x="14036" y="40865"/>
                  </a:lnTo>
                  <a:lnTo>
                    <a:pt x="14073" y="40682"/>
                  </a:lnTo>
                  <a:lnTo>
                    <a:pt x="14073" y="40500"/>
                  </a:lnTo>
                  <a:lnTo>
                    <a:pt x="14073" y="40317"/>
                  </a:lnTo>
                  <a:lnTo>
                    <a:pt x="14000" y="39951"/>
                  </a:lnTo>
                  <a:lnTo>
                    <a:pt x="14000" y="39769"/>
                  </a:lnTo>
                  <a:lnTo>
                    <a:pt x="14036" y="39586"/>
                  </a:lnTo>
                  <a:lnTo>
                    <a:pt x="13598" y="39513"/>
                  </a:lnTo>
                  <a:lnTo>
                    <a:pt x="13232" y="39476"/>
                  </a:lnTo>
                  <a:lnTo>
                    <a:pt x="13195" y="39476"/>
                  </a:lnTo>
                  <a:lnTo>
                    <a:pt x="11989" y="39513"/>
                  </a:lnTo>
                  <a:lnTo>
                    <a:pt x="10783" y="39622"/>
                  </a:lnTo>
                  <a:lnTo>
                    <a:pt x="10198" y="39695"/>
                  </a:lnTo>
                  <a:lnTo>
                    <a:pt x="9650" y="39805"/>
                  </a:lnTo>
                  <a:lnTo>
                    <a:pt x="9102" y="39951"/>
                  </a:lnTo>
                  <a:lnTo>
                    <a:pt x="8590" y="40171"/>
                  </a:lnTo>
                  <a:lnTo>
                    <a:pt x="8115" y="40463"/>
                  </a:lnTo>
                  <a:lnTo>
                    <a:pt x="7896" y="40573"/>
                  </a:lnTo>
                  <a:lnTo>
                    <a:pt x="7749" y="40609"/>
                  </a:lnTo>
                  <a:lnTo>
                    <a:pt x="7274" y="40609"/>
                  </a:lnTo>
                  <a:lnTo>
                    <a:pt x="6909" y="40536"/>
                  </a:lnTo>
                  <a:lnTo>
                    <a:pt x="6141" y="40353"/>
                  </a:lnTo>
                  <a:lnTo>
                    <a:pt x="6214" y="40171"/>
                  </a:lnTo>
                  <a:lnTo>
                    <a:pt x="6287" y="40061"/>
                  </a:lnTo>
                  <a:lnTo>
                    <a:pt x="6397" y="39951"/>
                  </a:lnTo>
                  <a:lnTo>
                    <a:pt x="6507" y="39878"/>
                  </a:lnTo>
                  <a:lnTo>
                    <a:pt x="6762" y="39805"/>
                  </a:lnTo>
                  <a:lnTo>
                    <a:pt x="7018" y="39769"/>
                  </a:lnTo>
                  <a:lnTo>
                    <a:pt x="7311" y="39769"/>
                  </a:lnTo>
                  <a:lnTo>
                    <a:pt x="7567" y="39695"/>
                  </a:lnTo>
                  <a:lnTo>
                    <a:pt x="7786" y="39622"/>
                  </a:lnTo>
                  <a:lnTo>
                    <a:pt x="8005" y="39513"/>
                  </a:lnTo>
                  <a:lnTo>
                    <a:pt x="8188" y="39367"/>
                  </a:lnTo>
                  <a:lnTo>
                    <a:pt x="8371" y="39184"/>
                  </a:lnTo>
                  <a:lnTo>
                    <a:pt x="8517" y="38964"/>
                  </a:lnTo>
                  <a:lnTo>
                    <a:pt x="8627" y="38745"/>
                  </a:lnTo>
                  <a:lnTo>
                    <a:pt x="8736" y="38489"/>
                  </a:lnTo>
                  <a:lnTo>
                    <a:pt x="8773" y="38343"/>
                  </a:lnTo>
                  <a:lnTo>
                    <a:pt x="8773" y="38233"/>
                  </a:lnTo>
                  <a:lnTo>
                    <a:pt x="8773" y="38051"/>
                  </a:lnTo>
                  <a:lnTo>
                    <a:pt x="8773" y="37868"/>
                  </a:lnTo>
                  <a:lnTo>
                    <a:pt x="8846" y="37722"/>
                  </a:lnTo>
                  <a:lnTo>
                    <a:pt x="8919" y="37575"/>
                  </a:lnTo>
                  <a:lnTo>
                    <a:pt x="8992" y="37466"/>
                  </a:lnTo>
                  <a:lnTo>
                    <a:pt x="9102" y="37356"/>
                  </a:lnTo>
                  <a:lnTo>
                    <a:pt x="9394" y="37173"/>
                  </a:lnTo>
                  <a:lnTo>
                    <a:pt x="9723" y="36954"/>
                  </a:lnTo>
                  <a:lnTo>
                    <a:pt x="9869" y="36808"/>
                  </a:lnTo>
                  <a:lnTo>
                    <a:pt x="10016" y="36698"/>
                  </a:lnTo>
                  <a:lnTo>
                    <a:pt x="10125" y="36552"/>
                  </a:lnTo>
                  <a:lnTo>
                    <a:pt x="10198" y="36369"/>
                  </a:lnTo>
                  <a:lnTo>
                    <a:pt x="10235" y="36150"/>
                  </a:lnTo>
                  <a:lnTo>
                    <a:pt x="10271" y="35931"/>
                  </a:lnTo>
                  <a:lnTo>
                    <a:pt x="10271" y="35784"/>
                  </a:lnTo>
                  <a:lnTo>
                    <a:pt x="10381" y="35638"/>
                  </a:lnTo>
                  <a:lnTo>
                    <a:pt x="10527" y="35565"/>
                  </a:lnTo>
                  <a:lnTo>
                    <a:pt x="10710" y="35529"/>
                  </a:lnTo>
                  <a:lnTo>
                    <a:pt x="10820" y="35529"/>
                  </a:lnTo>
                  <a:lnTo>
                    <a:pt x="10929" y="35565"/>
                  </a:lnTo>
                  <a:lnTo>
                    <a:pt x="11185" y="35675"/>
                  </a:lnTo>
                  <a:lnTo>
                    <a:pt x="11660" y="35675"/>
                  </a:lnTo>
                  <a:lnTo>
                    <a:pt x="11843" y="35602"/>
                  </a:lnTo>
                  <a:lnTo>
                    <a:pt x="12062" y="35492"/>
                  </a:lnTo>
                  <a:lnTo>
                    <a:pt x="12282" y="35346"/>
                  </a:lnTo>
                  <a:lnTo>
                    <a:pt x="12684" y="35090"/>
                  </a:lnTo>
                  <a:lnTo>
                    <a:pt x="12830" y="35017"/>
                  </a:lnTo>
                  <a:lnTo>
                    <a:pt x="12976" y="35017"/>
                  </a:lnTo>
                  <a:lnTo>
                    <a:pt x="13159" y="35053"/>
                  </a:lnTo>
                  <a:lnTo>
                    <a:pt x="13342" y="35163"/>
                  </a:lnTo>
                  <a:lnTo>
                    <a:pt x="13488" y="35346"/>
                  </a:lnTo>
                  <a:lnTo>
                    <a:pt x="13671" y="35602"/>
                  </a:lnTo>
                  <a:lnTo>
                    <a:pt x="14000" y="36004"/>
                  </a:lnTo>
                  <a:lnTo>
                    <a:pt x="14329" y="36369"/>
                  </a:lnTo>
                  <a:lnTo>
                    <a:pt x="14694" y="36662"/>
                  </a:lnTo>
                  <a:lnTo>
                    <a:pt x="15133" y="36954"/>
                  </a:lnTo>
                  <a:lnTo>
                    <a:pt x="15425" y="37100"/>
                  </a:lnTo>
                  <a:lnTo>
                    <a:pt x="15681" y="37283"/>
                  </a:lnTo>
                  <a:lnTo>
                    <a:pt x="15937" y="37502"/>
                  </a:lnTo>
                  <a:lnTo>
                    <a:pt x="16193" y="37722"/>
                  </a:lnTo>
                  <a:lnTo>
                    <a:pt x="16302" y="37795"/>
                  </a:lnTo>
                  <a:lnTo>
                    <a:pt x="16375" y="37868"/>
                  </a:lnTo>
                  <a:lnTo>
                    <a:pt x="16449" y="38051"/>
                  </a:lnTo>
                  <a:lnTo>
                    <a:pt x="16449" y="38270"/>
                  </a:lnTo>
                  <a:lnTo>
                    <a:pt x="16412" y="38453"/>
                  </a:lnTo>
                  <a:lnTo>
                    <a:pt x="16302" y="38562"/>
                  </a:lnTo>
                  <a:lnTo>
                    <a:pt x="16156" y="38709"/>
                  </a:lnTo>
                  <a:lnTo>
                    <a:pt x="15973" y="38782"/>
                  </a:lnTo>
                  <a:lnTo>
                    <a:pt x="15827" y="38855"/>
                  </a:lnTo>
                  <a:lnTo>
                    <a:pt x="15608" y="38891"/>
                  </a:lnTo>
                  <a:lnTo>
                    <a:pt x="15389" y="38928"/>
                  </a:lnTo>
                  <a:lnTo>
                    <a:pt x="14877" y="38964"/>
                  </a:lnTo>
                  <a:lnTo>
                    <a:pt x="14987" y="39147"/>
                  </a:lnTo>
                  <a:lnTo>
                    <a:pt x="15096" y="39293"/>
                  </a:lnTo>
                  <a:lnTo>
                    <a:pt x="15206" y="39403"/>
                  </a:lnTo>
                  <a:lnTo>
                    <a:pt x="15352" y="39476"/>
                  </a:lnTo>
                  <a:lnTo>
                    <a:pt x="15644" y="39622"/>
                  </a:lnTo>
                  <a:lnTo>
                    <a:pt x="15791" y="39695"/>
                  </a:lnTo>
                  <a:lnTo>
                    <a:pt x="15900" y="39805"/>
                  </a:lnTo>
                  <a:lnTo>
                    <a:pt x="16375" y="39293"/>
                  </a:lnTo>
                  <a:lnTo>
                    <a:pt x="16595" y="39038"/>
                  </a:lnTo>
                  <a:lnTo>
                    <a:pt x="16814" y="38782"/>
                  </a:lnTo>
                  <a:lnTo>
                    <a:pt x="16887" y="38635"/>
                  </a:lnTo>
                  <a:lnTo>
                    <a:pt x="16924" y="38453"/>
                  </a:lnTo>
                  <a:lnTo>
                    <a:pt x="16997" y="38087"/>
                  </a:lnTo>
                  <a:lnTo>
                    <a:pt x="16997" y="37795"/>
                  </a:lnTo>
                  <a:lnTo>
                    <a:pt x="16997" y="37502"/>
                  </a:lnTo>
                  <a:lnTo>
                    <a:pt x="17655" y="37502"/>
                  </a:lnTo>
                  <a:lnTo>
                    <a:pt x="17472" y="37283"/>
                  </a:lnTo>
                  <a:lnTo>
                    <a:pt x="17326" y="37137"/>
                  </a:lnTo>
                  <a:lnTo>
                    <a:pt x="16631" y="36735"/>
                  </a:lnTo>
                  <a:lnTo>
                    <a:pt x="15937" y="36296"/>
                  </a:lnTo>
                  <a:lnTo>
                    <a:pt x="15718" y="36077"/>
                  </a:lnTo>
                  <a:lnTo>
                    <a:pt x="15498" y="35858"/>
                  </a:lnTo>
                  <a:lnTo>
                    <a:pt x="15242" y="35492"/>
                  </a:lnTo>
                  <a:lnTo>
                    <a:pt x="14913" y="35163"/>
                  </a:lnTo>
                  <a:lnTo>
                    <a:pt x="14767" y="34980"/>
                  </a:lnTo>
                  <a:lnTo>
                    <a:pt x="14658" y="34798"/>
                  </a:lnTo>
                  <a:lnTo>
                    <a:pt x="14658" y="34578"/>
                  </a:lnTo>
                  <a:lnTo>
                    <a:pt x="14694" y="34176"/>
                  </a:lnTo>
                  <a:close/>
                  <a:moveTo>
                    <a:pt x="26391" y="44740"/>
                  </a:moveTo>
                  <a:lnTo>
                    <a:pt x="26537" y="44776"/>
                  </a:lnTo>
                  <a:lnTo>
                    <a:pt x="26646" y="44849"/>
                  </a:lnTo>
                  <a:lnTo>
                    <a:pt x="26756" y="44922"/>
                  </a:lnTo>
                  <a:lnTo>
                    <a:pt x="26829" y="45032"/>
                  </a:lnTo>
                  <a:lnTo>
                    <a:pt x="27451" y="45946"/>
                  </a:lnTo>
                  <a:lnTo>
                    <a:pt x="27779" y="46494"/>
                  </a:lnTo>
                  <a:lnTo>
                    <a:pt x="27999" y="46750"/>
                  </a:lnTo>
                  <a:lnTo>
                    <a:pt x="28255" y="46969"/>
                  </a:lnTo>
                  <a:lnTo>
                    <a:pt x="28328" y="47042"/>
                  </a:lnTo>
                  <a:lnTo>
                    <a:pt x="28401" y="47152"/>
                  </a:lnTo>
                  <a:lnTo>
                    <a:pt x="28511" y="47371"/>
                  </a:lnTo>
                  <a:lnTo>
                    <a:pt x="28584" y="47627"/>
                  </a:lnTo>
                  <a:lnTo>
                    <a:pt x="28657" y="47883"/>
                  </a:lnTo>
                  <a:lnTo>
                    <a:pt x="28693" y="48212"/>
                  </a:lnTo>
                  <a:lnTo>
                    <a:pt x="28803" y="48468"/>
                  </a:lnTo>
                  <a:lnTo>
                    <a:pt x="28949" y="48687"/>
                  </a:lnTo>
                  <a:lnTo>
                    <a:pt x="29168" y="48906"/>
                  </a:lnTo>
                  <a:lnTo>
                    <a:pt x="29424" y="49089"/>
                  </a:lnTo>
                  <a:lnTo>
                    <a:pt x="29607" y="49309"/>
                  </a:lnTo>
                  <a:lnTo>
                    <a:pt x="29790" y="49564"/>
                  </a:lnTo>
                  <a:lnTo>
                    <a:pt x="29936" y="49820"/>
                  </a:lnTo>
                  <a:lnTo>
                    <a:pt x="30265" y="50332"/>
                  </a:lnTo>
                  <a:lnTo>
                    <a:pt x="30448" y="50588"/>
                  </a:lnTo>
                  <a:lnTo>
                    <a:pt x="30667" y="50807"/>
                  </a:lnTo>
                  <a:lnTo>
                    <a:pt x="30667" y="51026"/>
                  </a:lnTo>
                  <a:lnTo>
                    <a:pt x="30740" y="51282"/>
                  </a:lnTo>
                  <a:lnTo>
                    <a:pt x="30886" y="51721"/>
                  </a:lnTo>
                  <a:lnTo>
                    <a:pt x="30923" y="51977"/>
                  </a:lnTo>
                  <a:lnTo>
                    <a:pt x="30996" y="52233"/>
                  </a:lnTo>
                  <a:lnTo>
                    <a:pt x="30996" y="52489"/>
                  </a:lnTo>
                  <a:lnTo>
                    <a:pt x="30959" y="52781"/>
                  </a:lnTo>
                  <a:lnTo>
                    <a:pt x="30484" y="52379"/>
                  </a:lnTo>
                  <a:lnTo>
                    <a:pt x="30338" y="52233"/>
                  </a:lnTo>
                  <a:lnTo>
                    <a:pt x="30155" y="52050"/>
                  </a:lnTo>
                  <a:lnTo>
                    <a:pt x="29680" y="51757"/>
                  </a:lnTo>
                  <a:lnTo>
                    <a:pt x="29497" y="51575"/>
                  </a:lnTo>
                  <a:lnTo>
                    <a:pt x="29315" y="51392"/>
                  </a:lnTo>
                  <a:lnTo>
                    <a:pt x="29168" y="51209"/>
                  </a:lnTo>
                  <a:lnTo>
                    <a:pt x="29022" y="50953"/>
                  </a:lnTo>
                  <a:lnTo>
                    <a:pt x="28949" y="50697"/>
                  </a:lnTo>
                  <a:lnTo>
                    <a:pt x="28876" y="50442"/>
                  </a:lnTo>
                  <a:lnTo>
                    <a:pt x="28803" y="50295"/>
                  </a:lnTo>
                  <a:lnTo>
                    <a:pt x="28693" y="50222"/>
                  </a:lnTo>
                  <a:lnTo>
                    <a:pt x="28474" y="50040"/>
                  </a:lnTo>
                  <a:lnTo>
                    <a:pt x="28328" y="49857"/>
                  </a:lnTo>
                  <a:lnTo>
                    <a:pt x="28182" y="49674"/>
                  </a:lnTo>
                  <a:lnTo>
                    <a:pt x="28108" y="49418"/>
                  </a:lnTo>
                  <a:lnTo>
                    <a:pt x="27962" y="48980"/>
                  </a:lnTo>
                  <a:lnTo>
                    <a:pt x="27816" y="48468"/>
                  </a:lnTo>
                  <a:lnTo>
                    <a:pt x="27743" y="48249"/>
                  </a:lnTo>
                  <a:lnTo>
                    <a:pt x="27670" y="48029"/>
                  </a:lnTo>
                  <a:lnTo>
                    <a:pt x="27524" y="47846"/>
                  </a:lnTo>
                  <a:lnTo>
                    <a:pt x="27341" y="47700"/>
                  </a:lnTo>
                  <a:lnTo>
                    <a:pt x="27195" y="47554"/>
                  </a:lnTo>
                  <a:lnTo>
                    <a:pt x="27085" y="47408"/>
                  </a:lnTo>
                  <a:lnTo>
                    <a:pt x="27012" y="47225"/>
                  </a:lnTo>
                  <a:lnTo>
                    <a:pt x="26939" y="47006"/>
                  </a:lnTo>
                  <a:lnTo>
                    <a:pt x="26829" y="46750"/>
                  </a:lnTo>
                  <a:lnTo>
                    <a:pt x="26720" y="46531"/>
                  </a:lnTo>
                  <a:lnTo>
                    <a:pt x="26427" y="46019"/>
                  </a:lnTo>
                  <a:lnTo>
                    <a:pt x="26281" y="45763"/>
                  </a:lnTo>
                  <a:lnTo>
                    <a:pt x="26135" y="45471"/>
                  </a:lnTo>
                  <a:lnTo>
                    <a:pt x="26098" y="45324"/>
                  </a:lnTo>
                  <a:lnTo>
                    <a:pt x="26062" y="45178"/>
                  </a:lnTo>
                  <a:lnTo>
                    <a:pt x="26025" y="45032"/>
                  </a:lnTo>
                  <a:lnTo>
                    <a:pt x="26062" y="44849"/>
                  </a:lnTo>
                  <a:lnTo>
                    <a:pt x="26244" y="44776"/>
                  </a:lnTo>
                  <a:lnTo>
                    <a:pt x="26391" y="44740"/>
                  </a:lnTo>
                  <a:close/>
                  <a:moveTo>
                    <a:pt x="26317" y="59762"/>
                  </a:moveTo>
                  <a:lnTo>
                    <a:pt x="26354" y="59945"/>
                  </a:lnTo>
                  <a:lnTo>
                    <a:pt x="26354" y="60128"/>
                  </a:lnTo>
                  <a:lnTo>
                    <a:pt x="26317" y="60274"/>
                  </a:lnTo>
                  <a:lnTo>
                    <a:pt x="26281" y="60384"/>
                  </a:lnTo>
                  <a:lnTo>
                    <a:pt x="26098" y="60640"/>
                  </a:lnTo>
                  <a:lnTo>
                    <a:pt x="25952" y="60859"/>
                  </a:lnTo>
                  <a:lnTo>
                    <a:pt x="25842" y="60932"/>
                  </a:lnTo>
                  <a:lnTo>
                    <a:pt x="25696" y="60968"/>
                  </a:lnTo>
                  <a:lnTo>
                    <a:pt x="25623" y="60968"/>
                  </a:lnTo>
                  <a:lnTo>
                    <a:pt x="25513" y="60895"/>
                  </a:lnTo>
                  <a:lnTo>
                    <a:pt x="25440" y="60822"/>
                  </a:lnTo>
                  <a:lnTo>
                    <a:pt x="25367" y="60749"/>
                  </a:lnTo>
                  <a:lnTo>
                    <a:pt x="25331" y="60530"/>
                  </a:lnTo>
                  <a:lnTo>
                    <a:pt x="25331" y="60347"/>
                  </a:lnTo>
                  <a:lnTo>
                    <a:pt x="25367" y="60164"/>
                  </a:lnTo>
                  <a:lnTo>
                    <a:pt x="25440" y="60018"/>
                  </a:lnTo>
                  <a:lnTo>
                    <a:pt x="25550" y="59908"/>
                  </a:lnTo>
                  <a:lnTo>
                    <a:pt x="25696" y="59835"/>
                  </a:lnTo>
                  <a:lnTo>
                    <a:pt x="25842" y="59762"/>
                  </a:lnTo>
                  <a:close/>
                  <a:moveTo>
                    <a:pt x="26500" y="65830"/>
                  </a:moveTo>
                  <a:lnTo>
                    <a:pt x="26537" y="66268"/>
                  </a:lnTo>
                  <a:lnTo>
                    <a:pt x="26391" y="66268"/>
                  </a:lnTo>
                  <a:lnTo>
                    <a:pt x="26427" y="65830"/>
                  </a:lnTo>
                  <a:close/>
                  <a:moveTo>
                    <a:pt x="44959" y="1"/>
                  </a:move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5121725" y="4782375"/>
              <a:ext cx="3675" cy="11000"/>
            </a:xfrm>
            <a:custGeom>
              <a:avLst/>
              <a:gdLst/>
              <a:ahLst/>
              <a:cxnLst/>
              <a:rect l="l" t="t" r="r" b="b"/>
              <a:pathLst>
                <a:path w="147" h="440" fill="none" extrusionOk="0">
                  <a:moveTo>
                    <a:pt x="147" y="439"/>
                  </a:moveTo>
                  <a:lnTo>
                    <a:pt x="147" y="439"/>
                  </a:lnTo>
                  <a:lnTo>
                    <a:pt x="1" y="439"/>
                  </a:lnTo>
                  <a:lnTo>
                    <a:pt x="1" y="439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47" y="43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5095225" y="4630700"/>
              <a:ext cx="25600" cy="30175"/>
            </a:xfrm>
            <a:custGeom>
              <a:avLst/>
              <a:gdLst/>
              <a:ahLst/>
              <a:cxnLst/>
              <a:rect l="l" t="t" r="r" b="b"/>
              <a:pathLst>
                <a:path w="1024" h="1207" fill="none" extrusionOk="0">
                  <a:moveTo>
                    <a:pt x="366" y="1206"/>
                  </a:moveTo>
                  <a:lnTo>
                    <a:pt x="366" y="1206"/>
                  </a:lnTo>
                  <a:lnTo>
                    <a:pt x="293" y="1206"/>
                  </a:lnTo>
                  <a:lnTo>
                    <a:pt x="183" y="1133"/>
                  </a:lnTo>
                  <a:lnTo>
                    <a:pt x="110" y="1060"/>
                  </a:lnTo>
                  <a:lnTo>
                    <a:pt x="37" y="987"/>
                  </a:lnTo>
                  <a:lnTo>
                    <a:pt x="37" y="987"/>
                  </a:lnTo>
                  <a:lnTo>
                    <a:pt x="1" y="768"/>
                  </a:lnTo>
                  <a:lnTo>
                    <a:pt x="1" y="585"/>
                  </a:lnTo>
                  <a:lnTo>
                    <a:pt x="37" y="402"/>
                  </a:lnTo>
                  <a:lnTo>
                    <a:pt x="110" y="256"/>
                  </a:lnTo>
                  <a:lnTo>
                    <a:pt x="220" y="146"/>
                  </a:lnTo>
                  <a:lnTo>
                    <a:pt x="366" y="73"/>
                  </a:lnTo>
                  <a:lnTo>
                    <a:pt x="512" y="0"/>
                  </a:lnTo>
                  <a:lnTo>
                    <a:pt x="732" y="0"/>
                  </a:lnTo>
                  <a:lnTo>
                    <a:pt x="732" y="0"/>
                  </a:lnTo>
                  <a:lnTo>
                    <a:pt x="987" y="0"/>
                  </a:lnTo>
                  <a:lnTo>
                    <a:pt x="987" y="0"/>
                  </a:lnTo>
                  <a:lnTo>
                    <a:pt x="1024" y="183"/>
                  </a:lnTo>
                  <a:lnTo>
                    <a:pt x="1024" y="366"/>
                  </a:lnTo>
                  <a:lnTo>
                    <a:pt x="987" y="512"/>
                  </a:lnTo>
                  <a:lnTo>
                    <a:pt x="951" y="622"/>
                  </a:lnTo>
                  <a:lnTo>
                    <a:pt x="768" y="878"/>
                  </a:lnTo>
                  <a:lnTo>
                    <a:pt x="622" y="1097"/>
                  </a:lnTo>
                  <a:lnTo>
                    <a:pt x="622" y="1097"/>
                  </a:lnTo>
                  <a:lnTo>
                    <a:pt x="512" y="1170"/>
                  </a:lnTo>
                  <a:lnTo>
                    <a:pt x="366" y="120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5112600" y="4255125"/>
              <a:ext cx="124300" cy="201050"/>
            </a:xfrm>
            <a:custGeom>
              <a:avLst/>
              <a:gdLst/>
              <a:ahLst/>
              <a:cxnLst/>
              <a:rect l="l" t="t" r="r" b="b"/>
              <a:pathLst>
                <a:path w="4972" h="8042" fill="none" extrusionOk="0">
                  <a:moveTo>
                    <a:pt x="4934" y="8042"/>
                  </a:moveTo>
                  <a:lnTo>
                    <a:pt x="4934" y="8042"/>
                  </a:lnTo>
                  <a:lnTo>
                    <a:pt x="4459" y="7640"/>
                  </a:lnTo>
                  <a:lnTo>
                    <a:pt x="4459" y="7640"/>
                  </a:lnTo>
                  <a:lnTo>
                    <a:pt x="4313" y="7494"/>
                  </a:lnTo>
                  <a:lnTo>
                    <a:pt x="4130" y="7311"/>
                  </a:lnTo>
                  <a:lnTo>
                    <a:pt x="4130" y="7311"/>
                  </a:lnTo>
                  <a:lnTo>
                    <a:pt x="3655" y="7018"/>
                  </a:lnTo>
                  <a:lnTo>
                    <a:pt x="3472" y="6836"/>
                  </a:lnTo>
                  <a:lnTo>
                    <a:pt x="3290" y="6653"/>
                  </a:lnTo>
                  <a:lnTo>
                    <a:pt x="3143" y="6470"/>
                  </a:lnTo>
                  <a:lnTo>
                    <a:pt x="2997" y="6214"/>
                  </a:lnTo>
                  <a:lnTo>
                    <a:pt x="2924" y="5958"/>
                  </a:lnTo>
                  <a:lnTo>
                    <a:pt x="2851" y="5703"/>
                  </a:lnTo>
                  <a:lnTo>
                    <a:pt x="2851" y="5703"/>
                  </a:lnTo>
                  <a:lnTo>
                    <a:pt x="2778" y="5556"/>
                  </a:lnTo>
                  <a:lnTo>
                    <a:pt x="2668" y="5483"/>
                  </a:lnTo>
                  <a:lnTo>
                    <a:pt x="2668" y="5483"/>
                  </a:lnTo>
                  <a:lnTo>
                    <a:pt x="2449" y="5301"/>
                  </a:lnTo>
                  <a:lnTo>
                    <a:pt x="2303" y="5118"/>
                  </a:lnTo>
                  <a:lnTo>
                    <a:pt x="2157" y="4935"/>
                  </a:lnTo>
                  <a:lnTo>
                    <a:pt x="2083" y="4679"/>
                  </a:lnTo>
                  <a:lnTo>
                    <a:pt x="1937" y="4241"/>
                  </a:lnTo>
                  <a:lnTo>
                    <a:pt x="1791" y="3729"/>
                  </a:lnTo>
                  <a:lnTo>
                    <a:pt x="1791" y="3729"/>
                  </a:lnTo>
                  <a:lnTo>
                    <a:pt x="1718" y="3510"/>
                  </a:lnTo>
                  <a:lnTo>
                    <a:pt x="1645" y="3290"/>
                  </a:lnTo>
                  <a:lnTo>
                    <a:pt x="1499" y="3107"/>
                  </a:lnTo>
                  <a:lnTo>
                    <a:pt x="1316" y="2961"/>
                  </a:lnTo>
                  <a:lnTo>
                    <a:pt x="1316" y="2961"/>
                  </a:lnTo>
                  <a:lnTo>
                    <a:pt x="1170" y="2815"/>
                  </a:lnTo>
                  <a:lnTo>
                    <a:pt x="1060" y="2669"/>
                  </a:lnTo>
                  <a:lnTo>
                    <a:pt x="987" y="2486"/>
                  </a:lnTo>
                  <a:lnTo>
                    <a:pt x="914" y="2267"/>
                  </a:lnTo>
                  <a:lnTo>
                    <a:pt x="914" y="2267"/>
                  </a:lnTo>
                  <a:lnTo>
                    <a:pt x="804" y="2011"/>
                  </a:lnTo>
                  <a:lnTo>
                    <a:pt x="695" y="1792"/>
                  </a:lnTo>
                  <a:lnTo>
                    <a:pt x="402" y="1280"/>
                  </a:lnTo>
                  <a:lnTo>
                    <a:pt x="402" y="1280"/>
                  </a:lnTo>
                  <a:lnTo>
                    <a:pt x="256" y="1024"/>
                  </a:lnTo>
                  <a:lnTo>
                    <a:pt x="110" y="732"/>
                  </a:lnTo>
                  <a:lnTo>
                    <a:pt x="73" y="585"/>
                  </a:lnTo>
                  <a:lnTo>
                    <a:pt x="37" y="439"/>
                  </a:lnTo>
                  <a:lnTo>
                    <a:pt x="0" y="293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219" y="37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512" y="37"/>
                  </a:lnTo>
                  <a:lnTo>
                    <a:pt x="621" y="110"/>
                  </a:lnTo>
                  <a:lnTo>
                    <a:pt x="731" y="183"/>
                  </a:lnTo>
                  <a:lnTo>
                    <a:pt x="804" y="293"/>
                  </a:lnTo>
                  <a:lnTo>
                    <a:pt x="804" y="293"/>
                  </a:lnTo>
                  <a:lnTo>
                    <a:pt x="1426" y="1207"/>
                  </a:lnTo>
                  <a:lnTo>
                    <a:pt x="1426" y="1207"/>
                  </a:lnTo>
                  <a:lnTo>
                    <a:pt x="1754" y="1755"/>
                  </a:lnTo>
                  <a:lnTo>
                    <a:pt x="1974" y="2011"/>
                  </a:lnTo>
                  <a:lnTo>
                    <a:pt x="2230" y="2230"/>
                  </a:lnTo>
                  <a:lnTo>
                    <a:pt x="2230" y="2230"/>
                  </a:lnTo>
                  <a:lnTo>
                    <a:pt x="2303" y="2303"/>
                  </a:lnTo>
                  <a:lnTo>
                    <a:pt x="2376" y="2413"/>
                  </a:lnTo>
                  <a:lnTo>
                    <a:pt x="2486" y="2632"/>
                  </a:lnTo>
                  <a:lnTo>
                    <a:pt x="2559" y="2888"/>
                  </a:lnTo>
                  <a:lnTo>
                    <a:pt x="2632" y="3144"/>
                  </a:lnTo>
                  <a:lnTo>
                    <a:pt x="2632" y="3144"/>
                  </a:lnTo>
                  <a:lnTo>
                    <a:pt x="2668" y="3473"/>
                  </a:lnTo>
                  <a:lnTo>
                    <a:pt x="2778" y="3729"/>
                  </a:lnTo>
                  <a:lnTo>
                    <a:pt x="2924" y="3948"/>
                  </a:lnTo>
                  <a:lnTo>
                    <a:pt x="3143" y="4167"/>
                  </a:lnTo>
                  <a:lnTo>
                    <a:pt x="3143" y="4167"/>
                  </a:lnTo>
                  <a:lnTo>
                    <a:pt x="3399" y="4350"/>
                  </a:lnTo>
                  <a:lnTo>
                    <a:pt x="3582" y="4570"/>
                  </a:lnTo>
                  <a:lnTo>
                    <a:pt x="3765" y="4825"/>
                  </a:lnTo>
                  <a:lnTo>
                    <a:pt x="3911" y="5081"/>
                  </a:lnTo>
                  <a:lnTo>
                    <a:pt x="4240" y="5593"/>
                  </a:lnTo>
                  <a:lnTo>
                    <a:pt x="4423" y="5849"/>
                  </a:lnTo>
                  <a:lnTo>
                    <a:pt x="4642" y="6068"/>
                  </a:lnTo>
                  <a:lnTo>
                    <a:pt x="4642" y="6068"/>
                  </a:lnTo>
                  <a:lnTo>
                    <a:pt x="4642" y="6287"/>
                  </a:lnTo>
                  <a:lnTo>
                    <a:pt x="4715" y="6543"/>
                  </a:lnTo>
                  <a:lnTo>
                    <a:pt x="4861" y="6982"/>
                  </a:lnTo>
                  <a:lnTo>
                    <a:pt x="4898" y="7238"/>
                  </a:lnTo>
                  <a:lnTo>
                    <a:pt x="4971" y="7494"/>
                  </a:lnTo>
                  <a:lnTo>
                    <a:pt x="4971" y="7750"/>
                  </a:lnTo>
                  <a:lnTo>
                    <a:pt x="4934" y="804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4615500" y="3991050"/>
              <a:ext cx="512650" cy="229375"/>
            </a:xfrm>
            <a:custGeom>
              <a:avLst/>
              <a:gdLst/>
              <a:ahLst/>
              <a:cxnLst/>
              <a:rect l="l" t="t" r="r" b="b"/>
              <a:pathLst>
                <a:path w="20506" h="9175" fill="none" extrusionOk="0">
                  <a:moveTo>
                    <a:pt x="9759" y="5629"/>
                  </a:moveTo>
                  <a:lnTo>
                    <a:pt x="9759" y="5629"/>
                  </a:lnTo>
                  <a:lnTo>
                    <a:pt x="10234" y="5117"/>
                  </a:lnTo>
                  <a:lnTo>
                    <a:pt x="10454" y="4862"/>
                  </a:lnTo>
                  <a:lnTo>
                    <a:pt x="10673" y="4606"/>
                  </a:lnTo>
                  <a:lnTo>
                    <a:pt x="10673" y="4606"/>
                  </a:lnTo>
                  <a:lnTo>
                    <a:pt x="10746" y="4459"/>
                  </a:lnTo>
                  <a:lnTo>
                    <a:pt x="10783" y="4277"/>
                  </a:lnTo>
                  <a:lnTo>
                    <a:pt x="10856" y="3911"/>
                  </a:lnTo>
                  <a:lnTo>
                    <a:pt x="10856" y="3911"/>
                  </a:lnTo>
                  <a:lnTo>
                    <a:pt x="10856" y="3619"/>
                  </a:lnTo>
                  <a:lnTo>
                    <a:pt x="10856" y="3326"/>
                  </a:lnTo>
                  <a:lnTo>
                    <a:pt x="11514" y="3326"/>
                  </a:lnTo>
                  <a:lnTo>
                    <a:pt x="11514" y="3326"/>
                  </a:lnTo>
                  <a:lnTo>
                    <a:pt x="11331" y="3107"/>
                  </a:lnTo>
                  <a:lnTo>
                    <a:pt x="11185" y="2961"/>
                  </a:lnTo>
                  <a:lnTo>
                    <a:pt x="11185" y="2961"/>
                  </a:lnTo>
                  <a:lnTo>
                    <a:pt x="10490" y="2559"/>
                  </a:lnTo>
                  <a:lnTo>
                    <a:pt x="9796" y="2120"/>
                  </a:lnTo>
                  <a:lnTo>
                    <a:pt x="9796" y="2120"/>
                  </a:lnTo>
                  <a:lnTo>
                    <a:pt x="9577" y="1901"/>
                  </a:lnTo>
                  <a:lnTo>
                    <a:pt x="9357" y="1682"/>
                  </a:lnTo>
                  <a:lnTo>
                    <a:pt x="9357" y="1682"/>
                  </a:lnTo>
                  <a:lnTo>
                    <a:pt x="9101" y="1316"/>
                  </a:lnTo>
                  <a:lnTo>
                    <a:pt x="8772" y="987"/>
                  </a:lnTo>
                  <a:lnTo>
                    <a:pt x="8772" y="987"/>
                  </a:lnTo>
                  <a:lnTo>
                    <a:pt x="8626" y="804"/>
                  </a:lnTo>
                  <a:lnTo>
                    <a:pt x="8517" y="622"/>
                  </a:lnTo>
                  <a:lnTo>
                    <a:pt x="8517" y="402"/>
                  </a:lnTo>
                  <a:lnTo>
                    <a:pt x="8553" y="0"/>
                  </a:lnTo>
                  <a:lnTo>
                    <a:pt x="8553" y="0"/>
                  </a:lnTo>
                  <a:lnTo>
                    <a:pt x="9211" y="366"/>
                  </a:lnTo>
                  <a:lnTo>
                    <a:pt x="9503" y="585"/>
                  </a:lnTo>
                  <a:lnTo>
                    <a:pt x="9759" y="804"/>
                  </a:lnTo>
                  <a:lnTo>
                    <a:pt x="9759" y="804"/>
                  </a:lnTo>
                  <a:lnTo>
                    <a:pt x="10015" y="1060"/>
                  </a:lnTo>
                  <a:lnTo>
                    <a:pt x="10308" y="1280"/>
                  </a:lnTo>
                  <a:lnTo>
                    <a:pt x="10563" y="1462"/>
                  </a:lnTo>
                  <a:lnTo>
                    <a:pt x="10892" y="1608"/>
                  </a:lnTo>
                  <a:lnTo>
                    <a:pt x="10892" y="1608"/>
                  </a:lnTo>
                  <a:lnTo>
                    <a:pt x="11148" y="1718"/>
                  </a:lnTo>
                  <a:lnTo>
                    <a:pt x="11331" y="1828"/>
                  </a:lnTo>
                  <a:lnTo>
                    <a:pt x="11550" y="1974"/>
                  </a:lnTo>
                  <a:lnTo>
                    <a:pt x="11697" y="2157"/>
                  </a:lnTo>
                  <a:lnTo>
                    <a:pt x="11843" y="2339"/>
                  </a:lnTo>
                  <a:lnTo>
                    <a:pt x="11916" y="2559"/>
                  </a:lnTo>
                  <a:lnTo>
                    <a:pt x="11989" y="2778"/>
                  </a:lnTo>
                  <a:lnTo>
                    <a:pt x="11989" y="3071"/>
                  </a:lnTo>
                  <a:lnTo>
                    <a:pt x="11989" y="3071"/>
                  </a:lnTo>
                  <a:lnTo>
                    <a:pt x="11989" y="3253"/>
                  </a:lnTo>
                  <a:lnTo>
                    <a:pt x="12025" y="3399"/>
                  </a:lnTo>
                  <a:lnTo>
                    <a:pt x="12025" y="3399"/>
                  </a:lnTo>
                  <a:lnTo>
                    <a:pt x="12647" y="4386"/>
                  </a:lnTo>
                  <a:lnTo>
                    <a:pt x="12939" y="4862"/>
                  </a:lnTo>
                  <a:lnTo>
                    <a:pt x="13268" y="5300"/>
                  </a:lnTo>
                  <a:lnTo>
                    <a:pt x="13268" y="5300"/>
                  </a:lnTo>
                  <a:lnTo>
                    <a:pt x="13488" y="5519"/>
                  </a:lnTo>
                  <a:lnTo>
                    <a:pt x="13561" y="5593"/>
                  </a:lnTo>
                  <a:lnTo>
                    <a:pt x="13634" y="5593"/>
                  </a:lnTo>
                  <a:lnTo>
                    <a:pt x="13634" y="5593"/>
                  </a:lnTo>
                  <a:lnTo>
                    <a:pt x="13743" y="5556"/>
                  </a:lnTo>
                  <a:lnTo>
                    <a:pt x="13853" y="5519"/>
                  </a:lnTo>
                  <a:lnTo>
                    <a:pt x="14036" y="5227"/>
                  </a:lnTo>
                  <a:lnTo>
                    <a:pt x="14036" y="5227"/>
                  </a:lnTo>
                  <a:lnTo>
                    <a:pt x="14328" y="4935"/>
                  </a:lnTo>
                  <a:lnTo>
                    <a:pt x="14621" y="4606"/>
                  </a:lnTo>
                  <a:lnTo>
                    <a:pt x="14621" y="4606"/>
                  </a:lnTo>
                  <a:lnTo>
                    <a:pt x="13780" y="3655"/>
                  </a:lnTo>
                  <a:lnTo>
                    <a:pt x="13780" y="3655"/>
                  </a:lnTo>
                  <a:lnTo>
                    <a:pt x="13999" y="3436"/>
                  </a:lnTo>
                  <a:lnTo>
                    <a:pt x="14219" y="3217"/>
                  </a:lnTo>
                  <a:lnTo>
                    <a:pt x="14474" y="3107"/>
                  </a:lnTo>
                  <a:lnTo>
                    <a:pt x="14730" y="2997"/>
                  </a:lnTo>
                  <a:lnTo>
                    <a:pt x="14730" y="2997"/>
                  </a:lnTo>
                  <a:lnTo>
                    <a:pt x="14950" y="2961"/>
                  </a:lnTo>
                  <a:lnTo>
                    <a:pt x="14950" y="2961"/>
                  </a:lnTo>
                  <a:lnTo>
                    <a:pt x="15169" y="2997"/>
                  </a:lnTo>
                  <a:lnTo>
                    <a:pt x="15242" y="3034"/>
                  </a:lnTo>
                  <a:lnTo>
                    <a:pt x="15279" y="3107"/>
                  </a:lnTo>
                  <a:lnTo>
                    <a:pt x="15388" y="3290"/>
                  </a:lnTo>
                  <a:lnTo>
                    <a:pt x="15425" y="3546"/>
                  </a:lnTo>
                  <a:lnTo>
                    <a:pt x="15425" y="3546"/>
                  </a:lnTo>
                  <a:lnTo>
                    <a:pt x="15425" y="3802"/>
                  </a:lnTo>
                  <a:lnTo>
                    <a:pt x="15425" y="4094"/>
                  </a:lnTo>
                  <a:lnTo>
                    <a:pt x="15425" y="4094"/>
                  </a:lnTo>
                  <a:lnTo>
                    <a:pt x="15534" y="4386"/>
                  </a:lnTo>
                  <a:lnTo>
                    <a:pt x="15608" y="4642"/>
                  </a:lnTo>
                  <a:lnTo>
                    <a:pt x="15754" y="4898"/>
                  </a:lnTo>
                  <a:lnTo>
                    <a:pt x="15900" y="5117"/>
                  </a:lnTo>
                  <a:lnTo>
                    <a:pt x="16083" y="5300"/>
                  </a:lnTo>
                  <a:lnTo>
                    <a:pt x="16302" y="5483"/>
                  </a:lnTo>
                  <a:lnTo>
                    <a:pt x="16594" y="5593"/>
                  </a:lnTo>
                  <a:lnTo>
                    <a:pt x="16887" y="5702"/>
                  </a:lnTo>
                  <a:lnTo>
                    <a:pt x="16887" y="5702"/>
                  </a:lnTo>
                  <a:lnTo>
                    <a:pt x="17179" y="5775"/>
                  </a:lnTo>
                  <a:lnTo>
                    <a:pt x="17435" y="5812"/>
                  </a:lnTo>
                  <a:lnTo>
                    <a:pt x="17435" y="5812"/>
                  </a:lnTo>
                  <a:lnTo>
                    <a:pt x="17581" y="5775"/>
                  </a:lnTo>
                  <a:lnTo>
                    <a:pt x="17764" y="5702"/>
                  </a:lnTo>
                  <a:lnTo>
                    <a:pt x="17764" y="5702"/>
                  </a:lnTo>
                  <a:lnTo>
                    <a:pt x="17910" y="5666"/>
                  </a:lnTo>
                  <a:lnTo>
                    <a:pt x="18093" y="5629"/>
                  </a:lnTo>
                  <a:lnTo>
                    <a:pt x="18093" y="5629"/>
                  </a:lnTo>
                  <a:lnTo>
                    <a:pt x="18349" y="5666"/>
                  </a:lnTo>
                  <a:lnTo>
                    <a:pt x="18568" y="5739"/>
                  </a:lnTo>
                  <a:lnTo>
                    <a:pt x="18568" y="5739"/>
                  </a:lnTo>
                  <a:lnTo>
                    <a:pt x="18824" y="5885"/>
                  </a:lnTo>
                  <a:lnTo>
                    <a:pt x="19080" y="5922"/>
                  </a:lnTo>
                  <a:lnTo>
                    <a:pt x="19080" y="5922"/>
                  </a:lnTo>
                  <a:lnTo>
                    <a:pt x="19190" y="5885"/>
                  </a:lnTo>
                  <a:lnTo>
                    <a:pt x="19336" y="5848"/>
                  </a:lnTo>
                  <a:lnTo>
                    <a:pt x="19445" y="5812"/>
                  </a:lnTo>
                  <a:lnTo>
                    <a:pt x="19592" y="5702"/>
                  </a:lnTo>
                  <a:lnTo>
                    <a:pt x="19592" y="5702"/>
                  </a:lnTo>
                  <a:lnTo>
                    <a:pt x="19738" y="5629"/>
                  </a:lnTo>
                  <a:lnTo>
                    <a:pt x="19921" y="5593"/>
                  </a:lnTo>
                  <a:lnTo>
                    <a:pt x="19921" y="5593"/>
                  </a:lnTo>
                  <a:lnTo>
                    <a:pt x="20030" y="5593"/>
                  </a:lnTo>
                  <a:lnTo>
                    <a:pt x="20030" y="5593"/>
                  </a:lnTo>
                  <a:lnTo>
                    <a:pt x="20213" y="5629"/>
                  </a:lnTo>
                  <a:lnTo>
                    <a:pt x="20323" y="5702"/>
                  </a:lnTo>
                  <a:lnTo>
                    <a:pt x="20396" y="5848"/>
                  </a:lnTo>
                  <a:lnTo>
                    <a:pt x="20469" y="6031"/>
                  </a:lnTo>
                  <a:lnTo>
                    <a:pt x="20469" y="6031"/>
                  </a:lnTo>
                  <a:lnTo>
                    <a:pt x="20505" y="6251"/>
                  </a:lnTo>
                  <a:lnTo>
                    <a:pt x="20469" y="6433"/>
                  </a:lnTo>
                  <a:lnTo>
                    <a:pt x="20396" y="6835"/>
                  </a:lnTo>
                  <a:lnTo>
                    <a:pt x="20286" y="7237"/>
                  </a:lnTo>
                  <a:lnTo>
                    <a:pt x="20140" y="7603"/>
                  </a:lnTo>
                  <a:lnTo>
                    <a:pt x="20140" y="7603"/>
                  </a:lnTo>
                  <a:lnTo>
                    <a:pt x="19957" y="8078"/>
                  </a:lnTo>
                  <a:lnTo>
                    <a:pt x="19884" y="8261"/>
                  </a:lnTo>
                  <a:lnTo>
                    <a:pt x="19774" y="8407"/>
                  </a:lnTo>
                  <a:lnTo>
                    <a:pt x="19701" y="8480"/>
                  </a:lnTo>
                  <a:lnTo>
                    <a:pt x="19555" y="8553"/>
                  </a:lnTo>
                  <a:lnTo>
                    <a:pt x="19409" y="8590"/>
                  </a:lnTo>
                  <a:lnTo>
                    <a:pt x="19226" y="8590"/>
                  </a:lnTo>
                  <a:lnTo>
                    <a:pt x="19226" y="8590"/>
                  </a:lnTo>
                  <a:lnTo>
                    <a:pt x="18568" y="8553"/>
                  </a:lnTo>
                  <a:lnTo>
                    <a:pt x="18568" y="8553"/>
                  </a:lnTo>
                  <a:lnTo>
                    <a:pt x="18166" y="8517"/>
                  </a:lnTo>
                  <a:lnTo>
                    <a:pt x="18166" y="8517"/>
                  </a:lnTo>
                  <a:lnTo>
                    <a:pt x="17947" y="8553"/>
                  </a:lnTo>
                  <a:lnTo>
                    <a:pt x="17947" y="8553"/>
                  </a:lnTo>
                  <a:lnTo>
                    <a:pt x="17472" y="8626"/>
                  </a:lnTo>
                  <a:lnTo>
                    <a:pt x="17033" y="8663"/>
                  </a:lnTo>
                  <a:lnTo>
                    <a:pt x="17033" y="8663"/>
                  </a:lnTo>
                  <a:lnTo>
                    <a:pt x="16631" y="8626"/>
                  </a:lnTo>
                  <a:lnTo>
                    <a:pt x="16265" y="8590"/>
                  </a:lnTo>
                  <a:lnTo>
                    <a:pt x="15863" y="8517"/>
                  </a:lnTo>
                  <a:lnTo>
                    <a:pt x="15498" y="8407"/>
                  </a:lnTo>
                  <a:lnTo>
                    <a:pt x="14767" y="8151"/>
                  </a:lnTo>
                  <a:lnTo>
                    <a:pt x="14036" y="7859"/>
                  </a:lnTo>
                  <a:lnTo>
                    <a:pt x="14036" y="7859"/>
                  </a:lnTo>
                  <a:lnTo>
                    <a:pt x="13743" y="7749"/>
                  </a:lnTo>
                  <a:lnTo>
                    <a:pt x="13451" y="7713"/>
                  </a:lnTo>
                  <a:lnTo>
                    <a:pt x="13451" y="7713"/>
                  </a:lnTo>
                  <a:lnTo>
                    <a:pt x="13268" y="7713"/>
                  </a:lnTo>
                  <a:lnTo>
                    <a:pt x="13049" y="7786"/>
                  </a:lnTo>
                  <a:lnTo>
                    <a:pt x="13049" y="7786"/>
                  </a:lnTo>
                  <a:lnTo>
                    <a:pt x="12830" y="7932"/>
                  </a:lnTo>
                  <a:lnTo>
                    <a:pt x="12683" y="8078"/>
                  </a:lnTo>
                  <a:lnTo>
                    <a:pt x="12574" y="8261"/>
                  </a:lnTo>
                  <a:lnTo>
                    <a:pt x="12537" y="8553"/>
                  </a:lnTo>
                  <a:lnTo>
                    <a:pt x="12537" y="8553"/>
                  </a:lnTo>
                  <a:lnTo>
                    <a:pt x="12501" y="8809"/>
                  </a:lnTo>
                  <a:lnTo>
                    <a:pt x="12464" y="9028"/>
                  </a:lnTo>
                  <a:lnTo>
                    <a:pt x="12354" y="9138"/>
                  </a:lnTo>
                  <a:lnTo>
                    <a:pt x="12208" y="9175"/>
                  </a:lnTo>
                  <a:lnTo>
                    <a:pt x="12208" y="9175"/>
                  </a:lnTo>
                  <a:lnTo>
                    <a:pt x="11952" y="9138"/>
                  </a:lnTo>
                  <a:lnTo>
                    <a:pt x="11660" y="8992"/>
                  </a:lnTo>
                  <a:lnTo>
                    <a:pt x="11660" y="8992"/>
                  </a:lnTo>
                  <a:lnTo>
                    <a:pt x="11221" y="8809"/>
                  </a:lnTo>
                  <a:lnTo>
                    <a:pt x="10783" y="8626"/>
                  </a:lnTo>
                  <a:lnTo>
                    <a:pt x="10783" y="8626"/>
                  </a:lnTo>
                  <a:lnTo>
                    <a:pt x="10527" y="8517"/>
                  </a:lnTo>
                  <a:lnTo>
                    <a:pt x="10417" y="8480"/>
                  </a:lnTo>
                  <a:lnTo>
                    <a:pt x="10344" y="8407"/>
                  </a:lnTo>
                  <a:lnTo>
                    <a:pt x="10344" y="8407"/>
                  </a:lnTo>
                  <a:lnTo>
                    <a:pt x="10234" y="8188"/>
                  </a:lnTo>
                  <a:lnTo>
                    <a:pt x="10088" y="8042"/>
                  </a:lnTo>
                  <a:lnTo>
                    <a:pt x="9905" y="7932"/>
                  </a:lnTo>
                  <a:lnTo>
                    <a:pt x="9723" y="7859"/>
                  </a:lnTo>
                  <a:lnTo>
                    <a:pt x="9357" y="7749"/>
                  </a:lnTo>
                  <a:lnTo>
                    <a:pt x="8955" y="7676"/>
                  </a:lnTo>
                  <a:lnTo>
                    <a:pt x="8955" y="7676"/>
                  </a:lnTo>
                  <a:lnTo>
                    <a:pt x="8699" y="7639"/>
                  </a:lnTo>
                  <a:lnTo>
                    <a:pt x="8480" y="7566"/>
                  </a:lnTo>
                  <a:lnTo>
                    <a:pt x="8041" y="7384"/>
                  </a:lnTo>
                  <a:lnTo>
                    <a:pt x="8041" y="7384"/>
                  </a:lnTo>
                  <a:lnTo>
                    <a:pt x="7895" y="7311"/>
                  </a:lnTo>
                  <a:lnTo>
                    <a:pt x="7786" y="7164"/>
                  </a:lnTo>
                  <a:lnTo>
                    <a:pt x="7749" y="7018"/>
                  </a:lnTo>
                  <a:lnTo>
                    <a:pt x="7822" y="6872"/>
                  </a:lnTo>
                  <a:lnTo>
                    <a:pt x="7822" y="6872"/>
                  </a:lnTo>
                  <a:lnTo>
                    <a:pt x="7895" y="6689"/>
                  </a:lnTo>
                  <a:lnTo>
                    <a:pt x="7932" y="6506"/>
                  </a:lnTo>
                  <a:lnTo>
                    <a:pt x="7932" y="6324"/>
                  </a:lnTo>
                  <a:lnTo>
                    <a:pt x="7932" y="6141"/>
                  </a:lnTo>
                  <a:lnTo>
                    <a:pt x="7859" y="5775"/>
                  </a:lnTo>
                  <a:lnTo>
                    <a:pt x="7859" y="5593"/>
                  </a:lnTo>
                  <a:lnTo>
                    <a:pt x="7895" y="5410"/>
                  </a:lnTo>
                  <a:lnTo>
                    <a:pt x="7895" y="5410"/>
                  </a:lnTo>
                  <a:lnTo>
                    <a:pt x="7457" y="5337"/>
                  </a:lnTo>
                  <a:lnTo>
                    <a:pt x="7091" y="5300"/>
                  </a:lnTo>
                  <a:lnTo>
                    <a:pt x="7091" y="5300"/>
                  </a:lnTo>
                  <a:lnTo>
                    <a:pt x="7054" y="5300"/>
                  </a:lnTo>
                  <a:lnTo>
                    <a:pt x="7054" y="5300"/>
                  </a:lnTo>
                  <a:lnTo>
                    <a:pt x="5848" y="5337"/>
                  </a:lnTo>
                  <a:lnTo>
                    <a:pt x="4642" y="5446"/>
                  </a:lnTo>
                  <a:lnTo>
                    <a:pt x="4642" y="5446"/>
                  </a:lnTo>
                  <a:lnTo>
                    <a:pt x="4057" y="5519"/>
                  </a:lnTo>
                  <a:lnTo>
                    <a:pt x="3509" y="5629"/>
                  </a:lnTo>
                  <a:lnTo>
                    <a:pt x="2961" y="5775"/>
                  </a:lnTo>
                  <a:lnTo>
                    <a:pt x="2449" y="5995"/>
                  </a:lnTo>
                  <a:lnTo>
                    <a:pt x="2449" y="5995"/>
                  </a:lnTo>
                  <a:lnTo>
                    <a:pt x="1974" y="6287"/>
                  </a:lnTo>
                  <a:lnTo>
                    <a:pt x="1755" y="6397"/>
                  </a:lnTo>
                  <a:lnTo>
                    <a:pt x="1608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133" y="6433"/>
                  </a:lnTo>
                  <a:lnTo>
                    <a:pt x="768" y="6360"/>
                  </a:lnTo>
                  <a:lnTo>
                    <a:pt x="0" y="6177"/>
                  </a:lnTo>
                  <a:lnTo>
                    <a:pt x="0" y="6177"/>
                  </a:lnTo>
                  <a:lnTo>
                    <a:pt x="73" y="5995"/>
                  </a:lnTo>
                  <a:lnTo>
                    <a:pt x="146" y="5885"/>
                  </a:lnTo>
                  <a:lnTo>
                    <a:pt x="256" y="5775"/>
                  </a:lnTo>
                  <a:lnTo>
                    <a:pt x="366" y="5702"/>
                  </a:lnTo>
                  <a:lnTo>
                    <a:pt x="621" y="5629"/>
                  </a:lnTo>
                  <a:lnTo>
                    <a:pt x="877" y="5593"/>
                  </a:lnTo>
                  <a:lnTo>
                    <a:pt x="877" y="5593"/>
                  </a:lnTo>
                  <a:lnTo>
                    <a:pt x="1170" y="5593"/>
                  </a:lnTo>
                  <a:lnTo>
                    <a:pt x="1426" y="5519"/>
                  </a:lnTo>
                  <a:lnTo>
                    <a:pt x="1645" y="5446"/>
                  </a:lnTo>
                  <a:lnTo>
                    <a:pt x="1864" y="5337"/>
                  </a:lnTo>
                  <a:lnTo>
                    <a:pt x="2047" y="5191"/>
                  </a:lnTo>
                  <a:lnTo>
                    <a:pt x="2230" y="5008"/>
                  </a:lnTo>
                  <a:lnTo>
                    <a:pt x="2376" y="4788"/>
                  </a:lnTo>
                  <a:lnTo>
                    <a:pt x="2486" y="4569"/>
                  </a:lnTo>
                  <a:lnTo>
                    <a:pt x="2486" y="4569"/>
                  </a:lnTo>
                  <a:lnTo>
                    <a:pt x="2595" y="4313"/>
                  </a:lnTo>
                  <a:lnTo>
                    <a:pt x="2632" y="4167"/>
                  </a:lnTo>
                  <a:lnTo>
                    <a:pt x="2632" y="4057"/>
                  </a:lnTo>
                  <a:lnTo>
                    <a:pt x="2632" y="4057"/>
                  </a:lnTo>
                  <a:lnTo>
                    <a:pt x="2632" y="3875"/>
                  </a:lnTo>
                  <a:lnTo>
                    <a:pt x="2632" y="3692"/>
                  </a:lnTo>
                  <a:lnTo>
                    <a:pt x="2705" y="3546"/>
                  </a:lnTo>
                  <a:lnTo>
                    <a:pt x="2778" y="3399"/>
                  </a:lnTo>
                  <a:lnTo>
                    <a:pt x="2851" y="3290"/>
                  </a:lnTo>
                  <a:lnTo>
                    <a:pt x="2961" y="3180"/>
                  </a:lnTo>
                  <a:lnTo>
                    <a:pt x="3253" y="2997"/>
                  </a:lnTo>
                  <a:lnTo>
                    <a:pt x="3253" y="2997"/>
                  </a:lnTo>
                  <a:lnTo>
                    <a:pt x="3582" y="2778"/>
                  </a:lnTo>
                  <a:lnTo>
                    <a:pt x="3728" y="2632"/>
                  </a:lnTo>
                  <a:lnTo>
                    <a:pt x="3875" y="2522"/>
                  </a:lnTo>
                  <a:lnTo>
                    <a:pt x="3984" y="2376"/>
                  </a:lnTo>
                  <a:lnTo>
                    <a:pt x="4057" y="2193"/>
                  </a:lnTo>
                  <a:lnTo>
                    <a:pt x="4094" y="1974"/>
                  </a:lnTo>
                  <a:lnTo>
                    <a:pt x="4130" y="1755"/>
                  </a:lnTo>
                  <a:lnTo>
                    <a:pt x="4130" y="1755"/>
                  </a:lnTo>
                  <a:lnTo>
                    <a:pt x="4130" y="1608"/>
                  </a:lnTo>
                  <a:lnTo>
                    <a:pt x="4240" y="1462"/>
                  </a:lnTo>
                  <a:lnTo>
                    <a:pt x="4386" y="1389"/>
                  </a:lnTo>
                  <a:lnTo>
                    <a:pt x="4569" y="1353"/>
                  </a:lnTo>
                  <a:lnTo>
                    <a:pt x="4569" y="1353"/>
                  </a:lnTo>
                  <a:lnTo>
                    <a:pt x="4679" y="1353"/>
                  </a:lnTo>
                  <a:lnTo>
                    <a:pt x="4788" y="1389"/>
                  </a:lnTo>
                  <a:lnTo>
                    <a:pt x="4788" y="1389"/>
                  </a:lnTo>
                  <a:lnTo>
                    <a:pt x="5044" y="1499"/>
                  </a:lnTo>
                  <a:lnTo>
                    <a:pt x="5263" y="1499"/>
                  </a:lnTo>
                  <a:lnTo>
                    <a:pt x="5263" y="1499"/>
                  </a:lnTo>
                  <a:lnTo>
                    <a:pt x="5519" y="1499"/>
                  </a:lnTo>
                  <a:lnTo>
                    <a:pt x="5702" y="1426"/>
                  </a:lnTo>
                  <a:lnTo>
                    <a:pt x="5921" y="1316"/>
                  </a:lnTo>
                  <a:lnTo>
                    <a:pt x="6141" y="1170"/>
                  </a:lnTo>
                  <a:lnTo>
                    <a:pt x="6141" y="1170"/>
                  </a:lnTo>
                  <a:lnTo>
                    <a:pt x="6543" y="914"/>
                  </a:lnTo>
                  <a:lnTo>
                    <a:pt x="6689" y="841"/>
                  </a:lnTo>
                  <a:lnTo>
                    <a:pt x="6835" y="841"/>
                  </a:lnTo>
                  <a:lnTo>
                    <a:pt x="6835" y="841"/>
                  </a:lnTo>
                  <a:lnTo>
                    <a:pt x="7018" y="877"/>
                  </a:lnTo>
                  <a:lnTo>
                    <a:pt x="7201" y="987"/>
                  </a:lnTo>
                  <a:lnTo>
                    <a:pt x="7347" y="1170"/>
                  </a:lnTo>
                  <a:lnTo>
                    <a:pt x="7530" y="1426"/>
                  </a:lnTo>
                  <a:lnTo>
                    <a:pt x="7530" y="1426"/>
                  </a:lnTo>
                  <a:lnTo>
                    <a:pt x="7859" y="1828"/>
                  </a:lnTo>
                  <a:lnTo>
                    <a:pt x="8188" y="2193"/>
                  </a:lnTo>
                  <a:lnTo>
                    <a:pt x="8553" y="2486"/>
                  </a:lnTo>
                  <a:lnTo>
                    <a:pt x="8992" y="2778"/>
                  </a:lnTo>
                  <a:lnTo>
                    <a:pt x="8992" y="2778"/>
                  </a:lnTo>
                  <a:lnTo>
                    <a:pt x="9284" y="2924"/>
                  </a:lnTo>
                  <a:lnTo>
                    <a:pt x="9540" y="3107"/>
                  </a:lnTo>
                  <a:lnTo>
                    <a:pt x="9796" y="3326"/>
                  </a:lnTo>
                  <a:lnTo>
                    <a:pt x="10052" y="3546"/>
                  </a:lnTo>
                  <a:lnTo>
                    <a:pt x="10052" y="3546"/>
                  </a:lnTo>
                  <a:lnTo>
                    <a:pt x="10161" y="3619"/>
                  </a:lnTo>
                  <a:lnTo>
                    <a:pt x="10234" y="3692"/>
                  </a:lnTo>
                  <a:lnTo>
                    <a:pt x="10308" y="3875"/>
                  </a:lnTo>
                  <a:lnTo>
                    <a:pt x="10308" y="4094"/>
                  </a:lnTo>
                  <a:lnTo>
                    <a:pt x="10271" y="4277"/>
                  </a:lnTo>
                  <a:lnTo>
                    <a:pt x="10271" y="4277"/>
                  </a:lnTo>
                  <a:lnTo>
                    <a:pt x="10161" y="4386"/>
                  </a:lnTo>
                  <a:lnTo>
                    <a:pt x="10015" y="4533"/>
                  </a:lnTo>
                  <a:lnTo>
                    <a:pt x="9832" y="4606"/>
                  </a:lnTo>
                  <a:lnTo>
                    <a:pt x="9686" y="4679"/>
                  </a:lnTo>
                  <a:lnTo>
                    <a:pt x="9686" y="4679"/>
                  </a:lnTo>
                  <a:lnTo>
                    <a:pt x="9467" y="4715"/>
                  </a:lnTo>
                  <a:lnTo>
                    <a:pt x="9248" y="4752"/>
                  </a:lnTo>
                  <a:lnTo>
                    <a:pt x="8736" y="4788"/>
                  </a:lnTo>
                  <a:lnTo>
                    <a:pt x="8736" y="4788"/>
                  </a:lnTo>
                  <a:lnTo>
                    <a:pt x="8846" y="4971"/>
                  </a:lnTo>
                  <a:lnTo>
                    <a:pt x="8955" y="5117"/>
                  </a:lnTo>
                  <a:lnTo>
                    <a:pt x="9065" y="5227"/>
                  </a:lnTo>
                  <a:lnTo>
                    <a:pt x="9211" y="5300"/>
                  </a:lnTo>
                  <a:lnTo>
                    <a:pt x="9503" y="5446"/>
                  </a:lnTo>
                  <a:lnTo>
                    <a:pt x="9650" y="5519"/>
                  </a:lnTo>
                  <a:lnTo>
                    <a:pt x="9759" y="56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5393125" y="397185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37" y="805"/>
                  </a:moveTo>
                  <a:lnTo>
                    <a:pt x="37" y="805"/>
                  </a:lnTo>
                  <a:lnTo>
                    <a:pt x="0" y="439"/>
                  </a:lnTo>
                  <a:lnTo>
                    <a:pt x="37" y="293"/>
                  </a:lnTo>
                  <a:lnTo>
                    <a:pt x="73" y="183"/>
                  </a:lnTo>
                  <a:lnTo>
                    <a:pt x="147" y="110"/>
                  </a:lnTo>
                  <a:lnTo>
                    <a:pt x="256" y="37"/>
                  </a:lnTo>
                  <a:lnTo>
                    <a:pt x="402" y="37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804" y="37"/>
                  </a:lnTo>
                  <a:lnTo>
                    <a:pt x="804" y="37"/>
                  </a:lnTo>
                  <a:lnTo>
                    <a:pt x="768" y="805"/>
                  </a:lnTo>
                  <a:lnTo>
                    <a:pt x="37" y="80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5018475" y="3959975"/>
              <a:ext cx="167250" cy="98700"/>
            </a:xfrm>
            <a:custGeom>
              <a:avLst/>
              <a:gdLst/>
              <a:ahLst/>
              <a:cxnLst/>
              <a:rect l="l" t="t" r="r" b="b"/>
              <a:pathLst>
                <a:path w="6690" h="3948" fill="none" extrusionOk="0">
                  <a:moveTo>
                    <a:pt x="2742" y="1718"/>
                  </a:moveTo>
                  <a:lnTo>
                    <a:pt x="2742" y="1718"/>
                  </a:lnTo>
                  <a:lnTo>
                    <a:pt x="4094" y="1207"/>
                  </a:lnTo>
                  <a:lnTo>
                    <a:pt x="4094" y="1207"/>
                  </a:lnTo>
                  <a:lnTo>
                    <a:pt x="3984" y="1097"/>
                  </a:lnTo>
                  <a:lnTo>
                    <a:pt x="3875" y="1060"/>
                  </a:lnTo>
                  <a:lnTo>
                    <a:pt x="3582" y="1024"/>
                  </a:lnTo>
                  <a:lnTo>
                    <a:pt x="3473" y="951"/>
                  </a:lnTo>
                  <a:lnTo>
                    <a:pt x="3363" y="878"/>
                  </a:lnTo>
                  <a:lnTo>
                    <a:pt x="3290" y="768"/>
                  </a:lnTo>
                  <a:lnTo>
                    <a:pt x="3290" y="549"/>
                  </a:lnTo>
                  <a:lnTo>
                    <a:pt x="3290" y="549"/>
                  </a:lnTo>
                  <a:lnTo>
                    <a:pt x="4533" y="0"/>
                  </a:lnTo>
                  <a:lnTo>
                    <a:pt x="4533" y="0"/>
                  </a:lnTo>
                  <a:lnTo>
                    <a:pt x="4606" y="220"/>
                  </a:lnTo>
                  <a:lnTo>
                    <a:pt x="4642" y="439"/>
                  </a:lnTo>
                  <a:lnTo>
                    <a:pt x="4569" y="658"/>
                  </a:lnTo>
                  <a:lnTo>
                    <a:pt x="4496" y="841"/>
                  </a:lnTo>
                  <a:lnTo>
                    <a:pt x="4496" y="841"/>
                  </a:lnTo>
                  <a:lnTo>
                    <a:pt x="4350" y="1134"/>
                  </a:lnTo>
                  <a:lnTo>
                    <a:pt x="4313" y="1207"/>
                  </a:lnTo>
                  <a:lnTo>
                    <a:pt x="4350" y="1316"/>
                  </a:lnTo>
                  <a:lnTo>
                    <a:pt x="4386" y="1389"/>
                  </a:lnTo>
                  <a:lnTo>
                    <a:pt x="4460" y="1463"/>
                  </a:lnTo>
                  <a:lnTo>
                    <a:pt x="4715" y="1645"/>
                  </a:lnTo>
                  <a:lnTo>
                    <a:pt x="4715" y="1645"/>
                  </a:lnTo>
                  <a:lnTo>
                    <a:pt x="5556" y="2194"/>
                  </a:lnTo>
                  <a:lnTo>
                    <a:pt x="6397" y="2742"/>
                  </a:lnTo>
                  <a:lnTo>
                    <a:pt x="6397" y="2742"/>
                  </a:lnTo>
                  <a:lnTo>
                    <a:pt x="6543" y="2888"/>
                  </a:lnTo>
                  <a:lnTo>
                    <a:pt x="6653" y="3071"/>
                  </a:lnTo>
                  <a:lnTo>
                    <a:pt x="6689" y="3290"/>
                  </a:lnTo>
                  <a:lnTo>
                    <a:pt x="6653" y="3473"/>
                  </a:lnTo>
                  <a:lnTo>
                    <a:pt x="6653" y="3473"/>
                  </a:lnTo>
                  <a:lnTo>
                    <a:pt x="6543" y="3656"/>
                  </a:lnTo>
                  <a:lnTo>
                    <a:pt x="6397" y="3802"/>
                  </a:lnTo>
                  <a:lnTo>
                    <a:pt x="6214" y="3875"/>
                  </a:lnTo>
                  <a:lnTo>
                    <a:pt x="5995" y="3911"/>
                  </a:lnTo>
                  <a:lnTo>
                    <a:pt x="5995" y="3911"/>
                  </a:lnTo>
                  <a:lnTo>
                    <a:pt x="5666" y="3948"/>
                  </a:lnTo>
                  <a:lnTo>
                    <a:pt x="5666" y="3948"/>
                  </a:lnTo>
                  <a:lnTo>
                    <a:pt x="5300" y="3911"/>
                  </a:lnTo>
                  <a:lnTo>
                    <a:pt x="4935" y="3838"/>
                  </a:lnTo>
                  <a:lnTo>
                    <a:pt x="4569" y="3765"/>
                  </a:lnTo>
                  <a:lnTo>
                    <a:pt x="4240" y="3619"/>
                  </a:lnTo>
                  <a:lnTo>
                    <a:pt x="4240" y="3619"/>
                  </a:lnTo>
                  <a:lnTo>
                    <a:pt x="3948" y="3473"/>
                  </a:lnTo>
                  <a:lnTo>
                    <a:pt x="3655" y="3400"/>
                  </a:lnTo>
                  <a:lnTo>
                    <a:pt x="3363" y="3363"/>
                  </a:lnTo>
                  <a:lnTo>
                    <a:pt x="3071" y="3327"/>
                  </a:lnTo>
                  <a:lnTo>
                    <a:pt x="3071" y="3327"/>
                  </a:lnTo>
                  <a:lnTo>
                    <a:pt x="2742" y="3363"/>
                  </a:lnTo>
                  <a:lnTo>
                    <a:pt x="2376" y="3436"/>
                  </a:lnTo>
                  <a:lnTo>
                    <a:pt x="2047" y="3546"/>
                  </a:lnTo>
                  <a:lnTo>
                    <a:pt x="1718" y="3765"/>
                  </a:lnTo>
                  <a:lnTo>
                    <a:pt x="1718" y="3765"/>
                  </a:lnTo>
                  <a:lnTo>
                    <a:pt x="1608" y="3802"/>
                  </a:lnTo>
                  <a:lnTo>
                    <a:pt x="1462" y="3838"/>
                  </a:lnTo>
                  <a:lnTo>
                    <a:pt x="1170" y="3875"/>
                  </a:lnTo>
                  <a:lnTo>
                    <a:pt x="1170" y="3875"/>
                  </a:lnTo>
                  <a:lnTo>
                    <a:pt x="914" y="3875"/>
                  </a:lnTo>
                  <a:lnTo>
                    <a:pt x="658" y="3802"/>
                  </a:lnTo>
                  <a:lnTo>
                    <a:pt x="475" y="3692"/>
                  </a:lnTo>
                  <a:lnTo>
                    <a:pt x="293" y="3582"/>
                  </a:lnTo>
                  <a:lnTo>
                    <a:pt x="293" y="3582"/>
                  </a:lnTo>
                  <a:lnTo>
                    <a:pt x="146" y="3400"/>
                  </a:lnTo>
                  <a:lnTo>
                    <a:pt x="37" y="3180"/>
                  </a:lnTo>
                  <a:lnTo>
                    <a:pt x="0" y="3071"/>
                  </a:lnTo>
                  <a:lnTo>
                    <a:pt x="0" y="2961"/>
                  </a:lnTo>
                  <a:lnTo>
                    <a:pt x="37" y="2851"/>
                  </a:lnTo>
                  <a:lnTo>
                    <a:pt x="73" y="2705"/>
                  </a:lnTo>
                  <a:lnTo>
                    <a:pt x="73" y="2705"/>
                  </a:lnTo>
                  <a:lnTo>
                    <a:pt x="146" y="2523"/>
                  </a:lnTo>
                  <a:lnTo>
                    <a:pt x="220" y="2340"/>
                  </a:lnTo>
                  <a:lnTo>
                    <a:pt x="256" y="2157"/>
                  </a:lnTo>
                  <a:lnTo>
                    <a:pt x="329" y="1974"/>
                  </a:lnTo>
                  <a:lnTo>
                    <a:pt x="329" y="1974"/>
                  </a:lnTo>
                  <a:lnTo>
                    <a:pt x="731" y="1316"/>
                  </a:lnTo>
                  <a:lnTo>
                    <a:pt x="1170" y="658"/>
                  </a:lnTo>
                  <a:lnTo>
                    <a:pt x="1170" y="658"/>
                  </a:lnTo>
                  <a:lnTo>
                    <a:pt x="1243" y="585"/>
                  </a:lnTo>
                  <a:lnTo>
                    <a:pt x="1316" y="549"/>
                  </a:lnTo>
                  <a:lnTo>
                    <a:pt x="1535" y="512"/>
                  </a:lnTo>
                  <a:lnTo>
                    <a:pt x="1535" y="512"/>
                  </a:lnTo>
                  <a:lnTo>
                    <a:pt x="1572" y="512"/>
                  </a:lnTo>
                  <a:lnTo>
                    <a:pt x="1572" y="512"/>
                  </a:lnTo>
                  <a:lnTo>
                    <a:pt x="1645" y="585"/>
                  </a:lnTo>
                  <a:lnTo>
                    <a:pt x="1755" y="622"/>
                  </a:lnTo>
                  <a:lnTo>
                    <a:pt x="2011" y="731"/>
                  </a:lnTo>
                  <a:lnTo>
                    <a:pt x="2157" y="768"/>
                  </a:lnTo>
                  <a:lnTo>
                    <a:pt x="2230" y="878"/>
                  </a:lnTo>
                  <a:lnTo>
                    <a:pt x="2303" y="987"/>
                  </a:lnTo>
                  <a:lnTo>
                    <a:pt x="2303" y="1170"/>
                  </a:lnTo>
                  <a:lnTo>
                    <a:pt x="2303" y="1170"/>
                  </a:lnTo>
                  <a:lnTo>
                    <a:pt x="2340" y="1280"/>
                  </a:lnTo>
                  <a:lnTo>
                    <a:pt x="2449" y="1426"/>
                  </a:lnTo>
                  <a:lnTo>
                    <a:pt x="2742" y="1718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5249650" y="3956325"/>
              <a:ext cx="100550" cy="166325"/>
            </a:xfrm>
            <a:custGeom>
              <a:avLst/>
              <a:gdLst/>
              <a:ahLst/>
              <a:cxnLst/>
              <a:rect l="l" t="t" r="r" b="b"/>
              <a:pathLst>
                <a:path w="4022" h="6653" fill="none" extrusionOk="0">
                  <a:moveTo>
                    <a:pt x="3181" y="6653"/>
                  </a:moveTo>
                  <a:lnTo>
                    <a:pt x="3181" y="6653"/>
                  </a:lnTo>
                  <a:lnTo>
                    <a:pt x="2888" y="6616"/>
                  </a:lnTo>
                  <a:lnTo>
                    <a:pt x="2596" y="6506"/>
                  </a:lnTo>
                  <a:lnTo>
                    <a:pt x="2596" y="6506"/>
                  </a:lnTo>
                  <a:lnTo>
                    <a:pt x="2194" y="6324"/>
                  </a:lnTo>
                  <a:lnTo>
                    <a:pt x="1792" y="6104"/>
                  </a:lnTo>
                  <a:lnTo>
                    <a:pt x="1792" y="6104"/>
                  </a:lnTo>
                  <a:lnTo>
                    <a:pt x="1646" y="5995"/>
                  </a:lnTo>
                  <a:lnTo>
                    <a:pt x="1536" y="5848"/>
                  </a:lnTo>
                  <a:lnTo>
                    <a:pt x="1536" y="5702"/>
                  </a:lnTo>
                  <a:lnTo>
                    <a:pt x="1536" y="5520"/>
                  </a:lnTo>
                  <a:lnTo>
                    <a:pt x="1536" y="5520"/>
                  </a:lnTo>
                  <a:lnTo>
                    <a:pt x="1646" y="4898"/>
                  </a:lnTo>
                  <a:lnTo>
                    <a:pt x="1828" y="4204"/>
                  </a:lnTo>
                  <a:lnTo>
                    <a:pt x="1828" y="4204"/>
                  </a:lnTo>
                  <a:lnTo>
                    <a:pt x="1280" y="3655"/>
                  </a:lnTo>
                  <a:lnTo>
                    <a:pt x="988" y="3326"/>
                  </a:lnTo>
                  <a:lnTo>
                    <a:pt x="732" y="3034"/>
                  </a:lnTo>
                  <a:lnTo>
                    <a:pt x="732" y="3034"/>
                  </a:lnTo>
                  <a:lnTo>
                    <a:pt x="549" y="2705"/>
                  </a:lnTo>
                  <a:lnTo>
                    <a:pt x="330" y="2340"/>
                  </a:lnTo>
                  <a:lnTo>
                    <a:pt x="183" y="1974"/>
                  </a:lnTo>
                  <a:lnTo>
                    <a:pt x="37" y="1609"/>
                  </a:lnTo>
                  <a:lnTo>
                    <a:pt x="37" y="1609"/>
                  </a:lnTo>
                  <a:lnTo>
                    <a:pt x="1" y="1389"/>
                  </a:lnTo>
                  <a:lnTo>
                    <a:pt x="37" y="1206"/>
                  </a:lnTo>
                  <a:lnTo>
                    <a:pt x="74" y="1097"/>
                  </a:lnTo>
                  <a:lnTo>
                    <a:pt x="147" y="987"/>
                  </a:lnTo>
                  <a:lnTo>
                    <a:pt x="220" y="914"/>
                  </a:lnTo>
                  <a:lnTo>
                    <a:pt x="366" y="841"/>
                  </a:lnTo>
                  <a:lnTo>
                    <a:pt x="366" y="841"/>
                  </a:lnTo>
                  <a:lnTo>
                    <a:pt x="549" y="731"/>
                  </a:lnTo>
                  <a:lnTo>
                    <a:pt x="768" y="585"/>
                  </a:lnTo>
                  <a:lnTo>
                    <a:pt x="1134" y="256"/>
                  </a:lnTo>
                  <a:lnTo>
                    <a:pt x="1134" y="256"/>
                  </a:lnTo>
                  <a:lnTo>
                    <a:pt x="1317" y="146"/>
                  </a:lnTo>
                  <a:lnTo>
                    <a:pt x="1499" y="37"/>
                  </a:lnTo>
                  <a:lnTo>
                    <a:pt x="1719" y="0"/>
                  </a:lnTo>
                  <a:lnTo>
                    <a:pt x="1901" y="0"/>
                  </a:lnTo>
                  <a:lnTo>
                    <a:pt x="1901" y="0"/>
                  </a:lnTo>
                  <a:lnTo>
                    <a:pt x="2048" y="0"/>
                  </a:lnTo>
                  <a:lnTo>
                    <a:pt x="2048" y="0"/>
                  </a:lnTo>
                  <a:lnTo>
                    <a:pt x="2413" y="37"/>
                  </a:lnTo>
                  <a:lnTo>
                    <a:pt x="2523" y="73"/>
                  </a:lnTo>
                  <a:lnTo>
                    <a:pt x="2596" y="146"/>
                  </a:lnTo>
                  <a:lnTo>
                    <a:pt x="2632" y="220"/>
                  </a:lnTo>
                  <a:lnTo>
                    <a:pt x="2669" y="366"/>
                  </a:lnTo>
                  <a:lnTo>
                    <a:pt x="2669" y="731"/>
                  </a:lnTo>
                  <a:lnTo>
                    <a:pt x="2669" y="731"/>
                  </a:lnTo>
                  <a:lnTo>
                    <a:pt x="2267" y="951"/>
                  </a:lnTo>
                  <a:lnTo>
                    <a:pt x="2121" y="1060"/>
                  </a:lnTo>
                  <a:lnTo>
                    <a:pt x="1975" y="1170"/>
                  </a:lnTo>
                  <a:lnTo>
                    <a:pt x="1975" y="1170"/>
                  </a:lnTo>
                  <a:lnTo>
                    <a:pt x="1865" y="1316"/>
                  </a:lnTo>
                  <a:lnTo>
                    <a:pt x="1792" y="1499"/>
                  </a:lnTo>
                  <a:lnTo>
                    <a:pt x="1792" y="1645"/>
                  </a:lnTo>
                  <a:lnTo>
                    <a:pt x="1792" y="1828"/>
                  </a:lnTo>
                  <a:lnTo>
                    <a:pt x="1828" y="2011"/>
                  </a:lnTo>
                  <a:lnTo>
                    <a:pt x="1938" y="2157"/>
                  </a:lnTo>
                  <a:lnTo>
                    <a:pt x="2084" y="2340"/>
                  </a:lnTo>
                  <a:lnTo>
                    <a:pt x="2267" y="2486"/>
                  </a:lnTo>
                  <a:lnTo>
                    <a:pt x="2267" y="2486"/>
                  </a:lnTo>
                  <a:lnTo>
                    <a:pt x="2523" y="2705"/>
                  </a:lnTo>
                  <a:lnTo>
                    <a:pt x="2742" y="2997"/>
                  </a:lnTo>
                  <a:lnTo>
                    <a:pt x="2888" y="3290"/>
                  </a:lnTo>
                  <a:lnTo>
                    <a:pt x="2998" y="3619"/>
                  </a:lnTo>
                  <a:lnTo>
                    <a:pt x="2998" y="3619"/>
                  </a:lnTo>
                  <a:lnTo>
                    <a:pt x="3071" y="3948"/>
                  </a:lnTo>
                  <a:lnTo>
                    <a:pt x="3181" y="4277"/>
                  </a:lnTo>
                  <a:lnTo>
                    <a:pt x="3327" y="4606"/>
                  </a:lnTo>
                  <a:lnTo>
                    <a:pt x="3437" y="4752"/>
                  </a:lnTo>
                  <a:lnTo>
                    <a:pt x="3583" y="4898"/>
                  </a:lnTo>
                  <a:lnTo>
                    <a:pt x="3583" y="4898"/>
                  </a:lnTo>
                  <a:lnTo>
                    <a:pt x="3692" y="5044"/>
                  </a:lnTo>
                  <a:lnTo>
                    <a:pt x="3766" y="5227"/>
                  </a:lnTo>
                  <a:lnTo>
                    <a:pt x="3839" y="5410"/>
                  </a:lnTo>
                  <a:lnTo>
                    <a:pt x="3875" y="5593"/>
                  </a:lnTo>
                  <a:lnTo>
                    <a:pt x="3912" y="5958"/>
                  </a:lnTo>
                  <a:lnTo>
                    <a:pt x="3948" y="6141"/>
                  </a:lnTo>
                  <a:lnTo>
                    <a:pt x="4021" y="6324"/>
                  </a:lnTo>
                  <a:lnTo>
                    <a:pt x="4021" y="6324"/>
                  </a:lnTo>
                  <a:lnTo>
                    <a:pt x="3802" y="6470"/>
                  </a:lnTo>
                  <a:lnTo>
                    <a:pt x="3619" y="6580"/>
                  </a:lnTo>
                  <a:lnTo>
                    <a:pt x="3400" y="6616"/>
                  </a:lnTo>
                  <a:lnTo>
                    <a:pt x="3181" y="665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5574975" y="395175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46" y="329"/>
                  </a:moveTo>
                  <a:lnTo>
                    <a:pt x="146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46" y="0"/>
                  </a:lnTo>
                  <a:lnTo>
                    <a:pt x="146" y="3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4792775" y="3832950"/>
              <a:ext cx="10975" cy="5525"/>
            </a:xfrm>
            <a:custGeom>
              <a:avLst/>
              <a:gdLst/>
              <a:ahLst/>
              <a:cxnLst/>
              <a:rect l="l" t="t" r="r" b="b"/>
              <a:pathLst>
                <a:path w="439" h="221" fill="none" extrusionOk="0">
                  <a:moveTo>
                    <a:pt x="0" y="220"/>
                  </a:moveTo>
                  <a:lnTo>
                    <a:pt x="0" y="2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39" y="184"/>
                  </a:lnTo>
                  <a:lnTo>
                    <a:pt x="439" y="184"/>
                  </a:lnTo>
                  <a:lnTo>
                    <a:pt x="0" y="22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5920375" y="3819250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fill="none" extrusionOk="0">
                  <a:moveTo>
                    <a:pt x="0" y="147"/>
                  </a:moveTo>
                  <a:lnTo>
                    <a:pt x="0" y="147"/>
                  </a:lnTo>
                  <a:lnTo>
                    <a:pt x="0" y="1"/>
                  </a:lnTo>
                  <a:lnTo>
                    <a:pt x="293" y="1"/>
                  </a:lnTo>
                  <a:lnTo>
                    <a:pt x="293" y="74"/>
                  </a:lnTo>
                  <a:lnTo>
                    <a:pt x="293" y="74"/>
                  </a:lnTo>
                  <a:lnTo>
                    <a:pt x="0" y="147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5938650" y="3741575"/>
              <a:ext cx="17375" cy="61250"/>
            </a:xfrm>
            <a:custGeom>
              <a:avLst/>
              <a:gdLst/>
              <a:ahLst/>
              <a:cxnLst/>
              <a:rect l="l" t="t" r="r" b="b"/>
              <a:pathLst>
                <a:path w="695" h="2450" fill="none" extrusionOk="0">
                  <a:moveTo>
                    <a:pt x="110" y="2450"/>
                  </a:moveTo>
                  <a:lnTo>
                    <a:pt x="110" y="2450"/>
                  </a:lnTo>
                  <a:lnTo>
                    <a:pt x="37" y="2267"/>
                  </a:lnTo>
                  <a:lnTo>
                    <a:pt x="0" y="2121"/>
                  </a:lnTo>
                  <a:lnTo>
                    <a:pt x="37" y="1974"/>
                  </a:lnTo>
                  <a:lnTo>
                    <a:pt x="74" y="1828"/>
                  </a:lnTo>
                  <a:lnTo>
                    <a:pt x="220" y="1536"/>
                  </a:lnTo>
                  <a:lnTo>
                    <a:pt x="256" y="1390"/>
                  </a:lnTo>
                  <a:lnTo>
                    <a:pt x="293" y="1243"/>
                  </a:lnTo>
                  <a:lnTo>
                    <a:pt x="293" y="1243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549" y="366"/>
                  </a:lnTo>
                  <a:lnTo>
                    <a:pt x="658" y="695"/>
                  </a:lnTo>
                  <a:lnTo>
                    <a:pt x="695" y="988"/>
                  </a:lnTo>
                  <a:lnTo>
                    <a:pt x="695" y="1316"/>
                  </a:lnTo>
                  <a:lnTo>
                    <a:pt x="658" y="1609"/>
                  </a:lnTo>
                  <a:lnTo>
                    <a:pt x="512" y="1901"/>
                  </a:lnTo>
                  <a:lnTo>
                    <a:pt x="366" y="2194"/>
                  </a:lnTo>
                  <a:lnTo>
                    <a:pt x="110" y="245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5012975" y="3694975"/>
              <a:ext cx="21050" cy="29275"/>
            </a:xfrm>
            <a:custGeom>
              <a:avLst/>
              <a:gdLst/>
              <a:ahLst/>
              <a:cxnLst/>
              <a:rect l="l" t="t" r="r" b="b"/>
              <a:pathLst>
                <a:path w="842" h="1171" fill="none" extrusionOk="0">
                  <a:moveTo>
                    <a:pt x="586" y="1170"/>
                  </a:moveTo>
                  <a:lnTo>
                    <a:pt x="586" y="1170"/>
                  </a:lnTo>
                  <a:lnTo>
                    <a:pt x="257" y="768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1" y="329"/>
                  </a:lnTo>
                  <a:lnTo>
                    <a:pt x="37" y="220"/>
                  </a:lnTo>
                  <a:lnTo>
                    <a:pt x="111" y="37"/>
                  </a:lnTo>
                  <a:lnTo>
                    <a:pt x="111" y="37"/>
                  </a:lnTo>
                  <a:lnTo>
                    <a:pt x="147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586" y="147"/>
                  </a:lnTo>
                  <a:lnTo>
                    <a:pt x="732" y="256"/>
                  </a:lnTo>
                  <a:lnTo>
                    <a:pt x="805" y="366"/>
                  </a:lnTo>
                  <a:lnTo>
                    <a:pt x="842" y="476"/>
                  </a:lnTo>
                  <a:lnTo>
                    <a:pt x="842" y="622"/>
                  </a:lnTo>
                  <a:lnTo>
                    <a:pt x="805" y="805"/>
                  </a:lnTo>
                  <a:lnTo>
                    <a:pt x="695" y="951"/>
                  </a:lnTo>
                  <a:lnTo>
                    <a:pt x="586" y="117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10"/>
            <p:cNvSpPr/>
            <p:nvPr/>
          </p:nvSpPr>
          <p:spPr>
            <a:xfrm>
              <a:off x="5058675" y="3682175"/>
              <a:ext cx="7325" cy="11000"/>
            </a:xfrm>
            <a:custGeom>
              <a:avLst/>
              <a:gdLst/>
              <a:ahLst/>
              <a:cxnLst/>
              <a:rect l="l" t="t" r="r" b="b"/>
              <a:pathLst>
                <a:path w="293" h="440" fill="none" extrusionOk="0">
                  <a:moveTo>
                    <a:pt x="220" y="439"/>
                  </a:moveTo>
                  <a:lnTo>
                    <a:pt x="220" y="439"/>
                  </a:lnTo>
                  <a:lnTo>
                    <a:pt x="0" y="1"/>
                  </a:lnTo>
                  <a:lnTo>
                    <a:pt x="0" y="1"/>
                  </a:lnTo>
                  <a:lnTo>
                    <a:pt x="220" y="1"/>
                  </a:lnTo>
                  <a:lnTo>
                    <a:pt x="256" y="37"/>
                  </a:lnTo>
                  <a:lnTo>
                    <a:pt x="293" y="74"/>
                  </a:lnTo>
                  <a:lnTo>
                    <a:pt x="293" y="220"/>
                  </a:lnTo>
                  <a:lnTo>
                    <a:pt x="220" y="43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10"/>
            <p:cNvSpPr/>
            <p:nvPr/>
          </p:nvSpPr>
          <p:spPr>
            <a:xfrm>
              <a:off x="4813775" y="3606325"/>
              <a:ext cx="183700" cy="240375"/>
            </a:xfrm>
            <a:custGeom>
              <a:avLst/>
              <a:gdLst/>
              <a:ahLst/>
              <a:cxnLst/>
              <a:rect l="l" t="t" r="r" b="b"/>
              <a:pathLst>
                <a:path w="7348" h="9615" fill="none" extrusionOk="0">
                  <a:moveTo>
                    <a:pt x="1" y="9285"/>
                  </a:moveTo>
                  <a:lnTo>
                    <a:pt x="1" y="9285"/>
                  </a:lnTo>
                  <a:lnTo>
                    <a:pt x="37" y="8956"/>
                  </a:lnTo>
                  <a:lnTo>
                    <a:pt x="74" y="8846"/>
                  </a:lnTo>
                  <a:lnTo>
                    <a:pt x="147" y="8773"/>
                  </a:lnTo>
                  <a:lnTo>
                    <a:pt x="220" y="8700"/>
                  </a:lnTo>
                  <a:lnTo>
                    <a:pt x="330" y="8664"/>
                  </a:lnTo>
                  <a:lnTo>
                    <a:pt x="659" y="8591"/>
                  </a:lnTo>
                  <a:lnTo>
                    <a:pt x="659" y="8591"/>
                  </a:lnTo>
                  <a:lnTo>
                    <a:pt x="841" y="8518"/>
                  </a:lnTo>
                  <a:lnTo>
                    <a:pt x="951" y="8481"/>
                  </a:lnTo>
                  <a:lnTo>
                    <a:pt x="1024" y="8408"/>
                  </a:lnTo>
                  <a:lnTo>
                    <a:pt x="1024" y="8408"/>
                  </a:lnTo>
                  <a:lnTo>
                    <a:pt x="1134" y="8262"/>
                  </a:lnTo>
                  <a:lnTo>
                    <a:pt x="1243" y="8189"/>
                  </a:lnTo>
                  <a:lnTo>
                    <a:pt x="1536" y="8152"/>
                  </a:lnTo>
                  <a:lnTo>
                    <a:pt x="1536" y="8152"/>
                  </a:lnTo>
                  <a:lnTo>
                    <a:pt x="1719" y="8079"/>
                  </a:lnTo>
                  <a:lnTo>
                    <a:pt x="1828" y="8042"/>
                  </a:lnTo>
                  <a:lnTo>
                    <a:pt x="1938" y="7933"/>
                  </a:lnTo>
                  <a:lnTo>
                    <a:pt x="2048" y="7860"/>
                  </a:lnTo>
                  <a:lnTo>
                    <a:pt x="2084" y="7750"/>
                  </a:lnTo>
                  <a:lnTo>
                    <a:pt x="2121" y="7604"/>
                  </a:lnTo>
                  <a:lnTo>
                    <a:pt x="2121" y="7458"/>
                  </a:lnTo>
                  <a:lnTo>
                    <a:pt x="2084" y="7311"/>
                  </a:lnTo>
                  <a:lnTo>
                    <a:pt x="2084" y="7311"/>
                  </a:lnTo>
                  <a:lnTo>
                    <a:pt x="2011" y="6873"/>
                  </a:lnTo>
                  <a:lnTo>
                    <a:pt x="2048" y="6690"/>
                  </a:lnTo>
                  <a:lnTo>
                    <a:pt x="2084" y="6507"/>
                  </a:lnTo>
                  <a:lnTo>
                    <a:pt x="2121" y="6324"/>
                  </a:lnTo>
                  <a:lnTo>
                    <a:pt x="2230" y="6178"/>
                  </a:lnTo>
                  <a:lnTo>
                    <a:pt x="2340" y="5995"/>
                  </a:lnTo>
                  <a:lnTo>
                    <a:pt x="2523" y="5849"/>
                  </a:lnTo>
                  <a:lnTo>
                    <a:pt x="2523" y="5849"/>
                  </a:lnTo>
                  <a:lnTo>
                    <a:pt x="2669" y="5703"/>
                  </a:lnTo>
                  <a:lnTo>
                    <a:pt x="2779" y="5557"/>
                  </a:lnTo>
                  <a:lnTo>
                    <a:pt x="2852" y="5411"/>
                  </a:lnTo>
                  <a:lnTo>
                    <a:pt x="2888" y="5264"/>
                  </a:lnTo>
                  <a:lnTo>
                    <a:pt x="2852" y="5118"/>
                  </a:lnTo>
                  <a:lnTo>
                    <a:pt x="2779" y="4972"/>
                  </a:lnTo>
                  <a:lnTo>
                    <a:pt x="2669" y="4826"/>
                  </a:lnTo>
                  <a:lnTo>
                    <a:pt x="2523" y="4643"/>
                  </a:lnTo>
                  <a:lnTo>
                    <a:pt x="2523" y="4643"/>
                  </a:lnTo>
                  <a:lnTo>
                    <a:pt x="2340" y="4460"/>
                  </a:lnTo>
                  <a:lnTo>
                    <a:pt x="2194" y="4314"/>
                  </a:lnTo>
                  <a:lnTo>
                    <a:pt x="2084" y="4095"/>
                  </a:lnTo>
                  <a:lnTo>
                    <a:pt x="2048" y="3985"/>
                  </a:lnTo>
                  <a:lnTo>
                    <a:pt x="2048" y="3839"/>
                  </a:lnTo>
                  <a:lnTo>
                    <a:pt x="2048" y="3839"/>
                  </a:lnTo>
                  <a:lnTo>
                    <a:pt x="2084" y="3510"/>
                  </a:lnTo>
                  <a:lnTo>
                    <a:pt x="2121" y="3181"/>
                  </a:lnTo>
                  <a:lnTo>
                    <a:pt x="2230" y="2889"/>
                  </a:lnTo>
                  <a:lnTo>
                    <a:pt x="2413" y="2633"/>
                  </a:lnTo>
                  <a:lnTo>
                    <a:pt x="2413" y="2633"/>
                  </a:lnTo>
                  <a:lnTo>
                    <a:pt x="2596" y="2450"/>
                  </a:lnTo>
                  <a:lnTo>
                    <a:pt x="2779" y="2267"/>
                  </a:lnTo>
                  <a:lnTo>
                    <a:pt x="2779" y="2267"/>
                  </a:lnTo>
                  <a:lnTo>
                    <a:pt x="3108" y="1975"/>
                  </a:lnTo>
                  <a:lnTo>
                    <a:pt x="3254" y="1829"/>
                  </a:lnTo>
                  <a:lnTo>
                    <a:pt x="3363" y="1682"/>
                  </a:lnTo>
                  <a:lnTo>
                    <a:pt x="3437" y="1463"/>
                  </a:lnTo>
                  <a:lnTo>
                    <a:pt x="3510" y="1280"/>
                  </a:lnTo>
                  <a:lnTo>
                    <a:pt x="3583" y="1061"/>
                  </a:lnTo>
                  <a:lnTo>
                    <a:pt x="3583" y="842"/>
                  </a:lnTo>
                  <a:lnTo>
                    <a:pt x="3583" y="842"/>
                  </a:lnTo>
                  <a:lnTo>
                    <a:pt x="3619" y="622"/>
                  </a:lnTo>
                  <a:lnTo>
                    <a:pt x="3656" y="476"/>
                  </a:lnTo>
                  <a:lnTo>
                    <a:pt x="3729" y="330"/>
                  </a:lnTo>
                  <a:lnTo>
                    <a:pt x="3802" y="184"/>
                  </a:lnTo>
                  <a:lnTo>
                    <a:pt x="3912" y="111"/>
                  </a:lnTo>
                  <a:lnTo>
                    <a:pt x="4058" y="38"/>
                  </a:lnTo>
                  <a:lnTo>
                    <a:pt x="4204" y="1"/>
                  </a:lnTo>
                  <a:lnTo>
                    <a:pt x="4350" y="1"/>
                  </a:lnTo>
                  <a:lnTo>
                    <a:pt x="4350" y="1"/>
                  </a:lnTo>
                  <a:lnTo>
                    <a:pt x="4497" y="1"/>
                  </a:lnTo>
                  <a:lnTo>
                    <a:pt x="4497" y="1"/>
                  </a:lnTo>
                  <a:lnTo>
                    <a:pt x="4643" y="38"/>
                  </a:lnTo>
                  <a:lnTo>
                    <a:pt x="4789" y="74"/>
                  </a:lnTo>
                  <a:lnTo>
                    <a:pt x="4862" y="147"/>
                  </a:lnTo>
                  <a:lnTo>
                    <a:pt x="4935" y="220"/>
                  </a:lnTo>
                  <a:lnTo>
                    <a:pt x="4972" y="330"/>
                  </a:lnTo>
                  <a:lnTo>
                    <a:pt x="4972" y="440"/>
                  </a:lnTo>
                  <a:lnTo>
                    <a:pt x="4935" y="586"/>
                  </a:lnTo>
                  <a:lnTo>
                    <a:pt x="4862" y="732"/>
                  </a:lnTo>
                  <a:lnTo>
                    <a:pt x="4862" y="732"/>
                  </a:lnTo>
                  <a:lnTo>
                    <a:pt x="4423" y="1427"/>
                  </a:lnTo>
                  <a:lnTo>
                    <a:pt x="4168" y="1755"/>
                  </a:lnTo>
                  <a:lnTo>
                    <a:pt x="3912" y="2084"/>
                  </a:lnTo>
                  <a:lnTo>
                    <a:pt x="3912" y="2084"/>
                  </a:lnTo>
                  <a:lnTo>
                    <a:pt x="3766" y="2304"/>
                  </a:lnTo>
                  <a:lnTo>
                    <a:pt x="3656" y="2523"/>
                  </a:lnTo>
                  <a:lnTo>
                    <a:pt x="3619" y="2742"/>
                  </a:lnTo>
                  <a:lnTo>
                    <a:pt x="3692" y="2998"/>
                  </a:lnTo>
                  <a:lnTo>
                    <a:pt x="3692" y="2998"/>
                  </a:lnTo>
                  <a:lnTo>
                    <a:pt x="3729" y="3218"/>
                  </a:lnTo>
                  <a:lnTo>
                    <a:pt x="3766" y="3437"/>
                  </a:lnTo>
                  <a:lnTo>
                    <a:pt x="3766" y="3839"/>
                  </a:lnTo>
                  <a:lnTo>
                    <a:pt x="3766" y="3839"/>
                  </a:lnTo>
                  <a:lnTo>
                    <a:pt x="3802" y="4058"/>
                  </a:lnTo>
                  <a:lnTo>
                    <a:pt x="3875" y="4278"/>
                  </a:lnTo>
                  <a:lnTo>
                    <a:pt x="3985" y="4460"/>
                  </a:lnTo>
                  <a:lnTo>
                    <a:pt x="4131" y="4643"/>
                  </a:lnTo>
                  <a:lnTo>
                    <a:pt x="4314" y="4753"/>
                  </a:lnTo>
                  <a:lnTo>
                    <a:pt x="4497" y="4862"/>
                  </a:lnTo>
                  <a:lnTo>
                    <a:pt x="4716" y="4899"/>
                  </a:lnTo>
                  <a:lnTo>
                    <a:pt x="4899" y="4935"/>
                  </a:lnTo>
                  <a:lnTo>
                    <a:pt x="4899" y="4935"/>
                  </a:lnTo>
                  <a:lnTo>
                    <a:pt x="5154" y="4899"/>
                  </a:lnTo>
                  <a:lnTo>
                    <a:pt x="5410" y="4826"/>
                  </a:lnTo>
                  <a:lnTo>
                    <a:pt x="5410" y="4826"/>
                  </a:lnTo>
                  <a:lnTo>
                    <a:pt x="5666" y="4716"/>
                  </a:lnTo>
                  <a:lnTo>
                    <a:pt x="5922" y="4643"/>
                  </a:lnTo>
                  <a:lnTo>
                    <a:pt x="6214" y="4606"/>
                  </a:lnTo>
                  <a:lnTo>
                    <a:pt x="6470" y="4570"/>
                  </a:lnTo>
                  <a:lnTo>
                    <a:pt x="6470" y="4570"/>
                  </a:lnTo>
                  <a:lnTo>
                    <a:pt x="6909" y="4606"/>
                  </a:lnTo>
                  <a:lnTo>
                    <a:pt x="7348" y="4680"/>
                  </a:lnTo>
                  <a:lnTo>
                    <a:pt x="7348" y="4680"/>
                  </a:lnTo>
                  <a:lnTo>
                    <a:pt x="7201" y="4899"/>
                  </a:lnTo>
                  <a:lnTo>
                    <a:pt x="7055" y="5082"/>
                  </a:lnTo>
                  <a:lnTo>
                    <a:pt x="6909" y="5191"/>
                  </a:lnTo>
                  <a:lnTo>
                    <a:pt x="6690" y="5228"/>
                  </a:lnTo>
                  <a:lnTo>
                    <a:pt x="6690" y="5228"/>
                  </a:lnTo>
                  <a:lnTo>
                    <a:pt x="6543" y="5228"/>
                  </a:lnTo>
                  <a:lnTo>
                    <a:pt x="6543" y="5228"/>
                  </a:lnTo>
                  <a:lnTo>
                    <a:pt x="6141" y="5191"/>
                  </a:lnTo>
                  <a:lnTo>
                    <a:pt x="6141" y="5191"/>
                  </a:lnTo>
                  <a:lnTo>
                    <a:pt x="5849" y="5191"/>
                  </a:lnTo>
                  <a:lnTo>
                    <a:pt x="5630" y="5264"/>
                  </a:lnTo>
                  <a:lnTo>
                    <a:pt x="5374" y="5374"/>
                  </a:lnTo>
                  <a:lnTo>
                    <a:pt x="5154" y="5484"/>
                  </a:lnTo>
                  <a:lnTo>
                    <a:pt x="4972" y="5666"/>
                  </a:lnTo>
                  <a:lnTo>
                    <a:pt x="4752" y="5849"/>
                  </a:lnTo>
                  <a:lnTo>
                    <a:pt x="4423" y="6288"/>
                  </a:lnTo>
                  <a:lnTo>
                    <a:pt x="4423" y="6288"/>
                  </a:lnTo>
                  <a:lnTo>
                    <a:pt x="4533" y="6361"/>
                  </a:lnTo>
                  <a:lnTo>
                    <a:pt x="4716" y="6398"/>
                  </a:lnTo>
                  <a:lnTo>
                    <a:pt x="5045" y="6398"/>
                  </a:lnTo>
                  <a:lnTo>
                    <a:pt x="5191" y="6434"/>
                  </a:lnTo>
                  <a:lnTo>
                    <a:pt x="5301" y="6544"/>
                  </a:lnTo>
                  <a:lnTo>
                    <a:pt x="5337" y="6617"/>
                  </a:lnTo>
                  <a:lnTo>
                    <a:pt x="5374" y="6726"/>
                  </a:lnTo>
                  <a:lnTo>
                    <a:pt x="5374" y="6982"/>
                  </a:lnTo>
                  <a:lnTo>
                    <a:pt x="5374" y="6982"/>
                  </a:lnTo>
                  <a:lnTo>
                    <a:pt x="5154" y="6982"/>
                  </a:lnTo>
                  <a:lnTo>
                    <a:pt x="4935" y="6982"/>
                  </a:lnTo>
                  <a:lnTo>
                    <a:pt x="4935" y="6982"/>
                  </a:lnTo>
                  <a:lnTo>
                    <a:pt x="4679" y="6946"/>
                  </a:lnTo>
                  <a:lnTo>
                    <a:pt x="4679" y="6946"/>
                  </a:lnTo>
                  <a:lnTo>
                    <a:pt x="4423" y="6982"/>
                  </a:lnTo>
                  <a:lnTo>
                    <a:pt x="4350" y="7019"/>
                  </a:lnTo>
                  <a:lnTo>
                    <a:pt x="4241" y="7092"/>
                  </a:lnTo>
                  <a:lnTo>
                    <a:pt x="4131" y="7275"/>
                  </a:lnTo>
                  <a:lnTo>
                    <a:pt x="4058" y="7567"/>
                  </a:lnTo>
                  <a:lnTo>
                    <a:pt x="4058" y="7567"/>
                  </a:lnTo>
                  <a:lnTo>
                    <a:pt x="4058" y="7823"/>
                  </a:lnTo>
                  <a:lnTo>
                    <a:pt x="4058" y="8115"/>
                  </a:lnTo>
                  <a:lnTo>
                    <a:pt x="4058" y="8115"/>
                  </a:lnTo>
                  <a:lnTo>
                    <a:pt x="4058" y="8627"/>
                  </a:lnTo>
                  <a:lnTo>
                    <a:pt x="4058" y="8627"/>
                  </a:lnTo>
                  <a:lnTo>
                    <a:pt x="3363" y="9175"/>
                  </a:lnTo>
                  <a:lnTo>
                    <a:pt x="3363" y="9175"/>
                  </a:lnTo>
                  <a:lnTo>
                    <a:pt x="3181" y="9102"/>
                  </a:lnTo>
                  <a:lnTo>
                    <a:pt x="2998" y="9029"/>
                  </a:lnTo>
                  <a:lnTo>
                    <a:pt x="2852" y="8993"/>
                  </a:lnTo>
                  <a:lnTo>
                    <a:pt x="2669" y="8956"/>
                  </a:lnTo>
                  <a:lnTo>
                    <a:pt x="2669" y="8956"/>
                  </a:lnTo>
                  <a:lnTo>
                    <a:pt x="2486" y="8993"/>
                  </a:lnTo>
                  <a:lnTo>
                    <a:pt x="2303" y="9029"/>
                  </a:lnTo>
                  <a:lnTo>
                    <a:pt x="2121" y="9102"/>
                  </a:lnTo>
                  <a:lnTo>
                    <a:pt x="1901" y="9212"/>
                  </a:lnTo>
                  <a:lnTo>
                    <a:pt x="1901" y="9212"/>
                  </a:lnTo>
                  <a:lnTo>
                    <a:pt x="1536" y="9468"/>
                  </a:lnTo>
                  <a:lnTo>
                    <a:pt x="1353" y="9578"/>
                  </a:lnTo>
                  <a:lnTo>
                    <a:pt x="1134" y="9614"/>
                  </a:lnTo>
                  <a:lnTo>
                    <a:pt x="1134" y="9614"/>
                  </a:lnTo>
                  <a:lnTo>
                    <a:pt x="988" y="9614"/>
                  </a:lnTo>
                  <a:lnTo>
                    <a:pt x="878" y="9541"/>
                  </a:lnTo>
                  <a:lnTo>
                    <a:pt x="732" y="9468"/>
                  </a:lnTo>
                  <a:lnTo>
                    <a:pt x="586" y="9322"/>
                  </a:lnTo>
                  <a:lnTo>
                    <a:pt x="586" y="9322"/>
                  </a:lnTo>
                  <a:lnTo>
                    <a:pt x="549" y="9285"/>
                  </a:lnTo>
                  <a:lnTo>
                    <a:pt x="439" y="9249"/>
                  </a:lnTo>
                  <a:lnTo>
                    <a:pt x="439" y="9249"/>
                  </a:lnTo>
                  <a:lnTo>
                    <a:pt x="1" y="928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5500950" y="3402575"/>
              <a:ext cx="5500" cy="7325"/>
            </a:xfrm>
            <a:custGeom>
              <a:avLst/>
              <a:gdLst/>
              <a:ahLst/>
              <a:cxnLst/>
              <a:rect l="l" t="t" r="r" b="b"/>
              <a:pathLst>
                <a:path w="220" h="293" fill="none" extrusionOk="0">
                  <a:moveTo>
                    <a:pt x="37" y="292"/>
                  </a:moveTo>
                  <a:lnTo>
                    <a:pt x="37" y="29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220" y="256"/>
                  </a:lnTo>
                  <a:lnTo>
                    <a:pt x="220" y="256"/>
                  </a:lnTo>
                  <a:lnTo>
                    <a:pt x="37" y="29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5620650" y="3255450"/>
              <a:ext cx="11000" cy="4575"/>
            </a:xfrm>
            <a:custGeom>
              <a:avLst/>
              <a:gdLst/>
              <a:ahLst/>
              <a:cxnLst/>
              <a:rect l="l" t="t" r="r" b="b"/>
              <a:pathLst>
                <a:path w="440" h="183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9" y="183"/>
                  </a:lnTo>
                  <a:lnTo>
                    <a:pt x="37" y="18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fill="none" extrusionOk="0">
                  <a:moveTo>
                    <a:pt x="45141" y="1"/>
                  </a:moveTo>
                  <a:lnTo>
                    <a:pt x="45141" y="1"/>
                  </a:lnTo>
                  <a:lnTo>
                    <a:pt x="44959" y="1"/>
                  </a:ln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972" y="3254"/>
                  </a:lnTo>
                  <a:lnTo>
                    <a:pt x="43972" y="3254"/>
                  </a:lnTo>
                  <a:lnTo>
                    <a:pt x="43899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957" y="13488"/>
                  </a:lnTo>
                  <a:lnTo>
                    <a:pt x="33884" y="13488"/>
                  </a:lnTo>
                  <a:lnTo>
                    <a:pt x="33884" y="13488"/>
                  </a:lnTo>
                  <a:lnTo>
                    <a:pt x="33810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683" y="17582"/>
                  </a:lnTo>
                  <a:lnTo>
                    <a:pt x="26683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279" y="15864"/>
                  </a:lnTo>
                  <a:lnTo>
                    <a:pt x="15169" y="15864"/>
                  </a:lnTo>
                  <a:lnTo>
                    <a:pt x="1516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770" y="25477"/>
                  </a:lnTo>
                  <a:lnTo>
                    <a:pt x="11770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224" y="31544"/>
                  </a:lnTo>
                  <a:lnTo>
                    <a:pt x="8224" y="31544"/>
                  </a:lnTo>
                  <a:lnTo>
                    <a:pt x="8005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7384" y="57131"/>
                  </a:lnTo>
                  <a:lnTo>
                    <a:pt x="7822" y="57131"/>
                  </a:lnTo>
                  <a:lnTo>
                    <a:pt x="7822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495" y="78586"/>
                  </a:lnTo>
                  <a:lnTo>
                    <a:pt x="18495" y="78586"/>
                  </a:lnTo>
                  <a:lnTo>
                    <a:pt x="18678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748" y="46786"/>
                  </a:lnTo>
                  <a:lnTo>
                    <a:pt x="35748" y="46786"/>
                  </a:lnTo>
                  <a:lnTo>
                    <a:pt x="35492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518" y="43460"/>
                  </a:lnTo>
                  <a:lnTo>
                    <a:pt x="33628" y="43460"/>
                  </a:lnTo>
                  <a:lnTo>
                    <a:pt x="3362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588" y="45361"/>
                  </a:lnTo>
                  <a:lnTo>
                    <a:pt x="36588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288" y="48578"/>
                  </a:lnTo>
                  <a:lnTo>
                    <a:pt x="45288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044" y="51209"/>
                  </a:lnTo>
                  <a:lnTo>
                    <a:pt x="58044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8994" y="50880"/>
                  </a:lnTo>
                  <a:lnTo>
                    <a:pt x="58994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607" y="37466"/>
                  </a:lnTo>
                  <a:lnTo>
                    <a:pt x="68607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560" y="14292"/>
                  </a:lnTo>
                  <a:lnTo>
                    <a:pt x="80596" y="14292"/>
                  </a:lnTo>
                  <a:lnTo>
                    <a:pt x="80596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265" y="17216"/>
                  </a:lnTo>
                  <a:lnTo>
                    <a:pt x="83265" y="17216"/>
                  </a:lnTo>
                  <a:lnTo>
                    <a:pt x="83082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322" y="10271"/>
                  </a:lnTo>
                  <a:lnTo>
                    <a:pt x="87395" y="10271"/>
                  </a:lnTo>
                  <a:lnTo>
                    <a:pt x="87395" y="10271"/>
                  </a:lnTo>
                  <a:lnTo>
                    <a:pt x="87431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902" y="1024"/>
                  </a:lnTo>
                  <a:lnTo>
                    <a:pt x="79902" y="1024"/>
                  </a:lnTo>
                  <a:lnTo>
                    <a:pt x="79427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568" y="2340"/>
                  </a:lnTo>
                  <a:lnTo>
                    <a:pt x="71568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94" y="2669"/>
                  </a:lnTo>
                  <a:lnTo>
                    <a:pt x="67694" y="2669"/>
                  </a:lnTo>
                  <a:lnTo>
                    <a:pt x="67621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948" y="3290"/>
                  </a:lnTo>
                  <a:lnTo>
                    <a:pt x="56948" y="3290"/>
                  </a:lnTo>
                  <a:lnTo>
                    <a:pt x="56874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5010" y="4679"/>
                  </a:lnTo>
                  <a:lnTo>
                    <a:pt x="55010" y="4679"/>
                  </a:lnTo>
                  <a:lnTo>
                    <a:pt x="54754" y="4679"/>
                  </a:lnTo>
                  <a:lnTo>
                    <a:pt x="54754" y="4679"/>
                  </a:lnTo>
                  <a:lnTo>
                    <a:pt x="54462" y="4679"/>
                  </a:lnTo>
                  <a:lnTo>
                    <a:pt x="54462" y="4679"/>
                  </a:lnTo>
                  <a:lnTo>
                    <a:pt x="54279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96" y="4496"/>
                  </a:lnTo>
                  <a:lnTo>
                    <a:pt x="52196" y="4496"/>
                  </a:lnTo>
                  <a:lnTo>
                    <a:pt x="52159" y="4496"/>
                  </a:lnTo>
                  <a:lnTo>
                    <a:pt x="52159" y="4496"/>
                  </a:lnTo>
                  <a:lnTo>
                    <a:pt x="52123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8212" y="658"/>
                  </a:lnTo>
                  <a:lnTo>
                    <a:pt x="48212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lnTo>
                    <a:pt x="4514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extrusionOk="0">
                  <a:moveTo>
                    <a:pt x="43460" y="6251"/>
                  </a:moveTo>
                  <a:lnTo>
                    <a:pt x="43606" y="6287"/>
                  </a:lnTo>
                  <a:lnTo>
                    <a:pt x="43606" y="6982"/>
                  </a:lnTo>
                  <a:lnTo>
                    <a:pt x="43387" y="6982"/>
                  </a:lnTo>
                  <a:lnTo>
                    <a:pt x="43460" y="6251"/>
                  </a:lnTo>
                  <a:close/>
                  <a:moveTo>
                    <a:pt x="46238" y="6836"/>
                  </a:moveTo>
                  <a:lnTo>
                    <a:pt x="46238" y="7018"/>
                  </a:lnTo>
                  <a:lnTo>
                    <a:pt x="45873" y="7018"/>
                  </a:lnTo>
                  <a:lnTo>
                    <a:pt x="45836" y="6872"/>
                  </a:lnTo>
                  <a:lnTo>
                    <a:pt x="46238" y="6836"/>
                  </a:lnTo>
                  <a:close/>
                  <a:moveTo>
                    <a:pt x="43277" y="7274"/>
                  </a:moveTo>
                  <a:lnTo>
                    <a:pt x="43314" y="7567"/>
                  </a:lnTo>
                  <a:lnTo>
                    <a:pt x="43168" y="7567"/>
                  </a:lnTo>
                  <a:lnTo>
                    <a:pt x="43168" y="7274"/>
                  </a:lnTo>
                  <a:close/>
                  <a:moveTo>
                    <a:pt x="38343" y="9394"/>
                  </a:moveTo>
                  <a:lnTo>
                    <a:pt x="38453" y="9431"/>
                  </a:lnTo>
                  <a:lnTo>
                    <a:pt x="38599" y="9504"/>
                  </a:lnTo>
                  <a:lnTo>
                    <a:pt x="38416" y="10052"/>
                  </a:lnTo>
                  <a:lnTo>
                    <a:pt x="38343" y="10308"/>
                  </a:lnTo>
                  <a:lnTo>
                    <a:pt x="38233" y="10527"/>
                  </a:lnTo>
                  <a:lnTo>
                    <a:pt x="38051" y="10747"/>
                  </a:lnTo>
                  <a:lnTo>
                    <a:pt x="37868" y="10893"/>
                  </a:lnTo>
                  <a:lnTo>
                    <a:pt x="37612" y="11002"/>
                  </a:lnTo>
                  <a:lnTo>
                    <a:pt x="37246" y="11039"/>
                  </a:lnTo>
                  <a:lnTo>
                    <a:pt x="37173" y="11039"/>
                  </a:lnTo>
                  <a:lnTo>
                    <a:pt x="37137" y="11551"/>
                  </a:lnTo>
                  <a:lnTo>
                    <a:pt x="37027" y="11587"/>
                  </a:lnTo>
                  <a:lnTo>
                    <a:pt x="37173" y="11039"/>
                  </a:lnTo>
                  <a:lnTo>
                    <a:pt x="37246" y="10856"/>
                  </a:lnTo>
                  <a:lnTo>
                    <a:pt x="37320" y="10673"/>
                  </a:lnTo>
                  <a:lnTo>
                    <a:pt x="37429" y="10527"/>
                  </a:lnTo>
                  <a:lnTo>
                    <a:pt x="37575" y="10381"/>
                  </a:lnTo>
                  <a:lnTo>
                    <a:pt x="37685" y="10235"/>
                  </a:lnTo>
                  <a:lnTo>
                    <a:pt x="37795" y="10052"/>
                  </a:lnTo>
                  <a:lnTo>
                    <a:pt x="38014" y="9723"/>
                  </a:lnTo>
                  <a:lnTo>
                    <a:pt x="38160" y="9504"/>
                  </a:lnTo>
                  <a:lnTo>
                    <a:pt x="38233" y="9431"/>
                  </a:lnTo>
                  <a:lnTo>
                    <a:pt x="38343" y="9394"/>
                  </a:lnTo>
                  <a:close/>
                  <a:moveTo>
                    <a:pt x="25915" y="10016"/>
                  </a:moveTo>
                  <a:lnTo>
                    <a:pt x="26354" y="10052"/>
                  </a:lnTo>
                  <a:lnTo>
                    <a:pt x="26135" y="10491"/>
                  </a:lnTo>
                  <a:lnTo>
                    <a:pt x="26866" y="10966"/>
                  </a:lnTo>
                  <a:lnTo>
                    <a:pt x="26610" y="11331"/>
                  </a:lnTo>
                  <a:lnTo>
                    <a:pt x="26391" y="11295"/>
                  </a:lnTo>
                  <a:lnTo>
                    <a:pt x="26135" y="11295"/>
                  </a:lnTo>
                  <a:lnTo>
                    <a:pt x="25696" y="11331"/>
                  </a:lnTo>
                  <a:lnTo>
                    <a:pt x="25258" y="11441"/>
                  </a:lnTo>
                  <a:lnTo>
                    <a:pt x="24819" y="11551"/>
                  </a:lnTo>
                  <a:lnTo>
                    <a:pt x="24380" y="11733"/>
                  </a:lnTo>
                  <a:lnTo>
                    <a:pt x="24453" y="11514"/>
                  </a:lnTo>
                  <a:lnTo>
                    <a:pt x="24527" y="11331"/>
                  </a:lnTo>
                  <a:lnTo>
                    <a:pt x="24673" y="11185"/>
                  </a:lnTo>
                  <a:lnTo>
                    <a:pt x="24819" y="11076"/>
                  </a:lnTo>
                  <a:lnTo>
                    <a:pt x="25111" y="10893"/>
                  </a:lnTo>
                  <a:lnTo>
                    <a:pt x="25258" y="10820"/>
                  </a:lnTo>
                  <a:lnTo>
                    <a:pt x="25404" y="10710"/>
                  </a:lnTo>
                  <a:lnTo>
                    <a:pt x="25148" y="10418"/>
                  </a:lnTo>
                  <a:lnTo>
                    <a:pt x="25367" y="10235"/>
                  </a:lnTo>
                  <a:lnTo>
                    <a:pt x="25550" y="10089"/>
                  </a:lnTo>
                  <a:lnTo>
                    <a:pt x="25696" y="10052"/>
                  </a:lnTo>
                  <a:lnTo>
                    <a:pt x="25915" y="10016"/>
                  </a:lnTo>
                  <a:close/>
                  <a:moveTo>
                    <a:pt x="39951" y="14329"/>
                  </a:moveTo>
                  <a:lnTo>
                    <a:pt x="40061" y="14548"/>
                  </a:lnTo>
                  <a:lnTo>
                    <a:pt x="40097" y="14694"/>
                  </a:lnTo>
                  <a:lnTo>
                    <a:pt x="40024" y="14767"/>
                  </a:lnTo>
                  <a:lnTo>
                    <a:pt x="39915" y="14913"/>
                  </a:lnTo>
                  <a:lnTo>
                    <a:pt x="39915" y="14913"/>
                  </a:lnTo>
                  <a:lnTo>
                    <a:pt x="39951" y="14329"/>
                  </a:lnTo>
                  <a:close/>
                  <a:moveTo>
                    <a:pt x="26610" y="15462"/>
                  </a:moveTo>
                  <a:lnTo>
                    <a:pt x="27597" y="15937"/>
                  </a:lnTo>
                  <a:lnTo>
                    <a:pt x="26500" y="16375"/>
                  </a:lnTo>
                  <a:lnTo>
                    <a:pt x="26135" y="16522"/>
                  </a:lnTo>
                  <a:lnTo>
                    <a:pt x="25952" y="16595"/>
                  </a:lnTo>
                  <a:lnTo>
                    <a:pt x="25733" y="16631"/>
                  </a:lnTo>
                  <a:lnTo>
                    <a:pt x="25513" y="16595"/>
                  </a:lnTo>
                  <a:lnTo>
                    <a:pt x="25294" y="16522"/>
                  </a:lnTo>
                  <a:lnTo>
                    <a:pt x="25623" y="16193"/>
                  </a:lnTo>
                  <a:lnTo>
                    <a:pt x="25915" y="15937"/>
                  </a:lnTo>
                  <a:lnTo>
                    <a:pt x="26244" y="15718"/>
                  </a:lnTo>
                  <a:lnTo>
                    <a:pt x="26610" y="15462"/>
                  </a:lnTo>
                  <a:close/>
                  <a:moveTo>
                    <a:pt x="30448" y="20542"/>
                  </a:moveTo>
                  <a:lnTo>
                    <a:pt x="30448" y="20944"/>
                  </a:lnTo>
                  <a:lnTo>
                    <a:pt x="30338" y="20944"/>
                  </a:lnTo>
                  <a:lnTo>
                    <a:pt x="30302" y="20835"/>
                  </a:lnTo>
                  <a:lnTo>
                    <a:pt x="30265" y="20762"/>
                  </a:lnTo>
                  <a:lnTo>
                    <a:pt x="30338" y="20652"/>
                  </a:lnTo>
                  <a:lnTo>
                    <a:pt x="30448" y="20542"/>
                  </a:lnTo>
                  <a:close/>
                  <a:moveTo>
                    <a:pt x="30411" y="23942"/>
                  </a:moveTo>
                  <a:lnTo>
                    <a:pt x="30411" y="24563"/>
                  </a:lnTo>
                  <a:lnTo>
                    <a:pt x="30265" y="24417"/>
                  </a:lnTo>
                  <a:lnTo>
                    <a:pt x="30229" y="24307"/>
                  </a:lnTo>
                  <a:lnTo>
                    <a:pt x="30229" y="24234"/>
                  </a:lnTo>
                  <a:lnTo>
                    <a:pt x="30229" y="24161"/>
                  </a:lnTo>
                  <a:lnTo>
                    <a:pt x="30265" y="24088"/>
                  </a:lnTo>
                  <a:lnTo>
                    <a:pt x="30411" y="23942"/>
                  </a:lnTo>
                  <a:close/>
                  <a:moveTo>
                    <a:pt x="47481" y="25258"/>
                  </a:moveTo>
                  <a:lnTo>
                    <a:pt x="47627" y="25367"/>
                  </a:lnTo>
                  <a:lnTo>
                    <a:pt x="47298" y="25367"/>
                  </a:lnTo>
                  <a:lnTo>
                    <a:pt x="47481" y="25258"/>
                  </a:lnTo>
                  <a:close/>
                  <a:moveTo>
                    <a:pt x="31362" y="24307"/>
                  </a:moveTo>
                  <a:lnTo>
                    <a:pt x="31362" y="25550"/>
                  </a:lnTo>
                  <a:lnTo>
                    <a:pt x="31179" y="25367"/>
                  </a:lnTo>
                  <a:lnTo>
                    <a:pt x="31033" y="25221"/>
                  </a:lnTo>
                  <a:lnTo>
                    <a:pt x="30960" y="25038"/>
                  </a:lnTo>
                  <a:lnTo>
                    <a:pt x="30960" y="24855"/>
                  </a:lnTo>
                  <a:lnTo>
                    <a:pt x="30960" y="24709"/>
                  </a:lnTo>
                  <a:lnTo>
                    <a:pt x="31033" y="24563"/>
                  </a:lnTo>
                  <a:lnTo>
                    <a:pt x="31179" y="24417"/>
                  </a:lnTo>
                  <a:lnTo>
                    <a:pt x="31362" y="24307"/>
                  </a:lnTo>
                  <a:close/>
                  <a:moveTo>
                    <a:pt x="18167" y="26720"/>
                  </a:moveTo>
                  <a:lnTo>
                    <a:pt x="18093" y="27195"/>
                  </a:lnTo>
                  <a:lnTo>
                    <a:pt x="17911" y="27158"/>
                  </a:lnTo>
                  <a:lnTo>
                    <a:pt x="17838" y="27158"/>
                  </a:lnTo>
                  <a:lnTo>
                    <a:pt x="17801" y="27122"/>
                  </a:lnTo>
                  <a:lnTo>
                    <a:pt x="17801" y="26975"/>
                  </a:lnTo>
                  <a:lnTo>
                    <a:pt x="17838" y="26866"/>
                  </a:lnTo>
                  <a:lnTo>
                    <a:pt x="17984" y="26793"/>
                  </a:lnTo>
                  <a:lnTo>
                    <a:pt x="18167" y="26720"/>
                  </a:lnTo>
                  <a:close/>
                  <a:moveTo>
                    <a:pt x="35382" y="28437"/>
                  </a:moveTo>
                  <a:lnTo>
                    <a:pt x="35748" y="28730"/>
                  </a:lnTo>
                  <a:lnTo>
                    <a:pt x="35931" y="28876"/>
                  </a:lnTo>
                  <a:lnTo>
                    <a:pt x="36077" y="29022"/>
                  </a:lnTo>
                  <a:lnTo>
                    <a:pt x="36223" y="29205"/>
                  </a:lnTo>
                  <a:lnTo>
                    <a:pt x="36333" y="29424"/>
                  </a:lnTo>
                  <a:lnTo>
                    <a:pt x="36369" y="29680"/>
                  </a:lnTo>
                  <a:lnTo>
                    <a:pt x="36333" y="29973"/>
                  </a:lnTo>
                  <a:lnTo>
                    <a:pt x="35931" y="30009"/>
                  </a:lnTo>
                  <a:lnTo>
                    <a:pt x="35602" y="30046"/>
                  </a:lnTo>
                  <a:lnTo>
                    <a:pt x="35382" y="30009"/>
                  </a:lnTo>
                  <a:lnTo>
                    <a:pt x="35200" y="29936"/>
                  </a:lnTo>
                  <a:lnTo>
                    <a:pt x="34980" y="29753"/>
                  </a:lnTo>
                  <a:lnTo>
                    <a:pt x="34724" y="29534"/>
                  </a:lnTo>
                  <a:lnTo>
                    <a:pt x="33555" y="29900"/>
                  </a:lnTo>
                  <a:lnTo>
                    <a:pt x="33445" y="29644"/>
                  </a:lnTo>
                  <a:lnTo>
                    <a:pt x="33445" y="29571"/>
                  </a:lnTo>
                  <a:lnTo>
                    <a:pt x="33445" y="29497"/>
                  </a:lnTo>
                  <a:lnTo>
                    <a:pt x="33482" y="29424"/>
                  </a:lnTo>
                  <a:lnTo>
                    <a:pt x="33518" y="29351"/>
                  </a:lnTo>
                  <a:lnTo>
                    <a:pt x="33737" y="29242"/>
                  </a:lnTo>
                  <a:lnTo>
                    <a:pt x="34542" y="28876"/>
                  </a:lnTo>
                  <a:lnTo>
                    <a:pt x="35382" y="28437"/>
                  </a:lnTo>
                  <a:close/>
                  <a:moveTo>
                    <a:pt x="37320" y="30521"/>
                  </a:moveTo>
                  <a:lnTo>
                    <a:pt x="37575" y="30557"/>
                  </a:lnTo>
                  <a:lnTo>
                    <a:pt x="37758" y="30631"/>
                  </a:lnTo>
                  <a:lnTo>
                    <a:pt x="37941" y="30740"/>
                  </a:lnTo>
                  <a:lnTo>
                    <a:pt x="38051" y="30886"/>
                  </a:lnTo>
                  <a:lnTo>
                    <a:pt x="38160" y="31033"/>
                  </a:lnTo>
                  <a:lnTo>
                    <a:pt x="38270" y="31215"/>
                  </a:lnTo>
                  <a:lnTo>
                    <a:pt x="38306" y="31435"/>
                  </a:lnTo>
                  <a:lnTo>
                    <a:pt x="38014" y="31471"/>
                  </a:lnTo>
                  <a:lnTo>
                    <a:pt x="37868" y="31508"/>
                  </a:lnTo>
                  <a:lnTo>
                    <a:pt x="37722" y="31581"/>
                  </a:lnTo>
                  <a:lnTo>
                    <a:pt x="37648" y="31691"/>
                  </a:lnTo>
                  <a:lnTo>
                    <a:pt x="37539" y="31837"/>
                  </a:lnTo>
                  <a:lnTo>
                    <a:pt x="37393" y="32166"/>
                  </a:lnTo>
                  <a:lnTo>
                    <a:pt x="37137" y="32093"/>
                  </a:lnTo>
                  <a:lnTo>
                    <a:pt x="37027" y="32056"/>
                  </a:lnTo>
                  <a:lnTo>
                    <a:pt x="36954" y="31983"/>
                  </a:lnTo>
                  <a:lnTo>
                    <a:pt x="36917" y="31910"/>
                  </a:lnTo>
                  <a:lnTo>
                    <a:pt x="36881" y="31837"/>
                  </a:lnTo>
                  <a:lnTo>
                    <a:pt x="36844" y="31544"/>
                  </a:lnTo>
                  <a:lnTo>
                    <a:pt x="36808" y="31362"/>
                  </a:lnTo>
                  <a:lnTo>
                    <a:pt x="36735" y="31179"/>
                  </a:lnTo>
                  <a:lnTo>
                    <a:pt x="36552" y="30557"/>
                  </a:lnTo>
                  <a:lnTo>
                    <a:pt x="37064" y="30521"/>
                  </a:lnTo>
                  <a:close/>
                  <a:moveTo>
                    <a:pt x="39586" y="32202"/>
                  </a:moveTo>
                  <a:lnTo>
                    <a:pt x="39842" y="32239"/>
                  </a:lnTo>
                  <a:lnTo>
                    <a:pt x="40134" y="32312"/>
                  </a:lnTo>
                  <a:lnTo>
                    <a:pt x="39988" y="32385"/>
                  </a:lnTo>
                  <a:lnTo>
                    <a:pt x="39842" y="32458"/>
                  </a:lnTo>
                  <a:lnTo>
                    <a:pt x="39732" y="32495"/>
                  </a:lnTo>
                  <a:lnTo>
                    <a:pt x="39586" y="32531"/>
                  </a:lnTo>
                  <a:lnTo>
                    <a:pt x="39403" y="32495"/>
                  </a:lnTo>
                  <a:lnTo>
                    <a:pt x="39257" y="32458"/>
                  </a:lnTo>
                  <a:lnTo>
                    <a:pt x="38928" y="32349"/>
                  </a:lnTo>
                  <a:lnTo>
                    <a:pt x="39257" y="32239"/>
                  </a:lnTo>
                  <a:lnTo>
                    <a:pt x="39586" y="32202"/>
                  </a:lnTo>
                  <a:close/>
                  <a:moveTo>
                    <a:pt x="35857" y="30557"/>
                  </a:moveTo>
                  <a:lnTo>
                    <a:pt x="35931" y="30631"/>
                  </a:lnTo>
                  <a:lnTo>
                    <a:pt x="36004" y="30740"/>
                  </a:lnTo>
                  <a:lnTo>
                    <a:pt x="36004" y="30886"/>
                  </a:lnTo>
                  <a:lnTo>
                    <a:pt x="35784" y="31033"/>
                  </a:lnTo>
                  <a:lnTo>
                    <a:pt x="35602" y="31179"/>
                  </a:lnTo>
                  <a:lnTo>
                    <a:pt x="35455" y="31325"/>
                  </a:lnTo>
                  <a:lnTo>
                    <a:pt x="35346" y="31508"/>
                  </a:lnTo>
                  <a:lnTo>
                    <a:pt x="35236" y="31727"/>
                  </a:lnTo>
                  <a:lnTo>
                    <a:pt x="35163" y="31946"/>
                  </a:lnTo>
                  <a:lnTo>
                    <a:pt x="35090" y="32458"/>
                  </a:lnTo>
                  <a:lnTo>
                    <a:pt x="35053" y="32604"/>
                  </a:lnTo>
                  <a:lnTo>
                    <a:pt x="34980" y="32787"/>
                  </a:lnTo>
                  <a:lnTo>
                    <a:pt x="34797" y="33153"/>
                  </a:lnTo>
                  <a:lnTo>
                    <a:pt x="34761" y="33189"/>
                  </a:lnTo>
                  <a:lnTo>
                    <a:pt x="34688" y="33189"/>
                  </a:lnTo>
                  <a:lnTo>
                    <a:pt x="34542" y="33226"/>
                  </a:lnTo>
                  <a:lnTo>
                    <a:pt x="34505" y="33226"/>
                  </a:lnTo>
                  <a:lnTo>
                    <a:pt x="34469" y="33189"/>
                  </a:lnTo>
                  <a:lnTo>
                    <a:pt x="34432" y="33153"/>
                  </a:lnTo>
                  <a:lnTo>
                    <a:pt x="34359" y="33006"/>
                  </a:lnTo>
                  <a:lnTo>
                    <a:pt x="34322" y="32933"/>
                  </a:lnTo>
                  <a:lnTo>
                    <a:pt x="34651" y="31910"/>
                  </a:lnTo>
                  <a:lnTo>
                    <a:pt x="34834" y="31435"/>
                  </a:lnTo>
                  <a:lnTo>
                    <a:pt x="35017" y="30923"/>
                  </a:lnTo>
                  <a:lnTo>
                    <a:pt x="35090" y="30813"/>
                  </a:lnTo>
                  <a:lnTo>
                    <a:pt x="35273" y="30704"/>
                  </a:lnTo>
                  <a:lnTo>
                    <a:pt x="35638" y="30557"/>
                  </a:lnTo>
                  <a:close/>
                  <a:moveTo>
                    <a:pt x="37831" y="33116"/>
                  </a:moveTo>
                  <a:lnTo>
                    <a:pt x="38051" y="33226"/>
                  </a:lnTo>
                  <a:lnTo>
                    <a:pt x="37575" y="33482"/>
                  </a:lnTo>
                  <a:lnTo>
                    <a:pt x="37356" y="33591"/>
                  </a:lnTo>
                  <a:lnTo>
                    <a:pt x="37100" y="33628"/>
                  </a:lnTo>
                  <a:lnTo>
                    <a:pt x="36917" y="33628"/>
                  </a:lnTo>
                  <a:lnTo>
                    <a:pt x="36698" y="33518"/>
                  </a:lnTo>
                  <a:lnTo>
                    <a:pt x="36954" y="33409"/>
                  </a:lnTo>
                  <a:lnTo>
                    <a:pt x="37173" y="33262"/>
                  </a:lnTo>
                  <a:lnTo>
                    <a:pt x="37393" y="33153"/>
                  </a:lnTo>
                  <a:lnTo>
                    <a:pt x="37539" y="33116"/>
                  </a:lnTo>
                  <a:close/>
                  <a:moveTo>
                    <a:pt x="14731" y="0"/>
                  </a:move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3592050" y="341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3666075" y="4015725"/>
              <a:ext cx="33825" cy="12800"/>
            </a:xfrm>
            <a:custGeom>
              <a:avLst/>
              <a:gdLst/>
              <a:ahLst/>
              <a:cxnLst/>
              <a:rect l="l" t="t" r="r" b="b"/>
              <a:pathLst>
                <a:path w="1353" h="512" fill="none" extrusionOk="0">
                  <a:moveTo>
                    <a:pt x="402" y="512"/>
                  </a:moveTo>
                  <a:lnTo>
                    <a:pt x="402" y="512"/>
                  </a:lnTo>
                  <a:lnTo>
                    <a:pt x="219" y="512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256" y="293"/>
                  </a:lnTo>
                  <a:lnTo>
                    <a:pt x="475" y="146"/>
                  </a:lnTo>
                  <a:lnTo>
                    <a:pt x="695" y="37"/>
                  </a:lnTo>
                  <a:lnTo>
                    <a:pt x="841" y="0"/>
                  </a:lnTo>
                  <a:lnTo>
                    <a:pt x="950" y="0"/>
                  </a:lnTo>
                  <a:lnTo>
                    <a:pt x="950" y="0"/>
                  </a:lnTo>
                  <a:lnTo>
                    <a:pt x="1133" y="0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877" y="366"/>
                  </a:lnTo>
                  <a:lnTo>
                    <a:pt x="658" y="475"/>
                  </a:lnTo>
                  <a:lnTo>
                    <a:pt x="402" y="51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3721800" y="3992875"/>
              <a:ext cx="30175" cy="8250"/>
            </a:xfrm>
            <a:custGeom>
              <a:avLst/>
              <a:gdLst/>
              <a:ahLst/>
              <a:cxnLst/>
              <a:rect l="l" t="t" r="r" b="b"/>
              <a:pathLst>
                <a:path w="1207" h="330" fill="none" extrusionOk="0">
                  <a:moveTo>
                    <a:pt x="659" y="329"/>
                  </a:moveTo>
                  <a:lnTo>
                    <a:pt x="659" y="329"/>
                  </a:lnTo>
                  <a:lnTo>
                    <a:pt x="476" y="293"/>
                  </a:lnTo>
                  <a:lnTo>
                    <a:pt x="330" y="256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330" y="37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915" y="37"/>
                  </a:lnTo>
                  <a:lnTo>
                    <a:pt x="1207" y="110"/>
                  </a:lnTo>
                  <a:lnTo>
                    <a:pt x="1207" y="110"/>
                  </a:lnTo>
                  <a:lnTo>
                    <a:pt x="1061" y="183"/>
                  </a:lnTo>
                  <a:lnTo>
                    <a:pt x="915" y="256"/>
                  </a:lnTo>
                  <a:lnTo>
                    <a:pt x="805" y="293"/>
                  </a:lnTo>
                  <a:lnTo>
                    <a:pt x="659" y="3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3606675" y="3951750"/>
              <a:ext cx="42050" cy="66725"/>
            </a:xfrm>
            <a:custGeom>
              <a:avLst/>
              <a:gdLst/>
              <a:ahLst/>
              <a:cxnLst/>
              <a:rect l="l" t="t" r="r" b="b"/>
              <a:pathLst>
                <a:path w="1682" h="2669" fill="none" extrusionOk="0">
                  <a:moveTo>
                    <a:pt x="220" y="2669"/>
                  </a:moveTo>
                  <a:lnTo>
                    <a:pt x="220" y="2669"/>
                  </a:lnTo>
                  <a:lnTo>
                    <a:pt x="183" y="2669"/>
                  </a:lnTo>
                  <a:lnTo>
                    <a:pt x="183" y="2669"/>
                  </a:lnTo>
                  <a:lnTo>
                    <a:pt x="147" y="2632"/>
                  </a:lnTo>
                  <a:lnTo>
                    <a:pt x="110" y="2596"/>
                  </a:lnTo>
                  <a:lnTo>
                    <a:pt x="37" y="2449"/>
                  </a:lnTo>
                  <a:lnTo>
                    <a:pt x="37" y="2449"/>
                  </a:lnTo>
                  <a:lnTo>
                    <a:pt x="0" y="2376"/>
                  </a:lnTo>
                  <a:lnTo>
                    <a:pt x="0" y="2376"/>
                  </a:lnTo>
                  <a:lnTo>
                    <a:pt x="329" y="1353"/>
                  </a:lnTo>
                  <a:lnTo>
                    <a:pt x="512" y="878"/>
                  </a:lnTo>
                  <a:lnTo>
                    <a:pt x="695" y="366"/>
                  </a:lnTo>
                  <a:lnTo>
                    <a:pt x="695" y="366"/>
                  </a:lnTo>
                  <a:lnTo>
                    <a:pt x="768" y="256"/>
                  </a:lnTo>
                  <a:lnTo>
                    <a:pt x="951" y="14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0"/>
                  </a:lnTo>
                  <a:lnTo>
                    <a:pt x="1426" y="0"/>
                  </a:lnTo>
                  <a:lnTo>
                    <a:pt x="1535" y="0"/>
                  </a:lnTo>
                  <a:lnTo>
                    <a:pt x="1609" y="74"/>
                  </a:lnTo>
                  <a:lnTo>
                    <a:pt x="1682" y="183"/>
                  </a:lnTo>
                  <a:lnTo>
                    <a:pt x="1682" y="329"/>
                  </a:lnTo>
                  <a:lnTo>
                    <a:pt x="1682" y="329"/>
                  </a:lnTo>
                  <a:lnTo>
                    <a:pt x="1462" y="476"/>
                  </a:lnTo>
                  <a:lnTo>
                    <a:pt x="1280" y="622"/>
                  </a:lnTo>
                  <a:lnTo>
                    <a:pt x="1133" y="768"/>
                  </a:lnTo>
                  <a:lnTo>
                    <a:pt x="1024" y="951"/>
                  </a:lnTo>
                  <a:lnTo>
                    <a:pt x="914" y="1170"/>
                  </a:lnTo>
                  <a:lnTo>
                    <a:pt x="841" y="1389"/>
                  </a:lnTo>
                  <a:lnTo>
                    <a:pt x="768" y="1901"/>
                  </a:lnTo>
                  <a:lnTo>
                    <a:pt x="768" y="1901"/>
                  </a:lnTo>
                  <a:lnTo>
                    <a:pt x="731" y="2047"/>
                  </a:lnTo>
                  <a:lnTo>
                    <a:pt x="658" y="2230"/>
                  </a:lnTo>
                  <a:lnTo>
                    <a:pt x="475" y="2596"/>
                  </a:lnTo>
                  <a:lnTo>
                    <a:pt x="475" y="2596"/>
                  </a:lnTo>
                  <a:lnTo>
                    <a:pt x="439" y="2632"/>
                  </a:lnTo>
                  <a:lnTo>
                    <a:pt x="366" y="2632"/>
                  </a:lnTo>
                  <a:lnTo>
                    <a:pt x="220" y="266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3662400" y="3950825"/>
              <a:ext cx="43900" cy="41150"/>
            </a:xfrm>
            <a:custGeom>
              <a:avLst/>
              <a:gdLst/>
              <a:ahLst/>
              <a:cxnLst/>
              <a:rect l="l" t="t" r="r" b="b"/>
              <a:pathLst>
                <a:path w="1756" h="1646" fill="none" extrusionOk="0">
                  <a:moveTo>
                    <a:pt x="842" y="1646"/>
                  </a:moveTo>
                  <a:lnTo>
                    <a:pt x="842" y="1646"/>
                  </a:lnTo>
                  <a:lnTo>
                    <a:pt x="586" y="1573"/>
                  </a:lnTo>
                  <a:lnTo>
                    <a:pt x="476" y="1536"/>
                  </a:lnTo>
                  <a:lnTo>
                    <a:pt x="403" y="1463"/>
                  </a:lnTo>
                  <a:lnTo>
                    <a:pt x="366" y="1390"/>
                  </a:lnTo>
                  <a:lnTo>
                    <a:pt x="330" y="1317"/>
                  </a:lnTo>
                  <a:lnTo>
                    <a:pt x="293" y="1024"/>
                  </a:lnTo>
                  <a:lnTo>
                    <a:pt x="293" y="1024"/>
                  </a:lnTo>
                  <a:lnTo>
                    <a:pt x="257" y="842"/>
                  </a:lnTo>
                  <a:lnTo>
                    <a:pt x="184" y="659"/>
                  </a:lnTo>
                  <a:lnTo>
                    <a:pt x="184" y="65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513" y="1"/>
                  </a:lnTo>
                  <a:lnTo>
                    <a:pt x="513" y="1"/>
                  </a:lnTo>
                  <a:lnTo>
                    <a:pt x="769" y="1"/>
                  </a:lnTo>
                  <a:lnTo>
                    <a:pt x="1024" y="37"/>
                  </a:lnTo>
                  <a:lnTo>
                    <a:pt x="1207" y="111"/>
                  </a:lnTo>
                  <a:lnTo>
                    <a:pt x="1390" y="220"/>
                  </a:lnTo>
                  <a:lnTo>
                    <a:pt x="1500" y="366"/>
                  </a:lnTo>
                  <a:lnTo>
                    <a:pt x="1609" y="513"/>
                  </a:lnTo>
                  <a:lnTo>
                    <a:pt x="1719" y="695"/>
                  </a:lnTo>
                  <a:lnTo>
                    <a:pt x="1755" y="915"/>
                  </a:lnTo>
                  <a:lnTo>
                    <a:pt x="1755" y="915"/>
                  </a:lnTo>
                  <a:lnTo>
                    <a:pt x="1463" y="951"/>
                  </a:lnTo>
                  <a:lnTo>
                    <a:pt x="1317" y="988"/>
                  </a:lnTo>
                  <a:lnTo>
                    <a:pt x="1171" y="1061"/>
                  </a:lnTo>
                  <a:lnTo>
                    <a:pt x="1171" y="1061"/>
                  </a:lnTo>
                  <a:lnTo>
                    <a:pt x="1097" y="1171"/>
                  </a:lnTo>
                  <a:lnTo>
                    <a:pt x="988" y="1317"/>
                  </a:lnTo>
                  <a:lnTo>
                    <a:pt x="842" y="164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3584750" y="3898750"/>
              <a:ext cx="73125" cy="40225"/>
            </a:xfrm>
            <a:custGeom>
              <a:avLst/>
              <a:gdLst/>
              <a:ahLst/>
              <a:cxnLst/>
              <a:rect l="l" t="t" r="r" b="b"/>
              <a:pathLst>
                <a:path w="2925" h="1609" fill="none" extrusionOk="0">
                  <a:moveTo>
                    <a:pt x="110" y="1463"/>
                  </a:moveTo>
                  <a:lnTo>
                    <a:pt x="110" y="1463"/>
                  </a:lnTo>
                  <a:lnTo>
                    <a:pt x="0" y="1207"/>
                  </a:lnTo>
                  <a:lnTo>
                    <a:pt x="0" y="1134"/>
                  </a:lnTo>
                  <a:lnTo>
                    <a:pt x="0" y="1060"/>
                  </a:lnTo>
                  <a:lnTo>
                    <a:pt x="37" y="987"/>
                  </a:lnTo>
                  <a:lnTo>
                    <a:pt x="73" y="914"/>
                  </a:lnTo>
                  <a:lnTo>
                    <a:pt x="292" y="805"/>
                  </a:lnTo>
                  <a:lnTo>
                    <a:pt x="292" y="805"/>
                  </a:lnTo>
                  <a:lnTo>
                    <a:pt x="1097" y="439"/>
                  </a:lnTo>
                  <a:lnTo>
                    <a:pt x="1937" y="0"/>
                  </a:lnTo>
                  <a:lnTo>
                    <a:pt x="1937" y="0"/>
                  </a:lnTo>
                  <a:lnTo>
                    <a:pt x="2303" y="293"/>
                  </a:lnTo>
                  <a:lnTo>
                    <a:pt x="2486" y="439"/>
                  </a:lnTo>
                  <a:lnTo>
                    <a:pt x="2632" y="585"/>
                  </a:lnTo>
                  <a:lnTo>
                    <a:pt x="2778" y="768"/>
                  </a:lnTo>
                  <a:lnTo>
                    <a:pt x="2888" y="987"/>
                  </a:lnTo>
                  <a:lnTo>
                    <a:pt x="2924" y="1243"/>
                  </a:lnTo>
                  <a:lnTo>
                    <a:pt x="2888" y="1536"/>
                  </a:lnTo>
                  <a:lnTo>
                    <a:pt x="2888" y="1536"/>
                  </a:lnTo>
                  <a:lnTo>
                    <a:pt x="2486" y="1572"/>
                  </a:lnTo>
                  <a:lnTo>
                    <a:pt x="2157" y="1609"/>
                  </a:lnTo>
                  <a:lnTo>
                    <a:pt x="2157" y="1609"/>
                  </a:lnTo>
                  <a:lnTo>
                    <a:pt x="1937" y="1572"/>
                  </a:lnTo>
                  <a:lnTo>
                    <a:pt x="1755" y="1499"/>
                  </a:lnTo>
                  <a:lnTo>
                    <a:pt x="1535" y="1316"/>
                  </a:lnTo>
                  <a:lnTo>
                    <a:pt x="1279" y="1097"/>
                  </a:lnTo>
                  <a:lnTo>
                    <a:pt x="1279" y="1097"/>
                  </a:lnTo>
                  <a:lnTo>
                    <a:pt x="110" y="146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3193650" y="3855800"/>
              <a:ext cx="9150" cy="11900"/>
            </a:xfrm>
            <a:custGeom>
              <a:avLst/>
              <a:gdLst/>
              <a:ahLst/>
              <a:cxnLst/>
              <a:rect l="l" t="t" r="r" b="b"/>
              <a:pathLst>
                <a:path w="366" h="476" fill="none" extrusionOk="0">
                  <a:moveTo>
                    <a:pt x="292" y="476"/>
                  </a:moveTo>
                  <a:lnTo>
                    <a:pt x="292" y="476"/>
                  </a:lnTo>
                  <a:lnTo>
                    <a:pt x="110" y="439"/>
                  </a:lnTo>
                  <a:lnTo>
                    <a:pt x="37" y="439"/>
                  </a:lnTo>
                  <a:lnTo>
                    <a:pt x="0" y="403"/>
                  </a:lnTo>
                  <a:lnTo>
                    <a:pt x="0" y="403"/>
                  </a:lnTo>
                  <a:lnTo>
                    <a:pt x="0" y="256"/>
                  </a:lnTo>
                  <a:lnTo>
                    <a:pt x="37" y="147"/>
                  </a:lnTo>
                  <a:lnTo>
                    <a:pt x="183" y="74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292" y="47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3931075" y="3819250"/>
              <a:ext cx="8250" cy="2775"/>
            </a:xfrm>
            <a:custGeom>
              <a:avLst/>
              <a:gdLst/>
              <a:ahLst/>
              <a:cxnLst/>
              <a:rect l="l" t="t" r="r" b="b"/>
              <a:pathLst>
                <a:path w="330" h="111" fill="none" extrusionOk="0">
                  <a:moveTo>
                    <a:pt x="329" y="110"/>
                  </a:moveTo>
                  <a:lnTo>
                    <a:pt x="329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329" y="11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3522600" y="3795500"/>
              <a:ext cx="10075" cy="31075"/>
            </a:xfrm>
            <a:custGeom>
              <a:avLst/>
              <a:gdLst/>
              <a:ahLst/>
              <a:cxnLst/>
              <a:rect l="l" t="t" r="r" b="b"/>
              <a:pathLst>
                <a:path w="403" h="1243" fill="none" extrusionOk="0">
                  <a:moveTo>
                    <a:pt x="403" y="1243"/>
                  </a:moveTo>
                  <a:lnTo>
                    <a:pt x="403" y="1243"/>
                  </a:lnTo>
                  <a:lnTo>
                    <a:pt x="220" y="1060"/>
                  </a:lnTo>
                  <a:lnTo>
                    <a:pt x="74" y="914"/>
                  </a:lnTo>
                  <a:lnTo>
                    <a:pt x="1" y="731"/>
                  </a:lnTo>
                  <a:lnTo>
                    <a:pt x="1" y="548"/>
                  </a:lnTo>
                  <a:lnTo>
                    <a:pt x="1" y="402"/>
                  </a:lnTo>
                  <a:lnTo>
                    <a:pt x="74" y="256"/>
                  </a:lnTo>
                  <a:lnTo>
                    <a:pt x="220" y="11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403" y="124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3504325" y="3786350"/>
              <a:ext cx="4600" cy="15575"/>
            </a:xfrm>
            <a:custGeom>
              <a:avLst/>
              <a:gdLst/>
              <a:ahLst/>
              <a:cxnLst/>
              <a:rect l="l" t="t" r="r" b="b"/>
              <a:pathLst>
                <a:path w="184" h="623" fill="none" extrusionOk="0">
                  <a:moveTo>
                    <a:pt x="183" y="622"/>
                  </a:moveTo>
                  <a:lnTo>
                    <a:pt x="183" y="622"/>
                  </a:lnTo>
                  <a:lnTo>
                    <a:pt x="37" y="476"/>
                  </a:lnTo>
                  <a:lnTo>
                    <a:pt x="1" y="366"/>
                  </a:lnTo>
                  <a:lnTo>
                    <a:pt x="1" y="293"/>
                  </a:lnTo>
                  <a:lnTo>
                    <a:pt x="1" y="220"/>
                  </a:lnTo>
                  <a:lnTo>
                    <a:pt x="37" y="147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62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505250" y="3701375"/>
              <a:ext cx="4575" cy="10075"/>
            </a:xfrm>
            <a:custGeom>
              <a:avLst/>
              <a:gdLst/>
              <a:ahLst/>
              <a:cxnLst/>
              <a:rect l="l" t="t" r="r" b="b"/>
              <a:pathLst>
                <a:path w="183" h="403" fill="none" extrusionOk="0">
                  <a:moveTo>
                    <a:pt x="73" y="402"/>
                  </a:moveTo>
                  <a:lnTo>
                    <a:pt x="73" y="402"/>
                  </a:lnTo>
                  <a:lnTo>
                    <a:pt x="37" y="29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11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73" y="40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380975" y="3574350"/>
              <a:ext cx="57575" cy="29275"/>
            </a:xfrm>
            <a:custGeom>
              <a:avLst/>
              <a:gdLst/>
              <a:ahLst/>
              <a:cxnLst/>
              <a:rect l="l" t="t" r="r" b="b"/>
              <a:pathLst>
                <a:path w="2303" h="1171" fill="none" extrusionOk="0">
                  <a:moveTo>
                    <a:pt x="439" y="1170"/>
                  </a:moveTo>
                  <a:lnTo>
                    <a:pt x="439" y="1170"/>
                  </a:lnTo>
                  <a:lnTo>
                    <a:pt x="219" y="1134"/>
                  </a:lnTo>
                  <a:lnTo>
                    <a:pt x="0" y="1061"/>
                  </a:lnTo>
                  <a:lnTo>
                    <a:pt x="0" y="1061"/>
                  </a:lnTo>
                  <a:lnTo>
                    <a:pt x="329" y="732"/>
                  </a:lnTo>
                  <a:lnTo>
                    <a:pt x="621" y="476"/>
                  </a:lnTo>
                  <a:lnTo>
                    <a:pt x="621" y="476"/>
                  </a:lnTo>
                  <a:lnTo>
                    <a:pt x="950" y="257"/>
                  </a:lnTo>
                  <a:lnTo>
                    <a:pt x="1316" y="1"/>
                  </a:lnTo>
                  <a:lnTo>
                    <a:pt x="1316" y="1"/>
                  </a:lnTo>
                  <a:lnTo>
                    <a:pt x="2303" y="476"/>
                  </a:lnTo>
                  <a:lnTo>
                    <a:pt x="2303" y="476"/>
                  </a:lnTo>
                  <a:lnTo>
                    <a:pt x="1206" y="914"/>
                  </a:lnTo>
                  <a:lnTo>
                    <a:pt x="1206" y="914"/>
                  </a:lnTo>
                  <a:lnTo>
                    <a:pt x="841" y="1061"/>
                  </a:lnTo>
                  <a:lnTo>
                    <a:pt x="658" y="1134"/>
                  </a:lnTo>
                  <a:lnTo>
                    <a:pt x="439" y="117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3746475" y="3546025"/>
              <a:ext cx="4600" cy="14650"/>
            </a:xfrm>
            <a:custGeom>
              <a:avLst/>
              <a:gdLst/>
              <a:ahLst/>
              <a:cxnLst/>
              <a:rect l="l" t="t" r="r" b="b"/>
              <a:pathLst>
                <a:path w="184" h="586" fill="none" extrusionOk="0">
                  <a:moveTo>
                    <a:pt x="1" y="585"/>
                  </a:moveTo>
                  <a:lnTo>
                    <a:pt x="1" y="585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47" y="220"/>
                  </a:lnTo>
                  <a:lnTo>
                    <a:pt x="183" y="366"/>
                  </a:lnTo>
                  <a:lnTo>
                    <a:pt x="110" y="439"/>
                  </a:lnTo>
                  <a:lnTo>
                    <a:pt x="1" y="58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3358125" y="3438200"/>
              <a:ext cx="62150" cy="42975"/>
            </a:xfrm>
            <a:custGeom>
              <a:avLst/>
              <a:gdLst/>
              <a:ahLst/>
              <a:cxnLst/>
              <a:rect l="l" t="t" r="r" b="b"/>
              <a:pathLst>
                <a:path w="2486" h="1719" fill="none" extrusionOk="0">
                  <a:moveTo>
                    <a:pt x="0" y="1718"/>
                  </a:moveTo>
                  <a:lnTo>
                    <a:pt x="0" y="1718"/>
                  </a:lnTo>
                  <a:lnTo>
                    <a:pt x="73" y="1499"/>
                  </a:lnTo>
                  <a:lnTo>
                    <a:pt x="147" y="1316"/>
                  </a:lnTo>
                  <a:lnTo>
                    <a:pt x="293" y="1170"/>
                  </a:lnTo>
                  <a:lnTo>
                    <a:pt x="439" y="1061"/>
                  </a:lnTo>
                  <a:lnTo>
                    <a:pt x="731" y="878"/>
                  </a:lnTo>
                  <a:lnTo>
                    <a:pt x="878" y="805"/>
                  </a:lnTo>
                  <a:lnTo>
                    <a:pt x="1024" y="695"/>
                  </a:lnTo>
                  <a:lnTo>
                    <a:pt x="1024" y="695"/>
                  </a:lnTo>
                  <a:lnTo>
                    <a:pt x="768" y="403"/>
                  </a:lnTo>
                  <a:lnTo>
                    <a:pt x="768" y="403"/>
                  </a:lnTo>
                  <a:lnTo>
                    <a:pt x="987" y="220"/>
                  </a:lnTo>
                  <a:lnTo>
                    <a:pt x="1170" y="74"/>
                  </a:lnTo>
                  <a:lnTo>
                    <a:pt x="1316" y="37"/>
                  </a:lnTo>
                  <a:lnTo>
                    <a:pt x="1535" y="1"/>
                  </a:lnTo>
                  <a:lnTo>
                    <a:pt x="1535" y="1"/>
                  </a:lnTo>
                  <a:lnTo>
                    <a:pt x="1974" y="37"/>
                  </a:lnTo>
                  <a:lnTo>
                    <a:pt x="1974" y="37"/>
                  </a:lnTo>
                  <a:lnTo>
                    <a:pt x="1755" y="476"/>
                  </a:lnTo>
                  <a:lnTo>
                    <a:pt x="1755" y="476"/>
                  </a:lnTo>
                  <a:lnTo>
                    <a:pt x="2486" y="951"/>
                  </a:lnTo>
                  <a:lnTo>
                    <a:pt x="2486" y="951"/>
                  </a:lnTo>
                  <a:lnTo>
                    <a:pt x="2230" y="1316"/>
                  </a:lnTo>
                  <a:lnTo>
                    <a:pt x="2230" y="1316"/>
                  </a:lnTo>
                  <a:lnTo>
                    <a:pt x="2011" y="1280"/>
                  </a:lnTo>
                  <a:lnTo>
                    <a:pt x="1755" y="1280"/>
                  </a:lnTo>
                  <a:lnTo>
                    <a:pt x="1755" y="1280"/>
                  </a:lnTo>
                  <a:lnTo>
                    <a:pt x="1316" y="1316"/>
                  </a:lnTo>
                  <a:lnTo>
                    <a:pt x="878" y="1426"/>
                  </a:lnTo>
                  <a:lnTo>
                    <a:pt x="439" y="1536"/>
                  </a:lnTo>
                  <a:lnTo>
                    <a:pt x="0" y="1718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3674300" y="3422675"/>
              <a:ext cx="39300" cy="54850"/>
            </a:xfrm>
            <a:custGeom>
              <a:avLst/>
              <a:gdLst/>
              <a:ahLst/>
              <a:cxnLst/>
              <a:rect l="l" t="t" r="r" b="b"/>
              <a:pathLst>
                <a:path w="1572" h="2194" fill="none" extrusionOk="0">
                  <a:moveTo>
                    <a:pt x="0" y="2193"/>
                  </a:moveTo>
                  <a:lnTo>
                    <a:pt x="0" y="2193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219" y="1462"/>
                  </a:lnTo>
                  <a:lnTo>
                    <a:pt x="293" y="1279"/>
                  </a:lnTo>
                  <a:lnTo>
                    <a:pt x="402" y="1133"/>
                  </a:lnTo>
                  <a:lnTo>
                    <a:pt x="548" y="987"/>
                  </a:lnTo>
                  <a:lnTo>
                    <a:pt x="548" y="987"/>
                  </a:lnTo>
                  <a:lnTo>
                    <a:pt x="658" y="841"/>
                  </a:lnTo>
                  <a:lnTo>
                    <a:pt x="768" y="658"/>
                  </a:lnTo>
                  <a:lnTo>
                    <a:pt x="987" y="329"/>
                  </a:lnTo>
                  <a:lnTo>
                    <a:pt x="987" y="329"/>
                  </a:lnTo>
                  <a:lnTo>
                    <a:pt x="1133" y="110"/>
                  </a:lnTo>
                  <a:lnTo>
                    <a:pt x="1206" y="3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37"/>
                  </a:lnTo>
                  <a:lnTo>
                    <a:pt x="1572" y="110"/>
                  </a:lnTo>
                  <a:lnTo>
                    <a:pt x="1572" y="110"/>
                  </a:lnTo>
                  <a:lnTo>
                    <a:pt x="1389" y="658"/>
                  </a:lnTo>
                  <a:lnTo>
                    <a:pt x="1316" y="914"/>
                  </a:lnTo>
                  <a:lnTo>
                    <a:pt x="1206" y="1133"/>
                  </a:lnTo>
                  <a:lnTo>
                    <a:pt x="1024" y="1353"/>
                  </a:lnTo>
                  <a:lnTo>
                    <a:pt x="841" y="1499"/>
                  </a:lnTo>
                  <a:lnTo>
                    <a:pt x="585" y="1608"/>
                  </a:lnTo>
                  <a:lnTo>
                    <a:pt x="219" y="1645"/>
                  </a:lnTo>
                  <a:lnTo>
                    <a:pt x="219" y="1645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110" y="2157"/>
                  </a:lnTo>
                  <a:lnTo>
                    <a:pt x="110" y="2157"/>
                  </a:lnTo>
                  <a:lnTo>
                    <a:pt x="0" y="219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3827800" y="3369675"/>
              <a:ext cx="3675" cy="7325"/>
            </a:xfrm>
            <a:custGeom>
              <a:avLst/>
              <a:gdLst/>
              <a:ahLst/>
              <a:cxnLst/>
              <a:rect l="l" t="t" r="r" b="b"/>
              <a:pathLst>
                <a:path w="147" h="293" fill="none" extrusionOk="0">
                  <a:moveTo>
                    <a:pt x="147" y="293"/>
                  </a:moveTo>
                  <a:lnTo>
                    <a:pt x="147" y="293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47" y="29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3894525" y="3358700"/>
              <a:ext cx="10075" cy="4600"/>
            </a:xfrm>
            <a:custGeom>
              <a:avLst/>
              <a:gdLst/>
              <a:ahLst/>
              <a:cxnLst/>
              <a:rect l="l" t="t" r="r" b="b"/>
              <a:pathLst>
                <a:path w="403" h="184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2" y="183"/>
                  </a:lnTo>
                  <a:lnTo>
                    <a:pt x="402" y="183"/>
                  </a:lnTo>
                  <a:lnTo>
                    <a:pt x="37" y="18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833300" y="3344075"/>
              <a:ext cx="5500" cy="18300"/>
            </a:xfrm>
            <a:custGeom>
              <a:avLst/>
              <a:gdLst/>
              <a:ahLst/>
              <a:cxnLst/>
              <a:rect l="l" t="t" r="r" b="b"/>
              <a:pathLst>
                <a:path w="220" h="732" fill="none" extrusionOk="0">
                  <a:moveTo>
                    <a:pt x="0" y="732"/>
                  </a:moveTo>
                  <a:lnTo>
                    <a:pt x="0" y="732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219" y="37"/>
                  </a:lnTo>
                  <a:lnTo>
                    <a:pt x="219" y="37"/>
                  </a:lnTo>
                  <a:lnTo>
                    <a:pt x="219" y="732"/>
                  </a:lnTo>
                  <a:lnTo>
                    <a:pt x="219" y="732"/>
                  </a:lnTo>
                  <a:lnTo>
                    <a:pt x="0" y="73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fill="none" extrusionOk="0">
                  <a:moveTo>
                    <a:pt x="14877" y="0"/>
                  </a:moveTo>
                  <a:lnTo>
                    <a:pt x="14877" y="0"/>
                  </a:lnTo>
                  <a:lnTo>
                    <a:pt x="14731" y="0"/>
                  </a:lnTo>
                  <a:lnTo>
                    <a:pt x="14585" y="73"/>
                  </a:ln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525" y="110"/>
                  </a:lnTo>
                  <a:lnTo>
                    <a:pt x="13451" y="110"/>
                  </a:lnTo>
                  <a:lnTo>
                    <a:pt x="13451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318" y="585"/>
                  </a:lnTo>
                  <a:lnTo>
                    <a:pt x="12318" y="585"/>
                  </a:lnTo>
                  <a:lnTo>
                    <a:pt x="12282" y="585"/>
                  </a:lnTo>
                  <a:lnTo>
                    <a:pt x="12282" y="585"/>
                  </a:lnTo>
                  <a:lnTo>
                    <a:pt x="12209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577" y="1865"/>
                  </a:lnTo>
                  <a:lnTo>
                    <a:pt x="9577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83" y="9138"/>
                  </a:lnTo>
                  <a:lnTo>
                    <a:pt x="5483" y="9138"/>
                  </a:lnTo>
                  <a:lnTo>
                    <a:pt x="5447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261" y="14950"/>
                  </a:lnTo>
                  <a:lnTo>
                    <a:pt x="8480" y="14950"/>
                  </a:lnTo>
                  <a:lnTo>
                    <a:pt x="8480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381" y="14511"/>
                  </a:lnTo>
                  <a:lnTo>
                    <a:pt x="10381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754" y="20944"/>
                  </a:lnTo>
                  <a:lnTo>
                    <a:pt x="15754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617" y="91562"/>
                  </a:lnTo>
                  <a:lnTo>
                    <a:pt x="45617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741" y="69960"/>
                  </a:lnTo>
                  <a:lnTo>
                    <a:pt x="55778" y="69960"/>
                  </a:lnTo>
                  <a:lnTo>
                    <a:pt x="55778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326" y="59141"/>
                  </a:lnTo>
                  <a:lnTo>
                    <a:pt x="56290" y="59141"/>
                  </a:lnTo>
                  <a:lnTo>
                    <a:pt x="56290" y="59141"/>
                  </a:lnTo>
                  <a:lnTo>
                    <a:pt x="56144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870" y="54462"/>
                  </a:lnTo>
                  <a:lnTo>
                    <a:pt x="48724" y="54462"/>
                  </a:lnTo>
                  <a:lnTo>
                    <a:pt x="48724" y="54462"/>
                  </a:lnTo>
                  <a:lnTo>
                    <a:pt x="48577" y="54462"/>
                  </a:lnTo>
                  <a:lnTo>
                    <a:pt x="48577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985" y="52086"/>
                  </a:lnTo>
                  <a:lnTo>
                    <a:pt x="42766" y="52086"/>
                  </a:lnTo>
                  <a:lnTo>
                    <a:pt x="42766" y="52086"/>
                  </a:lnTo>
                  <a:lnTo>
                    <a:pt x="42729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828" y="51757"/>
                  </a:lnTo>
                  <a:lnTo>
                    <a:pt x="40828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42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2824" y="40975"/>
                  </a:lnTo>
                  <a:lnTo>
                    <a:pt x="33226" y="40975"/>
                  </a:lnTo>
                  <a:lnTo>
                    <a:pt x="33226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019" y="28109"/>
                  </a:lnTo>
                  <a:lnTo>
                    <a:pt x="46055" y="28109"/>
                  </a:lnTo>
                  <a:lnTo>
                    <a:pt x="46055" y="28109"/>
                  </a:lnTo>
                  <a:lnTo>
                    <a:pt x="46202" y="28109"/>
                  </a:lnTo>
                  <a:lnTo>
                    <a:pt x="46202" y="28109"/>
                  </a:lnTo>
                  <a:lnTo>
                    <a:pt x="46421" y="28109"/>
                  </a:lnTo>
                  <a:lnTo>
                    <a:pt x="46421" y="28109"/>
                  </a:lnTo>
                  <a:lnTo>
                    <a:pt x="46677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076" y="27560"/>
                  </a:lnTo>
                  <a:lnTo>
                    <a:pt x="50076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465" y="28840"/>
                  </a:lnTo>
                  <a:lnTo>
                    <a:pt x="51465" y="28840"/>
                  </a:lnTo>
                  <a:lnTo>
                    <a:pt x="51282" y="28840"/>
                  </a:lnTo>
                  <a:lnTo>
                    <a:pt x="51282" y="28840"/>
                  </a:lnTo>
                  <a:lnTo>
                    <a:pt x="51246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73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048" y="16083"/>
                  </a:lnTo>
                  <a:lnTo>
                    <a:pt x="41048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789" y="10016"/>
                  </a:lnTo>
                  <a:lnTo>
                    <a:pt x="4378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20" y="10308"/>
                  </a:lnTo>
                  <a:lnTo>
                    <a:pt x="44520" y="10308"/>
                  </a:lnTo>
                  <a:lnTo>
                    <a:pt x="44593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849" y="15060"/>
                  </a:lnTo>
                  <a:lnTo>
                    <a:pt x="44849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4374" y="16010"/>
                  </a:lnTo>
                  <a:lnTo>
                    <a:pt x="44776" y="16010"/>
                  </a:lnTo>
                  <a:lnTo>
                    <a:pt x="44776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8306" y="4679"/>
                  </a:lnTo>
                  <a:lnTo>
                    <a:pt x="38014" y="4679"/>
                  </a:lnTo>
                  <a:lnTo>
                    <a:pt x="38014" y="4679"/>
                  </a:lnTo>
                  <a:lnTo>
                    <a:pt x="37904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821" y="10856"/>
                  </a:lnTo>
                  <a:lnTo>
                    <a:pt x="35492" y="10856"/>
                  </a:lnTo>
                  <a:lnTo>
                    <a:pt x="35492" y="10856"/>
                  </a:lnTo>
                  <a:lnTo>
                    <a:pt x="35236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777" y="9760"/>
                  </a:lnTo>
                  <a:lnTo>
                    <a:pt x="30777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952" y="6178"/>
                  </a:lnTo>
                  <a:lnTo>
                    <a:pt x="25952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929" y="5264"/>
                  </a:lnTo>
                  <a:lnTo>
                    <a:pt x="24929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extrusionOk="0">
                  <a:moveTo>
                    <a:pt x="6032" y="4825"/>
                  </a:moveTo>
                  <a:lnTo>
                    <a:pt x="6032" y="5190"/>
                  </a:lnTo>
                  <a:lnTo>
                    <a:pt x="5959" y="5190"/>
                  </a:lnTo>
                  <a:lnTo>
                    <a:pt x="5959" y="4825"/>
                  </a:lnTo>
                  <a:close/>
                  <a:moveTo>
                    <a:pt x="24746" y="19811"/>
                  </a:moveTo>
                  <a:lnTo>
                    <a:pt x="25368" y="20652"/>
                  </a:lnTo>
                  <a:lnTo>
                    <a:pt x="24636" y="20615"/>
                  </a:lnTo>
                  <a:lnTo>
                    <a:pt x="24600" y="20396"/>
                  </a:lnTo>
                  <a:lnTo>
                    <a:pt x="24600" y="20213"/>
                  </a:lnTo>
                  <a:lnTo>
                    <a:pt x="24636" y="19994"/>
                  </a:lnTo>
                  <a:lnTo>
                    <a:pt x="24746" y="19811"/>
                  </a:lnTo>
                  <a:close/>
                  <a:moveTo>
                    <a:pt x="11003" y="0"/>
                  </a:move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4426325" y="3473850"/>
              <a:ext cx="19225" cy="21025"/>
            </a:xfrm>
            <a:custGeom>
              <a:avLst/>
              <a:gdLst/>
              <a:ahLst/>
              <a:cxnLst/>
              <a:rect l="l" t="t" r="r" b="b"/>
              <a:pathLst>
                <a:path w="769" h="841" fill="none" extrusionOk="0">
                  <a:moveTo>
                    <a:pt x="769" y="841"/>
                  </a:moveTo>
                  <a:lnTo>
                    <a:pt x="769" y="841"/>
                  </a:lnTo>
                  <a:lnTo>
                    <a:pt x="37" y="804"/>
                  </a:lnTo>
                  <a:lnTo>
                    <a:pt x="37" y="804"/>
                  </a:lnTo>
                  <a:lnTo>
                    <a:pt x="1" y="585"/>
                  </a:lnTo>
                  <a:lnTo>
                    <a:pt x="1" y="402"/>
                  </a:lnTo>
                  <a:lnTo>
                    <a:pt x="37" y="183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769" y="84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3960300" y="3099175"/>
              <a:ext cx="1850" cy="9175"/>
            </a:xfrm>
            <a:custGeom>
              <a:avLst/>
              <a:gdLst/>
              <a:ahLst/>
              <a:cxnLst/>
              <a:rect l="l" t="t" r="r" b="b"/>
              <a:pathLst>
                <a:path w="74" h="367" fill="none" extrusionOk="0">
                  <a:moveTo>
                    <a:pt x="1" y="366"/>
                  </a:moveTo>
                  <a:lnTo>
                    <a:pt x="1" y="366"/>
                  </a:lnTo>
                  <a:lnTo>
                    <a:pt x="1" y="1"/>
                  </a:lnTo>
                  <a:lnTo>
                    <a:pt x="1" y="1"/>
                  </a:lnTo>
                  <a:lnTo>
                    <a:pt x="74" y="1"/>
                  </a:lnTo>
                  <a:lnTo>
                    <a:pt x="74" y="1"/>
                  </a:lnTo>
                  <a:lnTo>
                    <a:pt x="74" y="366"/>
                  </a:lnTo>
                  <a:lnTo>
                    <a:pt x="74" y="366"/>
                  </a:lnTo>
                  <a:lnTo>
                    <a:pt x="1" y="36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fill="none" extrusionOk="0">
                  <a:moveTo>
                    <a:pt x="12282" y="0"/>
                  </a:moveTo>
                  <a:lnTo>
                    <a:pt x="12282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0" y="37"/>
                  </a:ln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67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470" y="4094"/>
                  </a:lnTo>
                  <a:lnTo>
                    <a:pt x="6470" y="4094"/>
                  </a:lnTo>
                  <a:lnTo>
                    <a:pt x="6434" y="4094"/>
                  </a:lnTo>
                  <a:lnTo>
                    <a:pt x="6434" y="4094"/>
                  </a:lnTo>
                  <a:lnTo>
                    <a:pt x="6397" y="4094"/>
                  </a:lnTo>
                  <a:lnTo>
                    <a:pt x="6397" y="4094"/>
                  </a:lnTo>
                  <a:lnTo>
                    <a:pt x="6251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450" y="12537"/>
                  </a:lnTo>
                  <a:lnTo>
                    <a:pt x="2450" y="12537"/>
                  </a:lnTo>
                  <a:lnTo>
                    <a:pt x="2669" y="12537"/>
                  </a:lnTo>
                  <a:lnTo>
                    <a:pt x="2669" y="12537"/>
                  </a:lnTo>
                  <a:lnTo>
                    <a:pt x="2706" y="12537"/>
                  </a:lnTo>
                  <a:lnTo>
                    <a:pt x="2706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3766" y="10271"/>
                  </a:lnTo>
                  <a:lnTo>
                    <a:pt x="3766" y="10271"/>
                  </a:lnTo>
                  <a:lnTo>
                    <a:pt x="3839" y="10271"/>
                  </a:lnTo>
                  <a:lnTo>
                    <a:pt x="3839" y="10271"/>
                  </a:lnTo>
                  <a:lnTo>
                    <a:pt x="4095" y="10271"/>
                  </a:lnTo>
                  <a:lnTo>
                    <a:pt x="4095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768" y="4679"/>
                  </a:lnTo>
                  <a:lnTo>
                    <a:pt x="14658" y="4679"/>
                  </a:lnTo>
                  <a:lnTo>
                    <a:pt x="14658" y="4679"/>
                  </a:lnTo>
                  <a:lnTo>
                    <a:pt x="14475" y="4679"/>
                  </a:lnTo>
                  <a:lnTo>
                    <a:pt x="14475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0162" y="11952"/>
                  </a:lnTo>
                  <a:lnTo>
                    <a:pt x="10162" y="11952"/>
                  </a:lnTo>
                  <a:lnTo>
                    <a:pt x="11076" y="11952"/>
                  </a:lnTo>
                  <a:lnTo>
                    <a:pt x="11076" y="11952"/>
                  </a:lnTo>
                  <a:lnTo>
                    <a:pt x="11368" y="11952"/>
                  </a:lnTo>
                  <a:lnTo>
                    <a:pt x="11368" y="11952"/>
                  </a:lnTo>
                  <a:lnTo>
                    <a:pt x="11405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428" y="0"/>
                  </a:lnTo>
                  <a:lnTo>
                    <a:pt x="1228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extrusionOk="0">
                  <a:moveTo>
                    <a:pt x="15900" y="0"/>
                  </a:move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fill="none" extrusionOk="0">
                  <a:moveTo>
                    <a:pt x="16046" y="0"/>
                  </a:moveTo>
                  <a:lnTo>
                    <a:pt x="16046" y="0"/>
                  </a:lnTo>
                  <a:lnTo>
                    <a:pt x="15900" y="0"/>
                  </a:lnTo>
                  <a:lnTo>
                    <a:pt x="15900" y="0"/>
                  </a:lnTo>
                  <a:lnTo>
                    <a:pt x="15534" y="1462"/>
                  </a:ln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882" y="2047"/>
                  </a:lnTo>
                  <a:lnTo>
                    <a:pt x="8626" y="2047"/>
                  </a:lnTo>
                  <a:lnTo>
                    <a:pt x="8626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785" y="1645"/>
                  </a:lnTo>
                  <a:lnTo>
                    <a:pt x="778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214" y="12830"/>
                  </a:lnTo>
                  <a:lnTo>
                    <a:pt x="6214" y="12830"/>
                  </a:lnTo>
                  <a:lnTo>
                    <a:pt x="6360" y="12830"/>
                  </a:lnTo>
                  <a:lnTo>
                    <a:pt x="6360" y="12830"/>
                  </a:lnTo>
                  <a:lnTo>
                    <a:pt x="6397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7712" y="12538"/>
                  </a:lnTo>
                  <a:lnTo>
                    <a:pt x="7932" y="12538"/>
                  </a:lnTo>
                  <a:lnTo>
                    <a:pt x="793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780" y="18057"/>
                  </a:lnTo>
                  <a:lnTo>
                    <a:pt x="1378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extrusionOk="0">
                  <a:moveTo>
                    <a:pt x="2559" y="0"/>
                  </a:move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fill="none" extrusionOk="0">
                  <a:moveTo>
                    <a:pt x="2961" y="0"/>
                  </a:moveTo>
                  <a:lnTo>
                    <a:pt x="2961" y="0"/>
                  </a:lnTo>
                  <a:lnTo>
                    <a:pt x="2559" y="0"/>
                  </a:lnTo>
                  <a:lnTo>
                    <a:pt x="2157" y="73"/>
                  </a:ln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838" y="6177"/>
                  </a:lnTo>
                  <a:lnTo>
                    <a:pt x="3729" y="6177"/>
                  </a:lnTo>
                  <a:lnTo>
                    <a:pt x="3729" y="6177"/>
                  </a:lnTo>
                  <a:lnTo>
                    <a:pt x="3619" y="6177"/>
                  </a:lnTo>
                  <a:lnTo>
                    <a:pt x="3619" y="6177"/>
                  </a:lnTo>
                  <a:lnTo>
                    <a:pt x="3473" y="6177"/>
                  </a:lnTo>
                  <a:lnTo>
                    <a:pt x="3473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2120" y="5885"/>
                  </a:lnTo>
                  <a:lnTo>
                    <a:pt x="2047" y="5885"/>
                  </a:lnTo>
                  <a:lnTo>
                    <a:pt x="2047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569" y="8261"/>
                  </a:lnTo>
                  <a:lnTo>
                    <a:pt x="4569" y="8261"/>
                  </a:lnTo>
                  <a:lnTo>
                    <a:pt x="4606" y="8261"/>
                  </a:lnTo>
                  <a:lnTo>
                    <a:pt x="4606" y="8261"/>
                  </a:lnTo>
                  <a:lnTo>
                    <a:pt x="4642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lnTo>
                    <a:pt x="296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extrusionOk="0">
                  <a:moveTo>
                    <a:pt x="915" y="1"/>
                  </a:move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097" y="1974"/>
                  </a:lnTo>
                  <a:lnTo>
                    <a:pt x="1499" y="1974"/>
                  </a:lnTo>
                  <a:lnTo>
                    <a:pt x="1499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3583" y="4314"/>
                  </a:lnTo>
                  <a:lnTo>
                    <a:pt x="4168" y="4314"/>
                  </a:lnTo>
                  <a:lnTo>
                    <a:pt x="4168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extrusionOk="0">
                  <a:moveTo>
                    <a:pt x="3546" y="1"/>
                  </a:move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fill="none" extrusionOk="0">
                  <a:moveTo>
                    <a:pt x="3546" y="1"/>
                  </a:moveTo>
                  <a:lnTo>
                    <a:pt x="3546" y="1"/>
                  </a:ln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363" y="6763"/>
                  </a:lnTo>
                  <a:lnTo>
                    <a:pt x="3326" y="6763"/>
                  </a:lnTo>
                  <a:lnTo>
                    <a:pt x="3326" y="6763"/>
                  </a:lnTo>
                  <a:lnTo>
                    <a:pt x="3217" y="6763"/>
                  </a:lnTo>
                  <a:lnTo>
                    <a:pt x="3217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559" y="9285"/>
                  </a:lnTo>
                  <a:lnTo>
                    <a:pt x="255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extrusionOk="0">
                  <a:moveTo>
                    <a:pt x="4022" y="1"/>
                  </a:moveTo>
                  <a:lnTo>
                    <a:pt x="3875" y="74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02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fill="none" extrusionOk="0">
                  <a:moveTo>
                    <a:pt x="4022" y="1"/>
                  </a:moveTo>
                  <a:lnTo>
                    <a:pt x="4022" y="1"/>
                  </a:lnTo>
                  <a:lnTo>
                    <a:pt x="3875" y="74"/>
                  </a:lnTo>
                  <a:lnTo>
                    <a:pt x="3802" y="183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972" y="732"/>
                  </a:lnTo>
                  <a:lnTo>
                    <a:pt x="402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extrusionOk="0">
                  <a:moveTo>
                    <a:pt x="1609" y="3144"/>
                  </a:moveTo>
                  <a:lnTo>
                    <a:pt x="1719" y="3290"/>
                  </a:lnTo>
                  <a:lnTo>
                    <a:pt x="1536" y="3363"/>
                  </a:lnTo>
                  <a:lnTo>
                    <a:pt x="1499" y="3326"/>
                  </a:lnTo>
                  <a:lnTo>
                    <a:pt x="1463" y="3253"/>
                  </a:lnTo>
                  <a:lnTo>
                    <a:pt x="1609" y="3144"/>
                  </a:lnTo>
                  <a:close/>
                  <a:moveTo>
                    <a:pt x="2888" y="0"/>
                  </a:move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4799150" y="3254525"/>
              <a:ext cx="6425" cy="5500"/>
            </a:xfrm>
            <a:custGeom>
              <a:avLst/>
              <a:gdLst/>
              <a:ahLst/>
              <a:cxnLst/>
              <a:rect l="l" t="t" r="r" b="b"/>
              <a:pathLst>
                <a:path w="257" h="220" fill="none" extrusionOk="0">
                  <a:moveTo>
                    <a:pt x="74" y="220"/>
                  </a:moveTo>
                  <a:lnTo>
                    <a:pt x="74" y="220"/>
                  </a:lnTo>
                  <a:lnTo>
                    <a:pt x="37" y="18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74" y="220"/>
                  </a:lnTo>
                  <a:lnTo>
                    <a:pt x="74" y="220"/>
                  </a:lnTo>
                  <a:lnTo>
                    <a:pt x="74" y="22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fill="none" extrusionOk="0">
                  <a:moveTo>
                    <a:pt x="2888" y="0"/>
                  </a:moveTo>
                  <a:lnTo>
                    <a:pt x="2888" y="0"/>
                  </a:ln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1134" y="1097"/>
                  </a:lnTo>
                  <a:lnTo>
                    <a:pt x="1024" y="1097"/>
                  </a:lnTo>
                  <a:lnTo>
                    <a:pt x="1024" y="1097"/>
                  </a:lnTo>
                  <a:lnTo>
                    <a:pt x="768" y="1097"/>
                  </a:lnTo>
                  <a:lnTo>
                    <a:pt x="768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extrusionOk="0">
                  <a:moveTo>
                    <a:pt x="73" y="0"/>
                  </a:move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6026375" y="461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fill="none" extrusionOk="0">
                  <a:moveTo>
                    <a:pt x="73" y="0"/>
                  </a:moveTo>
                  <a:lnTo>
                    <a:pt x="73" y="0"/>
                  </a:ln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493" y="6616"/>
                  </a:lnTo>
                  <a:lnTo>
                    <a:pt x="7493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extrusionOk="0">
                  <a:moveTo>
                    <a:pt x="3399" y="1"/>
                  </a:move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fill="none" extrusionOk="0">
                  <a:moveTo>
                    <a:pt x="3473" y="1"/>
                  </a:moveTo>
                  <a:lnTo>
                    <a:pt x="3473" y="1"/>
                  </a:lnTo>
                  <a:lnTo>
                    <a:pt x="3399" y="1"/>
                  </a:ln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060" y="7055"/>
                  </a:lnTo>
                  <a:lnTo>
                    <a:pt x="1060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582" y="37"/>
                  </a:lnTo>
                  <a:lnTo>
                    <a:pt x="347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extrusionOk="0">
                  <a:moveTo>
                    <a:pt x="2888" y="1"/>
                  </a:move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fill="none" extrusionOk="0">
                  <a:moveTo>
                    <a:pt x="2888" y="1"/>
                  </a:moveTo>
                  <a:lnTo>
                    <a:pt x="2888" y="1"/>
                  </a:ln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extrusionOk="0">
                  <a:moveTo>
                    <a:pt x="3838" y="0"/>
                  </a:move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fill="none" extrusionOk="0">
                  <a:moveTo>
                    <a:pt x="3984" y="0"/>
                  </a:moveTo>
                  <a:lnTo>
                    <a:pt x="3984" y="0"/>
                  </a:lnTo>
                  <a:lnTo>
                    <a:pt x="3838" y="0"/>
                  </a:ln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350" y="110"/>
                  </a:lnTo>
                  <a:lnTo>
                    <a:pt x="4167" y="0"/>
                  </a:lnTo>
                  <a:lnTo>
                    <a:pt x="398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extrusionOk="0">
                  <a:moveTo>
                    <a:pt x="951" y="0"/>
                  </a:move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fill="none" extrusionOk="0">
                  <a:moveTo>
                    <a:pt x="951" y="0"/>
                  </a:moveTo>
                  <a:lnTo>
                    <a:pt x="951" y="0"/>
                  </a:ln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extrusionOk="0">
                  <a:moveTo>
                    <a:pt x="4423" y="1"/>
                  </a:move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fill="none" extrusionOk="0">
                  <a:moveTo>
                    <a:pt x="4423" y="1"/>
                  </a:moveTo>
                  <a:lnTo>
                    <a:pt x="4423" y="1"/>
                  </a:lnTo>
                  <a:lnTo>
                    <a:pt x="3290" y="1353"/>
                  </a:ln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546" y="2888"/>
                  </a:lnTo>
                  <a:lnTo>
                    <a:pt x="3546" y="2888"/>
                  </a:lnTo>
                  <a:lnTo>
                    <a:pt x="3728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5227" y="585"/>
                  </a:lnTo>
                  <a:lnTo>
                    <a:pt x="442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extrusionOk="0">
                  <a:moveTo>
                    <a:pt x="805" y="1"/>
                  </a:move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fill="none" extrusionOk="0">
                  <a:moveTo>
                    <a:pt x="805" y="1"/>
                  </a:moveTo>
                  <a:lnTo>
                    <a:pt x="805" y="1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510" y="37"/>
                  </a:lnTo>
                  <a:lnTo>
                    <a:pt x="3510" y="37"/>
                  </a:lnTo>
                  <a:lnTo>
                    <a:pt x="343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lnTo>
                    <a:pt x="80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extrusionOk="0">
                  <a:moveTo>
                    <a:pt x="512" y="0"/>
                  </a:move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fill="none" extrusionOk="0">
                  <a:moveTo>
                    <a:pt x="512" y="0"/>
                  </a:moveTo>
                  <a:lnTo>
                    <a:pt x="512" y="0"/>
                  </a:ln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705" y="1462"/>
                  </a:lnTo>
                  <a:lnTo>
                    <a:pt x="2632" y="1462"/>
                  </a:lnTo>
                  <a:lnTo>
                    <a:pt x="2632" y="1462"/>
                  </a:lnTo>
                  <a:lnTo>
                    <a:pt x="2559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extrusionOk="0">
                  <a:moveTo>
                    <a:pt x="841" y="0"/>
                  </a:move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fill="none" extrusionOk="0">
                  <a:moveTo>
                    <a:pt x="841" y="0"/>
                  </a:moveTo>
                  <a:lnTo>
                    <a:pt x="841" y="0"/>
                  </a:ln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extrusionOk="0">
                  <a:moveTo>
                    <a:pt x="1463" y="1"/>
                  </a:moveTo>
                  <a:lnTo>
                    <a:pt x="1024" y="366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523" y="37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fill="none" extrusionOk="0">
                  <a:moveTo>
                    <a:pt x="1463" y="1"/>
                  </a:moveTo>
                  <a:lnTo>
                    <a:pt x="1463" y="1"/>
                  </a:lnTo>
                  <a:lnTo>
                    <a:pt x="1024" y="366"/>
                  </a:lnTo>
                  <a:lnTo>
                    <a:pt x="1024" y="366"/>
                  </a:lnTo>
                  <a:lnTo>
                    <a:pt x="403" y="110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633" y="37"/>
                  </a:lnTo>
                  <a:lnTo>
                    <a:pt x="2633" y="37"/>
                  </a:lnTo>
                  <a:lnTo>
                    <a:pt x="2596" y="37"/>
                  </a:lnTo>
                  <a:lnTo>
                    <a:pt x="2596" y="37"/>
                  </a:lnTo>
                  <a:lnTo>
                    <a:pt x="2523" y="37"/>
                  </a:lnTo>
                  <a:lnTo>
                    <a:pt x="2523" y="37"/>
                  </a:lnTo>
                  <a:lnTo>
                    <a:pt x="146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extrusionOk="0">
                  <a:moveTo>
                    <a:pt x="3217" y="0"/>
                  </a:moveTo>
                  <a:lnTo>
                    <a:pt x="2705" y="73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fill="none" extrusionOk="0">
                  <a:moveTo>
                    <a:pt x="3217" y="0"/>
                  </a:moveTo>
                  <a:lnTo>
                    <a:pt x="3217" y="0"/>
                  </a:lnTo>
                  <a:lnTo>
                    <a:pt x="2705" y="73"/>
                  </a:lnTo>
                  <a:lnTo>
                    <a:pt x="2230" y="146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2047" y="512"/>
                  </a:lnTo>
                  <a:lnTo>
                    <a:pt x="2047" y="512"/>
                  </a:lnTo>
                  <a:lnTo>
                    <a:pt x="2193" y="512"/>
                  </a:lnTo>
                  <a:lnTo>
                    <a:pt x="2193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extrusionOk="0">
                  <a:moveTo>
                    <a:pt x="585" y="0"/>
                  </a:move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060" y="2851"/>
                  </a:lnTo>
                  <a:lnTo>
                    <a:pt x="1133" y="2851"/>
                  </a:lnTo>
                  <a:lnTo>
                    <a:pt x="1133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15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585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extrusionOk="0">
                  <a:moveTo>
                    <a:pt x="476" y="1"/>
                  </a:move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47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extrusionOk="0">
                  <a:moveTo>
                    <a:pt x="1206" y="0"/>
                  </a:moveTo>
                  <a:lnTo>
                    <a:pt x="951" y="37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fill="none" extrusionOk="0">
                  <a:moveTo>
                    <a:pt x="1206" y="0"/>
                  </a:moveTo>
                  <a:lnTo>
                    <a:pt x="1206" y="0"/>
                  </a:lnTo>
                  <a:lnTo>
                    <a:pt x="951" y="37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206" y="2924"/>
                  </a:lnTo>
                  <a:lnTo>
                    <a:pt x="1353" y="2924"/>
                  </a:lnTo>
                  <a:lnTo>
                    <a:pt x="1353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lnTo>
                    <a:pt x="120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extrusionOk="0">
                  <a:moveTo>
                    <a:pt x="1316" y="0"/>
                  </a:move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fill="none" extrusionOk="0">
                  <a:moveTo>
                    <a:pt x="1499" y="0"/>
                  </a:moveTo>
                  <a:lnTo>
                    <a:pt x="1499" y="0"/>
                  </a:lnTo>
                  <a:lnTo>
                    <a:pt x="1316" y="0"/>
                  </a:ln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718" y="0"/>
                  </a:lnTo>
                  <a:lnTo>
                    <a:pt x="149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extrusionOk="0">
                  <a:moveTo>
                    <a:pt x="1134" y="1"/>
                  </a:move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fill="none" extrusionOk="0">
                  <a:moveTo>
                    <a:pt x="1353" y="1"/>
                  </a:moveTo>
                  <a:lnTo>
                    <a:pt x="1353" y="1"/>
                  </a:lnTo>
                  <a:lnTo>
                    <a:pt x="1134" y="1"/>
                  </a:ln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314" y="2011"/>
                  </a:lnTo>
                  <a:lnTo>
                    <a:pt x="431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682" y="38"/>
                  </a:lnTo>
                  <a:lnTo>
                    <a:pt x="135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extrusionOk="0">
                  <a:moveTo>
                    <a:pt x="110" y="1"/>
                  </a:move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755" y="184"/>
                  </a:lnTo>
                  <a:lnTo>
                    <a:pt x="11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extrusionOk="0">
                  <a:moveTo>
                    <a:pt x="147" y="1"/>
                  </a:move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47" y="1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585" y="38"/>
                  </a:lnTo>
                  <a:lnTo>
                    <a:pt x="439" y="1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extrusionOk="0">
                  <a:moveTo>
                    <a:pt x="1609" y="0"/>
                  </a:move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fill="none" extrusionOk="0">
                  <a:moveTo>
                    <a:pt x="1609" y="0"/>
                  </a:moveTo>
                  <a:lnTo>
                    <a:pt x="1609" y="0"/>
                  </a:lnTo>
                  <a:lnTo>
                    <a:pt x="1609" y="0"/>
                  </a:lnTo>
                  <a:lnTo>
                    <a:pt x="1609" y="0"/>
                  </a:ln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500" y="2120"/>
                  </a:lnTo>
                  <a:lnTo>
                    <a:pt x="1536" y="2120"/>
                  </a:lnTo>
                  <a:lnTo>
                    <a:pt x="1536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lnTo>
                    <a:pt x="160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extrusionOk="0">
                  <a:moveTo>
                    <a:pt x="622" y="1"/>
                  </a:moveTo>
                  <a:lnTo>
                    <a:pt x="585" y="622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fill="none" extrusionOk="0">
                  <a:moveTo>
                    <a:pt x="622" y="1"/>
                  </a:moveTo>
                  <a:lnTo>
                    <a:pt x="622" y="1"/>
                  </a:lnTo>
                  <a:lnTo>
                    <a:pt x="585" y="622"/>
                  </a:lnTo>
                  <a:lnTo>
                    <a:pt x="585" y="622"/>
                  </a:lnTo>
                  <a:lnTo>
                    <a:pt x="0" y="805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353" y="1170"/>
                  </a:lnTo>
                  <a:lnTo>
                    <a:pt x="1353" y="1170"/>
                  </a:lnTo>
                  <a:lnTo>
                    <a:pt x="1426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extrusionOk="0">
                  <a:moveTo>
                    <a:pt x="1755" y="0"/>
                  </a:move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fill="none" extrusionOk="0">
                  <a:moveTo>
                    <a:pt x="1755" y="0"/>
                  </a:moveTo>
                  <a:lnTo>
                    <a:pt x="1755" y="0"/>
                  </a:ln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lnTo>
                    <a:pt x="1828" y="0"/>
                  </a:lnTo>
                  <a:lnTo>
                    <a:pt x="1755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extrusionOk="0">
                  <a:moveTo>
                    <a:pt x="329" y="1"/>
                  </a:move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extrusionOk="0">
                  <a:moveTo>
                    <a:pt x="37" y="0"/>
                  </a:move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1609" y="256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extrusionOk="0">
                  <a:moveTo>
                    <a:pt x="585" y="1"/>
                  </a:move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fill="none" extrusionOk="0">
                  <a:moveTo>
                    <a:pt x="585" y="1"/>
                  </a:moveTo>
                  <a:lnTo>
                    <a:pt x="585" y="1"/>
                  </a:lnTo>
                  <a:lnTo>
                    <a:pt x="74" y="183"/>
                  </a:ln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147" y="1682"/>
                  </a:lnTo>
                  <a:lnTo>
                    <a:pt x="403" y="1682"/>
                  </a:lnTo>
                  <a:lnTo>
                    <a:pt x="403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extrusionOk="0">
                  <a:moveTo>
                    <a:pt x="329" y="1"/>
                  </a:move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585" y="1755"/>
                  </a:lnTo>
                  <a:lnTo>
                    <a:pt x="622" y="1755"/>
                  </a:lnTo>
                  <a:lnTo>
                    <a:pt x="622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extrusionOk="0">
                  <a:moveTo>
                    <a:pt x="1901" y="0"/>
                  </a:move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fill="none" extrusionOk="0">
                  <a:moveTo>
                    <a:pt x="1901" y="0"/>
                  </a:moveTo>
                  <a:lnTo>
                    <a:pt x="1901" y="0"/>
                  </a:lnTo>
                  <a:lnTo>
                    <a:pt x="1828" y="37"/>
                  </a:ln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878" y="1170"/>
                  </a:lnTo>
                  <a:lnTo>
                    <a:pt x="878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lnTo>
                    <a:pt x="2120" y="0"/>
                  </a:lnTo>
                  <a:lnTo>
                    <a:pt x="190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extrusionOk="0">
                  <a:moveTo>
                    <a:pt x="658" y="0"/>
                  </a:move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extrusionOk="0">
                  <a:moveTo>
                    <a:pt x="512" y="0"/>
                  </a:move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512" y="0"/>
                  </a:ln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lnTo>
                    <a:pt x="768" y="0"/>
                  </a:lnTo>
                  <a:lnTo>
                    <a:pt x="65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extrusionOk="0">
                  <a:moveTo>
                    <a:pt x="1462" y="0"/>
                  </a:move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fill="none" extrusionOk="0">
                  <a:moveTo>
                    <a:pt x="1462" y="0"/>
                  </a:moveTo>
                  <a:lnTo>
                    <a:pt x="1462" y="0"/>
                  </a:lnTo>
                  <a:lnTo>
                    <a:pt x="439" y="475"/>
                  </a:ln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extrusionOk="0">
                  <a:moveTo>
                    <a:pt x="804" y="0"/>
                  </a:move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fill="none" extrusionOk="0">
                  <a:moveTo>
                    <a:pt x="804" y="0"/>
                  </a:moveTo>
                  <a:lnTo>
                    <a:pt x="804" y="0"/>
                  </a:ln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512" y="622"/>
                  </a:lnTo>
                  <a:lnTo>
                    <a:pt x="695" y="622"/>
                  </a:lnTo>
                  <a:lnTo>
                    <a:pt x="695" y="622"/>
                  </a:lnTo>
                  <a:lnTo>
                    <a:pt x="1133" y="622"/>
                  </a:lnTo>
                  <a:lnTo>
                    <a:pt x="157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1426" y="37"/>
                  </a:lnTo>
                  <a:lnTo>
                    <a:pt x="80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extrusionOk="0">
                  <a:moveTo>
                    <a:pt x="476" y="0"/>
                  </a:moveTo>
                  <a:lnTo>
                    <a:pt x="293" y="3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fill="none" extrusionOk="0">
                  <a:moveTo>
                    <a:pt x="476" y="0"/>
                  </a:moveTo>
                  <a:lnTo>
                    <a:pt x="476" y="0"/>
                  </a:lnTo>
                  <a:lnTo>
                    <a:pt x="293" y="37"/>
                  </a:lnTo>
                  <a:lnTo>
                    <a:pt x="74" y="14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1" y="841"/>
                  </a:lnTo>
                  <a:lnTo>
                    <a:pt x="549" y="841"/>
                  </a:lnTo>
                  <a:lnTo>
                    <a:pt x="549" y="841"/>
                  </a:lnTo>
                  <a:lnTo>
                    <a:pt x="914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extrusionOk="0">
                  <a:moveTo>
                    <a:pt x="1133" y="1"/>
                  </a:move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fill="none" extrusionOk="0">
                  <a:moveTo>
                    <a:pt x="1133" y="1"/>
                  </a:moveTo>
                  <a:lnTo>
                    <a:pt x="1133" y="1"/>
                  </a:ln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extrusionOk="0">
                  <a:moveTo>
                    <a:pt x="110" y="0"/>
                  </a:move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fill="none" extrusionOk="0">
                  <a:moveTo>
                    <a:pt x="147" y="0"/>
                  </a:moveTo>
                  <a:lnTo>
                    <a:pt x="147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622" y="1243"/>
                  </a:lnTo>
                  <a:lnTo>
                    <a:pt x="622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extrusionOk="0">
                  <a:moveTo>
                    <a:pt x="147" y="1"/>
                  </a:move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fill="none" extrusionOk="0">
                  <a:moveTo>
                    <a:pt x="147" y="1"/>
                  </a:moveTo>
                  <a:lnTo>
                    <a:pt x="147" y="1"/>
                  </a:ln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805" y="37"/>
                  </a:lnTo>
                  <a:lnTo>
                    <a:pt x="14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extrusionOk="0">
                  <a:moveTo>
                    <a:pt x="1353" y="0"/>
                  </a:move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fill="none" extrusionOk="0">
                  <a:moveTo>
                    <a:pt x="1353" y="0"/>
                  </a:moveTo>
                  <a:lnTo>
                    <a:pt x="1353" y="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280" y="768"/>
                  </a:lnTo>
                  <a:lnTo>
                    <a:pt x="135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extrusionOk="0">
                  <a:moveTo>
                    <a:pt x="1207" y="0"/>
                  </a:move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fill="none" extrusionOk="0">
                  <a:moveTo>
                    <a:pt x="1207" y="0"/>
                  </a:moveTo>
                  <a:lnTo>
                    <a:pt x="1207" y="0"/>
                  </a:ln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extrusionOk="0">
                  <a:moveTo>
                    <a:pt x="257" y="0"/>
                  </a:move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fill="none" extrusionOk="0">
                  <a:moveTo>
                    <a:pt x="257" y="0"/>
                  </a:moveTo>
                  <a:lnTo>
                    <a:pt x="257" y="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5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extrusionOk="0">
                  <a:moveTo>
                    <a:pt x="293" y="1"/>
                  </a:move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768" y="476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548" y="0"/>
                  </a:moveTo>
                  <a:lnTo>
                    <a:pt x="293" y="37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fill="none" extrusionOk="0">
                  <a:moveTo>
                    <a:pt x="548" y="0"/>
                  </a:moveTo>
                  <a:lnTo>
                    <a:pt x="548" y="0"/>
                  </a:lnTo>
                  <a:lnTo>
                    <a:pt x="293" y="37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lnTo>
                    <a:pt x="54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extrusionOk="0">
                  <a:moveTo>
                    <a:pt x="293" y="0"/>
                  </a:move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fill="none" extrusionOk="0">
                  <a:moveTo>
                    <a:pt x="403" y="0"/>
                  </a:moveTo>
                  <a:lnTo>
                    <a:pt x="403" y="0"/>
                  </a:lnTo>
                  <a:lnTo>
                    <a:pt x="293" y="0"/>
                  </a:ln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659" y="37"/>
                  </a:lnTo>
                  <a:lnTo>
                    <a:pt x="40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0" y="1"/>
                  </a:move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extrusionOk="0">
                  <a:moveTo>
                    <a:pt x="220" y="1"/>
                  </a:moveTo>
                  <a:lnTo>
                    <a:pt x="1" y="37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fill="none" extrusionOk="0">
                  <a:moveTo>
                    <a:pt x="220" y="1"/>
                  </a:moveTo>
                  <a:lnTo>
                    <a:pt x="220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extrusionOk="0">
                  <a:moveTo>
                    <a:pt x="512" y="1"/>
                  </a:move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extrusionOk="0">
                  <a:moveTo>
                    <a:pt x="0" y="1"/>
                  </a:moveTo>
                  <a:lnTo>
                    <a:pt x="0" y="147"/>
                  </a:lnTo>
                  <a:lnTo>
                    <a:pt x="1206" y="366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fill="none" extrusionOk="0">
                  <a:moveTo>
                    <a:pt x="1206" y="1"/>
                  </a:moveTo>
                  <a:lnTo>
                    <a:pt x="1206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206" y="366"/>
                  </a:lnTo>
                  <a:lnTo>
                    <a:pt x="1206" y="366"/>
                  </a:lnTo>
                  <a:lnTo>
                    <a:pt x="120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256" y="0"/>
                  </a:move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256" y="0"/>
                  </a:moveTo>
                  <a:lnTo>
                    <a:pt x="256" y="0"/>
                  </a:ln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804" y="366"/>
                  </a:lnTo>
                  <a:lnTo>
                    <a:pt x="25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extrusionOk="0">
                  <a:moveTo>
                    <a:pt x="658" y="1"/>
                  </a:moveTo>
                  <a:lnTo>
                    <a:pt x="329" y="3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fill="none" extrusionOk="0">
                  <a:moveTo>
                    <a:pt x="658" y="1"/>
                  </a:moveTo>
                  <a:lnTo>
                    <a:pt x="658" y="1"/>
                  </a:lnTo>
                  <a:lnTo>
                    <a:pt x="329" y="3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extrusionOk="0">
                  <a:moveTo>
                    <a:pt x="878" y="1"/>
                  </a:moveTo>
                  <a:lnTo>
                    <a:pt x="476" y="37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fill="none" extrusionOk="0">
                  <a:moveTo>
                    <a:pt x="878" y="1"/>
                  </a:moveTo>
                  <a:lnTo>
                    <a:pt x="878" y="1"/>
                  </a:lnTo>
                  <a:lnTo>
                    <a:pt x="476" y="37"/>
                  </a:lnTo>
                  <a:lnTo>
                    <a:pt x="1" y="184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732" y="366"/>
                  </a:lnTo>
                  <a:lnTo>
                    <a:pt x="732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lnTo>
                    <a:pt x="87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extrusionOk="0">
                  <a:moveTo>
                    <a:pt x="366" y="1"/>
                  </a:move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402" y="549"/>
                  </a:lnTo>
                  <a:lnTo>
                    <a:pt x="402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841" y="74"/>
                  </a:lnTo>
                  <a:lnTo>
                    <a:pt x="36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extrusionOk="0">
                  <a:moveTo>
                    <a:pt x="257" y="0"/>
                  </a:move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293" y="585"/>
                  </a:lnTo>
                  <a:lnTo>
                    <a:pt x="293" y="585"/>
                  </a:lnTo>
                  <a:lnTo>
                    <a:pt x="330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lnTo>
                    <a:pt x="36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extrusionOk="0">
                  <a:moveTo>
                    <a:pt x="366" y="0"/>
                  </a:moveTo>
                  <a:lnTo>
                    <a:pt x="220" y="37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20" y="3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36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extrusionOk="0">
                  <a:moveTo>
                    <a:pt x="549" y="1"/>
                  </a:moveTo>
                  <a:lnTo>
                    <a:pt x="330" y="3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fill="none" extrusionOk="0">
                  <a:moveTo>
                    <a:pt x="549" y="1"/>
                  </a:moveTo>
                  <a:lnTo>
                    <a:pt x="549" y="1"/>
                  </a:lnTo>
                  <a:lnTo>
                    <a:pt x="330" y="37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extrusionOk="0">
                  <a:moveTo>
                    <a:pt x="366" y="1"/>
                  </a:moveTo>
                  <a:lnTo>
                    <a:pt x="184" y="37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184" y="37"/>
                  </a:lnTo>
                  <a:lnTo>
                    <a:pt x="1" y="111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0" y="0"/>
                  </a:move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5" y="549"/>
                  </a:ln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extrusionOk="0">
                  <a:moveTo>
                    <a:pt x="402" y="1"/>
                  </a:move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548" y="74"/>
                  </a:lnTo>
                  <a:lnTo>
                    <a:pt x="40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extrusionOk="0">
                  <a:moveTo>
                    <a:pt x="220" y="0"/>
                  </a:moveTo>
                  <a:lnTo>
                    <a:pt x="0" y="548"/>
                  </a:lnTo>
                  <a:lnTo>
                    <a:pt x="622" y="54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622" y="548"/>
                  </a:lnTo>
                  <a:lnTo>
                    <a:pt x="622" y="548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extrusionOk="0">
                  <a:moveTo>
                    <a:pt x="293" y="1"/>
                  </a:move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93" y="1"/>
                  </a:lnTo>
                  <a:lnTo>
                    <a:pt x="293" y="1"/>
                  </a:ln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extrusionOk="0">
                  <a:moveTo>
                    <a:pt x="329" y="0"/>
                  </a:move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extrusionOk="0">
                  <a:moveTo>
                    <a:pt x="220" y="0"/>
                  </a:moveTo>
                  <a:lnTo>
                    <a:pt x="73" y="219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3" y="219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475" y="256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extrusionOk="0">
                  <a:moveTo>
                    <a:pt x="476" y="1"/>
                  </a:move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extrusionOk="0">
                  <a:moveTo>
                    <a:pt x="257" y="1"/>
                  </a:move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fill="none" extrusionOk="0">
                  <a:moveTo>
                    <a:pt x="257" y="1"/>
                  </a:moveTo>
                  <a:lnTo>
                    <a:pt x="257" y="1"/>
                  </a:ln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25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183" y="0"/>
                  </a:move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fill="none" extrusionOk="0">
                  <a:moveTo>
                    <a:pt x="183" y="0"/>
                  </a:moveTo>
                  <a:lnTo>
                    <a:pt x="183" y="0"/>
                  </a:ln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extrusionOk="0">
                  <a:moveTo>
                    <a:pt x="293" y="1"/>
                  </a:move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512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extrusionOk="0">
                  <a:moveTo>
                    <a:pt x="74" y="1"/>
                  </a:move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fill="none" extrusionOk="0">
                  <a:moveTo>
                    <a:pt x="74" y="1"/>
                  </a:moveTo>
                  <a:lnTo>
                    <a:pt x="74" y="1"/>
                  </a:ln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extrusionOk="0">
                  <a:moveTo>
                    <a:pt x="37" y="1"/>
                  </a:move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695"/>
                  </a:ln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extrusionOk="0">
                  <a:moveTo>
                    <a:pt x="0" y="0"/>
                  </a:move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fill="none" extrusionOk="0">
                  <a:moveTo>
                    <a:pt x="219" y="0"/>
                  </a:moveTo>
                  <a:lnTo>
                    <a:pt x="21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2" y="439"/>
                  </a:ln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5912150" y="3107400"/>
              <a:ext cx="6425" cy="13750"/>
            </a:xfrm>
            <a:custGeom>
              <a:avLst/>
              <a:gdLst/>
              <a:ahLst/>
              <a:cxnLst/>
              <a:rect l="l" t="t" r="r" b="b"/>
              <a:pathLst>
                <a:path w="257" h="550" extrusionOk="0">
                  <a:moveTo>
                    <a:pt x="220" y="1"/>
                  </a:moveTo>
                  <a:lnTo>
                    <a:pt x="220" y="37"/>
                  </a:lnTo>
                  <a:lnTo>
                    <a:pt x="256" y="37"/>
                  </a:lnTo>
                  <a:lnTo>
                    <a:pt x="220" y="1"/>
                  </a:lnTo>
                  <a:close/>
                  <a:moveTo>
                    <a:pt x="220" y="37"/>
                  </a:moveTo>
                  <a:lnTo>
                    <a:pt x="74" y="147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74" y="549"/>
                  </a:lnTo>
                  <a:lnTo>
                    <a:pt x="220" y="37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912150" y="3108325"/>
              <a:ext cx="5500" cy="12825"/>
            </a:xfrm>
            <a:custGeom>
              <a:avLst/>
              <a:gdLst/>
              <a:ahLst/>
              <a:cxnLst/>
              <a:rect l="l" t="t" r="r" b="b"/>
              <a:pathLst>
                <a:path w="220" h="513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4" y="110"/>
                  </a:lnTo>
                  <a:lnTo>
                    <a:pt x="1" y="183"/>
                  </a:lnTo>
                  <a:lnTo>
                    <a:pt x="1" y="329"/>
                  </a:lnTo>
                  <a:lnTo>
                    <a:pt x="74" y="512"/>
                  </a:lnTo>
                  <a:lnTo>
                    <a:pt x="74" y="512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extrusionOk="0">
                  <a:moveTo>
                    <a:pt x="1" y="1"/>
                  </a:moveTo>
                  <a:lnTo>
                    <a:pt x="1" y="330"/>
                  </a:lnTo>
                  <a:lnTo>
                    <a:pt x="147" y="330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330"/>
                  </a:lnTo>
                  <a:lnTo>
                    <a:pt x="147" y="330"/>
                  </a:lnTo>
                  <a:lnTo>
                    <a:pt x="11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extrusionOk="0">
                  <a:moveTo>
                    <a:pt x="403" y="1"/>
                  </a:moveTo>
                  <a:lnTo>
                    <a:pt x="1" y="74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fill="none" extrusionOk="0">
                  <a:moveTo>
                    <a:pt x="403" y="1"/>
                  </a:moveTo>
                  <a:lnTo>
                    <a:pt x="403" y="1"/>
                  </a:lnTo>
                  <a:lnTo>
                    <a:pt x="1" y="74"/>
                  </a:lnTo>
                  <a:lnTo>
                    <a:pt x="1" y="183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220"/>
                  </a:lnTo>
                  <a:lnTo>
                    <a:pt x="40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extrusionOk="0">
                  <a:moveTo>
                    <a:pt x="146" y="0"/>
                  </a:move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fill="none" extrusionOk="0">
                  <a:moveTo>
                    <a:pt x="146" y="0"/>
                  </a:moveTo>
                  <a:lnTo>
                    <a:pt x="146" y="0"/>
                  </a:ln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extrusionOk="0">
                  <a:moveTo>
                    <a:pt x="146" y="1"/>
                  </a:moveTo>
                  <a:lnTo>
                    <a:pt x="73" y="37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fill="none" extrusionOk="0">
                  <a:moveTo>
                    <a:pt x="146" y="1"/>
                  </a:moveTo>
                  <a:lnTo>
                    <a:pt x="146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73" y="37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extrusionOk="0">
                  <a:moveTo>
                    <a:pt x="37" y="0"/>
                  </a:moveTo>
                  <a:lnTo>
                    <a:pt x="0" y="110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110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extrusionOk="0">
                  <a:moveTo>
                    <a:pt x="110" y="0"/>
                  </a:moveTo>
                  <a:lnTo>
                    <a:pt x="1" y="147"/>
                  </a:lnTo>
                  <a:lnTo>
                    <a:pt x="403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3720900" y="38311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fill="none" extrusionOk="0">
                  <a:moveTo>
                    <a:pt x="184" y="0"/>
                  </a:moveTo>
                  <a:lnTo>
                    <a:pt x="184" y="0"/>
                  </a:lnTo>
                  <a:lnTo>
                    <a:pt x="110" y="0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403" y="37"/>
                  </a:lnTo>
                  <a:lnTo>
                    <a:pt x="403" y="37"/>
                  </a:lnTo>
                  <a:lnTo>
                    <a:pt x="18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extrusionOk="0">
                  <a:moveTo>
                    <a:pt x="293" y="0"/>
                  </a:moveTo>
                  <a:lnTo>
                    <a:pt x="0" y="37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fill="none" extrusionOk="0">
                  <a:moveTo>
                    <a:pt x="293" y="0"/>
                  </a:moveTo>
                  <a:lnTo>
                    <a:pt x="293" y="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extrusionOk="0">
                  <a:moveTo>
                    <a:pt x="0" y="1"/>
                  </a:moveTo>
                  <a:lnTo>
                    <a:pt x="37" y="184"/>
                  </a:lnTo>
                  <a:lnTo>
                    <a:pt x="329" y="110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84"/>
                  </a:lnTo>
                  <a:lnTo>
                    <a:pt x="37" y="184"/>
                  </a:lnTo>
                  <a:lnTo>
                    <a:pt x="329" y="110"/>
                  </a:lnTo>
                  <a:lnTo>
                    <a:pt x="329" y="110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extrusionOk="0">
                  <a:moveTo>
                    <a:pt x="512" y="1"/>
                  </a:move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extrusionOk="0">
                  <a:moveTo>
                    <a:pt x="513" y="1"/>
                  </a:move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extrusionOk="0">
                  <a:moveTo>
                    <a:pt x="512" y="1"/>
                  </a:move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30" y="1"/>
                  </a:moveTo>
                  <a:lnTo>
                    <a:pt x="1" y="74"/>
                  </a:lnTo>
                  <a:lnTo>
                    <a:pt x="38" y="184"/>
                  </a:lnTo>
                  <a:lnTo>
                    <a:pt x="366" y="18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fill="none" extrusionOk="0">
                  <a:moveTo>
                    <a:pt x="330" y="1"/>
                  </a:moveTo>
                  <a:lnTo>
                    <a:pt x="330" y="1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4" y="184"/>
                  </a:lnTo>
                  <a:lnTo>
                    <a:pt x="74" y="184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3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5" name="Google Shape;295;p10"/>
          <p:cNvGrpSpPr/>
          <p:nvPr/>
        </p:nvGrpSpPr>
        <p:grpSpPr>
          <a:xfrm rot="2700000">
            <a:off x="-4480256" y="3721957"/>
            <a:ext cx="8416071" cy="4960043"/>
            <a:chOff x="2686500" y="2978575"/>
            <a:chExt cx="4239050" cy="2498300"/>
          </a:xfrm>
        </p:grpSpPr>
        <p:sp>
          <p:nvSpPr>
            <p:cNvPr id="296" name="Google Shape;296;p10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extrusionOk="0">
                  <a:moveTo>
                    <a:pt x="46786" y="4752"/>
                  </a:moveTo>
                  <a:lnTo>
                    <a:pt x="46786" y="4935"/>
                  </a:lnTo>
                  <a:lnTo>
                    <a:pt x="46384" y="4935"/>
                  </a:lnTo>
                  <a:lnTo>
                    <a:pt x="46348" y="4789"/>
                  </a:lnTo>
                  <a:lnTo>
                    <a:pt x="46786" y="4752"/>
                  </a:lnTo>
                  <a:close/>
                  <a:moveTo>
                    <a:pt x="41742" y="10637"/>
                  </a:moveTo>
                  <a:lnTo>
                    <a:pt x="41779" y="10893"/>
                  </a:lnTo>
                  <a:lnTo>
                    <a:pt x="41596" y="10929"/>
                  </a:lnTo>
                  <a:lnTo>
                    <a:pt x="41559" y="10637"/>
                  </a:lnTo>
                  <a:close/>
                  <a:moveTo>
                    <a:pt x="24088" y="21822"/>
                  </a:moveTo>
                  <a:lnTo>
                    <a:pt x="24124" y="21858"/>
                  </a:lnTo>
                  <a:lnTo>
                    <a:pt x="24161" y="21895"/>
                  </a:lnTo>
                  <a:lnTo>
                    <a:pt x="24161" y="22041"/>
                  </a:lnTo>
                  <a:lnTo>
                    <a:pt x="24088" y="22260"/>
                  </a:lnTo>
                  <a:lnTo>
                    <a:pt x="23868" y="21822"/>
                  </a:lnTo>
                  <a:close/>
                  <a:moveTo>
                    <a:pt x="22297" y="22333"/>
                  </a:moveTo>
                  <a:lnTo>
                    <a:pt x="22480" y="22370"/>
                  </a:lnTo>
                  <a:lnTo>
                    <a:pt x="22626" y="22480"/>
                  </a:lnTo>
                  <a:lnTo>
                    <a:pt x="22772" y="22589"/>
                  </a:lnTo>
                  <a:lnTo>
                    <a:pt x="22845" y="22699"/>
                  </a:lnTo>
                  <a:lnTo>
                    <a:pt x="22882" y="22809"/>
                  </a:lnTo>
                  <a:lnTo>
                    <a:pt x="22882" y="22955"/>
                  </a:lnTo>
                  <a:lnTo>
                    <a:pt x="22845" y="23138"/>
                  </a:lnTo>
                  <a:lnTo>
                    <a:pt x="22735" y="23284"/>
                  </a:lnTo>
                  <a:lnTo>
                    <a:pt x="22626" y="23503"/>
                  </a:lnTo>
                  <a:lnTo>
                    <a:pt x="22297" y="23101"/>
                  </a:lnTo>
                  <a:lnTo>
                    <a:pt x="22041" y="22736"/>
                  </a:lnTo>
                  <a:lnTo>
                    <a:pt x="22041" y="22662"/>
                  </a:lnTo>
                  <a:lnTo>
                    <a:pt x="22077" y="22553"/>
                  </a:lnTo>
                  <a:lnTo>
                    <a:pt x="22151" y="22370"/>
                  </a:lnTo>
                  <a:lnTo>
                    <a:pt x="22187" y="22333"/>
                  </a:lnTo>
                  <a:close/>
                  <a:moveTo>
                    <a:pt x="59470" y="24198"/>
                  </a:moveTo>
                  <a:lnTo>
                    <a:pt x="59616" y="24563"/>
                  </a:lnTo>
                  <a:lnTo>
                    <a:pt x="59725" y="24892"/>
                  </a:lnTo>
                  <a:lnTo>
                    <a:pt x="59762" y="25185"/>
                  </a:lnTo>
                  <a:lnTo>
                    <a:pt x="59762" y="25513"/>
                  </a:lnTo>
                  <a:lnTo>
                    <a:pt x="59725" y="25806"/>
                  </a:lnTo>
                  <a:lnTo>
                    <a:pt x="59579" y="26098"/>
                  </a:lnTo>
                  <a:lnTo>
                    <a:pt x="59433" y="26391"/>
                  </a:lnTo>
                  <a:lnTo>
                    <a:pt x="59177" y="26647"/>
                  </a:lnTo>
                  <a:lnTo>
                    <a:pt x="59104" y="26464"/>
                  </a:lnTo>
                  <a:lnTo>
                    <a:pt x="59067" y="26318"/>
                  </a:lnTo>
                  <a:lnTo>
                    <a:pt x="59104" y="26171"/>
                  </a:lnTo>
                  <a:lnTo>
                    <a:pt x="59141" y="26025"/>
                  </a:lnTo>
                  <a:lnTo>
                    <a:pt x="59287" y="25733"/>
                  </a:lnTo>
                  <a:lnTo>
                    <a:pt x="59323" y="25587"/>
                  </a:lnTo>
                  <a:lnTo>
                    <a:pt x="59360" y="25440"/>
                  </a:lnTo>
                  <a:lnTo>
                    <a:pt x="59470" y="24198"/>
                  </a:lnTo>
                  <a:close/>
                  <a:moveTo>
                    <a:pt x="58629" y="27305"/>
                  </a:moveTo>
                  <a:lnTo>
                    <a:pt x="58629" y="27378"/>
                  </a:lnTo>
                  <a:lnTo>
                    <a:pt x="58336" y="27451"/>
                  </a:lnTo>
                  <a:lnTo>
                    <a:pt x="58336" y="27305"/>
                  </a:lnTo>
                  <a:close/>
                  <a:moveTo>
                    <a:pt x="13232" y="27853"/>
                  </a:moveTo>
                  <a:lnTo>
                    <a:pt x="13671" y="27889"/>
                  </a:lnTo>
                  <a:lnTo>
                    <a:pt x="13671" y="28036"/>
                  </a:lnTo>
                  <a:lnTo>
                    <a:pt x="13232" y="28072"/>
                  </a:lnTo>
                  <a:lnTo>
                    <a:pt x="13232" y="27853"/>
                  </a:lnTo>
                  <a:close/>
                  <a:moveTo>
                    <a:pt x="18569" y="18788"/>
                  </a:moveTo>
                  <a:lnTo>
                    <a:pt x="18715" y="18825"/>
                  </a:lnTo>
                  <a:lnTo>
                    <a:pt x="18861" y="18861"/>
                  </a:lnTo>
                  <a:lnTo>
                    <a:pt x="18934" y="18934"/>
                  </a:lnTo>
                  <a:lnTo>
                    <a:pt x="19007" y="19007"/>
                  </a:lnTo>
                  <a:lnTo>
                    <a:pt x="19044" y="19117"/>
                  </a:lnTo>
                  <a:lnTo>
                    <a:pt x="19044" y="19227"/>
                  </a:lnTo>
                  <a:lnTo>
                    <a:pt x="19007" y="19373"/>
                  </a:lnTo>
                  <a:lnTo>
                    <a:pt x="18934" y="19519"/>
                  </a:lnTo>
                  <a:lnTo>
                    <a:pt x="18495" y="20214"/>
                  </a:lnTo>
                  <a:lnTo>
                    <a:pt x="18240" y="20542"/>
                  </a:lnTo>
                  <a:lnTo>
                    <a:pt x="17984" y="20871"/>
                  </a:lnTo>
                  <a:lnTo>
                    <a:pt x="17838" y="21091"/>
                  </a:lnTo>
                  <a:lnTo>
                    <a:pt x="17728" y="21310"/>
                  </a:lnTo>
                  <a:lnTo>
                    <a:pt x="17691" y="21529"/>
                  </a:lnTo>
                  <a:lnTo>
                    <a:pt x="17764" y="21785"/>
                  </a:lnTo>
                  <a:lnTo>
                    <a:pt x="17801" y="22005"/>
                  </a:lnTo>
                  <a:lnTo>
                    <a:pt x="17838" y="22224"/>
                  </a:lnTo>
                  <a:lnTo>
                    <a:pt x="17838" y="22626"/>
                  </a:lnTo>
                  <a:lnTo>
                    <a:pt x="17874" y="22845"/>
                  </a:lnTo>
                  <a:lnTo>
                    <a:pt x="17947" y="23065"/>
                  </a:lnTo>
                  <a:lnTo>
                    <a:pt x="18057" y="23247"/>
                  </a:lnTo>
                  <a:lnTo>
                    <a:pt x="18203" y="23430"/>
                  </a:lnTo>
                  <a:lnTo>
                    <a:pt x="18386" y="23540"/>
                  </a:lnTo>
                  <a:lnTo>
                    <a:pt x="18569" y="23649"/>
                  </a:lnTo>
                  <a:lnTo>
                    <a:pt x="18788" y="23686"/>
                  </a:lnTo>
                  <a:lnTo>
                    <a:pt x="18971" y="23722"/>
                  </a:lnTo>
                  <a:lnTo>
                    <a:pt x="19226" y="23686"/>
                  </a:lnTo>
                  <a:lnTo>
                    <a:pt x="19482" y="23613"/>
                  </a:lnTo>
                  <a:lnTo>
                    <a:pt x="19738" y="23503"/>
                  </a:lnTo>
                  <a:lnTo>
                    <a:pt x="19994" y="23430"/>
                  </a:lnTo>
                  <a:lnTo>
                    <a:pt x="20286" y="23393"/>
                  </a:lnTo>
                  <a:lnTo>
                    <a:pt x="20542" y="23357"/>
                  </a:lnTo>
                  <a:lnTo>
                    <a:pt x="20981" y="23393"/>
                  </a:lnTo>
                  <a:lnTo>
                    <a:pt x="21420" y="23467"/>
                  </a:lnTo>
                  <a:lnTo>
                    <a:pt x="21273" y="23686"/>
                  </a:lnTo>
                  <a:lnTo>
                    <a:pt x="21127" y="23869"/>
                  </a:lnTo>
                  <a:lnTo>
                    <a:pt x="20981" y="23978"/>
                  </a:lnTo>
                  <a:lnTo>
                    <a:pt x="20762" y="24015"/>
                  </a:lnTo>
                  <a:lnTo>
                    <a:pt x="20615" y="24015"/>
                  </a:lnTo>
                  <a:lnTo>
                    <a:pt x="20213" y="23978"/>
                  </a:lnTo>
                  <a:lnTo>
                    <a:pt x="19921" y="23978"/>
                  </a:lnTo>
                  <a:lnTo>
                    <a:pt x="19702" y="24051"/>
                  </a:lnTo>
                  <a:lnTo>
                    <a:pt x="19446" y="24161"/>
                  </a:lnTo>
                  <a:lnTo>
                    <a:pt x="19226" y="24271"/>
                  </a:lnTo>
                  <a:lnTo>
                    <a:pt x="19044" y="24453"/>
                  </a:lnTo>
                  <a:lnTo>
                    <a:pt x="18824" y="24636"/>
                  </a:lnTo>
                  <a:lnTo>
                    <a:pt x="18495" y="25075"/>
                  </a:lnTo>
                  <a:lnTo>
                    <a:pt x="18605" y="25148"/>
                  </a:lnTo>
                  <a:lnTo>
                    <a:pt x="18788" y="25185"/>
                  </a:lnTo>
                  <a:lnTo>
                    <a:pt x="19117" y="25185"/>
                  </a:lnTo>
                  <a:lnTo>
                    <a:pt x="19263" y="25221"/>
                  </a:lnTo>
                  <a:lnTo>
                    <a:pt x="19373" y="25331"/>
                  </a:lnTo>
                  <a:lnTo>
                    <a:pt x="19409" y="25404"/>
                  </a:lnTo>
                  <a:lnTo>
                    <a:pt x="19446" y="25513"/>
                  </a:lnTo>
                  <a:lnTo>
                    <a:pt x="19446" y="25769"/>
                  </a:lnTo>
                  <a:lnTo>
                    <a:pt x="19007" y="25769"/>
                  </a:lnTo>
                  <a:lnTo>
                    <a:pt x="18751" y="25733"/>
                  </a:lnTo>
                  <a:lnTo>
                    <a:pt x="18495" y="25769"/>
                  </a:lnTo>
                  <a:lnTo>
                    <a:pt x="18422" y="25806"/>
                  </a:lnTo>
                  <a:lnTo>
                    <a:pt x="18313" y="25879"/>
                  </a:lnTo>
                  <a:lnTo>
                    <a:pt x="18203" y="26062"/>
                  </a:lnTo>
                  <a:lnTo>
                    <a:pt x="18130" y="26354"/>
                  </a:lnTo>
                  <a:lnTo>
                    <a:pt x="18130" y="26610"/>
                  </a:lnTo>
                  <a:lnTo>
                    <a:pt x="18130" y="26902"/>
                  </a:lnTo>
                  <a:lnTo>
                    <a:pt x="18130" y="27414"/>
                  </a:lnTo>
                  <a:lnTo>
                    <a:pt x="17435" y="27962"/>
                  </a:lnTo>
                  <a:lnTo>
                    <a:pt x="17253" y="27889"/>
                  </a:lnTo>
                  <a:lnTo>
                    <a:pt x="17070" y="27816"/>
                  </a:lnTo>
                  <a:lnTo>
                    <a:pt x="16924" y="27780"/>
                  </a:lnTo>
                  <a:lnTo>
                    <a:pt x="16741" y="27743"/>
                  </a:lnTo>
                  <a:lnTo>
                    <a:pt x="16558" y="27780"/>
                  </a:lnTo>
                  <a:lnTo>
                    <a:pt x="16375" y="27816"/>
                  </a:lnTo>
                  <a:lnTo>
                    <a:pt x="16193" y="27889"/>
                  </a:lnTo>
                  <a:lnTo>
                    <a:pt x="15973" y="27999"/>
                  </a:lnTo>
                  <a:lnTo>
                    <a:pt x="15608" y="28255"/>
                  </a:lnTo>
                  <a:lnTo>
                    <a:pt x="15425" y="28365"/>
                  </a:lnTo>
                  <a:lnTo>
                    <a:pt x="15206" y="28401"/>
                  </a:lnTo>
                  <a:lnTo>
                    <a:pt x="15060" y="28401"/>
                  </a:lnTo>
                  <a:lnTo>
                    <a:pt x="14950" y="28328"/>
                  </a:lnTo>
                  <a:lnTo>
                    <a:pt x="14804" y="28255"/>
                  </a:lnTo>
                  <a:lnTo>
                    <a:pt x="14658" y="28109"/>
                  </a:lnTo>
                  <a:lnTo>
                    <a:pt x="14621" y="28072"/>
                  </a:lnTo>
                  <a:lnTo>
                    <a:pt x="14511" y="28036"/>
                  </a:lnTo>
                  <a:lnTo>
                    <a:pt x="14073" y="28072"/>
                  </a:lnTo>
                  <a:lnTo>
                    <a:pt x="14073" y="28072"/>
                  </a:lnTo>
                  <a:lnTo>
                    <a:pt x="14109" y="27743"/>
                  </a:lnTo>
                  <a:lnTo>
                    <a:pt x="14146" y="27633"/>
                  </a:lnTo>
                  <a:lnTo>
                    <a:pt x="14219" y="27560"/>
                  </a:lnTo>
                  <a:lnTo>
                    <a:pt x="14292" y="27487"/>
                  </a:lnTo>
                  <a:lnTo>
                    <a:pt x="14402" y="27451"/>
                  </a:lnTo>
                  <a:lnTo>
                    <a:pt x="14731" y="27378"/>
                  </a:lnTo>
                  <a:lnTo>
                    <a:pt x="14913" y="27305"/>
                  </a:lnTo>
                  <a:lnTo>
                    <a:pt x="15023" y="27268"/>
                  </a:lnTo>
                  <a:lnTo>
                    <a:pt x="15096" y="27195"/>
                  </a:lnTo>
                  <a:lnTo>
                    <a:pt x="15206" y="27049"/>
                  </a:lnTo>
                  <a:lnTo>
                    <a:pt x="15315" y="26976"/>
                  </a:lnTo>
                  <a:lnTo>
                    <a:pt x="15608" y="26939"/>
                  </a:lnTo>
                  <a:lnTo>
                    <a:pt x="15791" y="26866"/>
                  </a:lnTo>
                  <a:lnTo>
                    <a:pt x="15900" y="26829"/>
                  </a:lnTo>
                  <a:lnTo>
                    <a:pt x="16010" y="26720"/>
                  </a:lnTo>
                  <a:lnTo>
                    <a:pt x="16120" y="26647"/>
                  </a:lnTo>
                  <a:lnTo>
                    <a:pt x="16156" y="26537"/>
                  </a:lnTo>
                  <a:lnTo>
                    <a:pt x="16193" y="26391"/>
                  </a:lnTo>
                  <a:lnTo>
                    <a:pt x="16193" y="26245"/>
                  </a:lnTo>
                  <a:lnTo>
                    <a:pt x="16156" y="26098"/>
                  </a:lnTo>
                  <a:lnTo>
                    <a:pt x="16083" y="25660"/>
                  </a:lnTo>
                  <a:lnTo>
                    <a:pt x="16120" y="25477"/>
                  </a:lnTo>
                  <a:lnTo>
                    <a:pt x="16156" y="25294"/>
                  </a:lnTo>
                  <a:lnTo>
                    <a:pt x="16193" y="25111"/>
                  </a:lnTo>
                  <a:lnTo>
                    <a:pt x="16302" y="24965"/>
                  </a:lnTo>
                  <a:lnTo>
                    <a:pt x="16412" y="24782"/>
                  </a:lnTo>
                  <a:lnTo>
                    <a:pt x="16595" y="24636"/>
                  </a:lnTo>
                  <a:lnTo>
                    <a:pt x="16741" y="24490"/>
                  </a:lnTo>
                  <a:lnTo>
                    <a:pt x="16851" y="24344"/>
                  </a:lnTo>
                  <a:lnTo>
                    <a:pt x="16924" y="24198"/>
                  </a:lnTo>
                  <a:lnTo>
                    <a:pt x="16960" y="24051"/>
                  </a:lnTo>
                  <a:lnTo>
                    <a:pt x="16924" y="23905"/>
                  </a:lnTo>
                  <a:lnTo>
                    <a:pt x="16851" y="23759"/>
                  </a:lnTo>
                  <a:lnTo>
                    <a:pt x="16741" y="23613"/>
                  </a:lnTo>
                  <a:lnTo>
                    <a:pt x="16595" y="23430"/>
                  </a:lnTo>
                  <a:lnTo>
                    <a:pt x="16412" y="23247"/>
                  </a:lnTo>
                  <a:lnTo>
                    <a:pt x="16266" y="23101"/>
                  </a:lnTo>
                  <a:lnTo>
                    <a:pt x="16156" y="22882"/>
                  </a:lnTo>
                  <a:lnTo>
                    <a:pt x="16120" y="22772"/>
                  </a:lnTo>
                  <a:lnTo>
                    <a:pt x="16120" y="22626"/>
                  </a:lnTo>
                  <a:lnTo>
                    <a:pt x="16156" y="22297"/>
                  </a:lnTo>
                  <a:lnTo>
                    <a:pt x="16193" y="21968"/>
                  </a:lnTo>
                  <a:lnTo>
                    <a:pt x="16302" y="21676"/>
                  </a:lnTo>
                  <a:lnTo>
                    <a:pt x="16485" y="21420"/>
                  </a:lnTo>
                  <a:lnTo>
                    <a:pt x="16668" y="21237"/>
                  </a:lnTo>
                  <a:lnTo>
                    <a:pt x="16851" y="21054"/>
                  </a:lnTo>
                  <a:lnTo>
                    <a:pt x="17180" y="20762"/>
                  </a:lnTo>
                  <a:lnTo>
                    <a:pt x="17326" y="20616"/>
                  </a:lnTo>
                  <a:lnTo>
                    <a:pt x="17435" y="20469"/>
                  </a:lnTo>
                  <a:lnTo>
                    <a:pt x="17509" y="20250"/>
                  </a:lnTo>
                  <a:lnTo>
                    <a:pt x="17582" y="20067"/>
                  </a:lnTo>
                  <a:lnTo>
                    <a:pt x="17655" y="19848"/>
                  </a:lnTo>
                  <a:lnTo>
                    <a:pt x="17655" y="19629"/>
                  </a:lnTo>
                  <a:lnTo>
                    <a:pt x="17691" y="19409"/>
                  </a:lnTo>
                  <a:lnTo>
                    <a:pt x="17728" y="19263"/>
                  </a:lnTo>
                  <a:lnTo>
                    <a:pt x="17801" y="19117"/>
                  </a:lnTo>
                  <a:lnTo>
                    <a:pt x="17874" y="18971"/>
                  </a:lnTo>
                  <a:lnTo>
                    <a:pt x="17984" y="18898"/>
                  </a:lnTo>
                  <a:lnTo>
                    <a:pt x="18130" y="18825"/>
                  </a:lnTo>
                  <a:lnTo>
                    <a:pt x="18276" y="18788"/>
                  </a:lnTo>
                  <a:close/>
                  <a:moveTo>
                    <a:pt x="44666" y="32604"/>
                  </a:moveTo>
                  <a:lnTo>
                    <a:pt x="44666" y="32933"/>
                  </a:lnTo>
                  <a:lnTo>
                    <a:pt x="44520" y="32933"/>
                  </a:lnTo>
                  <a:lnTo>
                    <a:pt x="44557" y="32604"/>
                  </a:lnTo>
                  <a:close/>
                  <a:moveTo>
                    <a:pt x="37868" y="33409"/>
                  </a:moveTo>
                  <a:lnTo>
                    <a:pt x="38050" y="33445"/>
                  </a:lnTo>
                  <a:lnTo>
                    <a:pt x="38014" y="34213"/>
                  </a:lnTo>
                  <a:lnTo>
                    <a:pt x="37283" y="34213"/>
                  </a:lnTo>
                  <a:lnTo>
                    <a:pt x="37246" y="33847"/>
                  </a:lnTo>
                  <a:lnTo>
                    <a:pt x="37283" y="33701"/>
                  </a:lnTo>
                  <a:lnTo>
                    <a:pt x="37319" y="33591"/>
                  </a:lnTo>
                  <a:lnTo>
                    <a:pt x="37393" y="33518"/>
                  </a:lnTo>
                  <a:lnTo>
                    <a:pt x="37502" y="33445"/>
                  </a:lnTo>
                  <a:lnTo>
                    <a:pt x="37648" y="33445"/>
                  </a:lnTo>
                  <a:lnTo>
                    <a:pt x="37868" y="33409"/>
                  </a:lnTo>
                  <a:close/>
                  <a:moveTo>
                    <a:pt x="26793" y="32933"/>
                  </a:moveTo>
                  <a:lnTo>
                    <a:pt x="26866" y="33153"/>
                  </a:lnTo>
                  <a:lnTo>
                    <a:pt x="26902" y="33372"/>
                  </a:lnTo>
                  <a:lnTo>
                    <a:pt x="26829" y="33591"/>
                  </a:lnTo>
                  <a:lnTo>
                    <a:pt x="26756" y="33774"/>
                  </a:lnTo>
                  <a:lnTo>
                    <a:pt x="26610" y="34067"/>
                  </a:lnTo>
                  <a:lnTo>
                    <a:pt x="26573" y="34140"/>
                  </a:lnTo>
                  <a:lnTo>
                    <a:pt x="26610" y="34249"/>
                  </a:lnTo>
                  <a:lnTo>
                    <a:pt x="26646" y="34322"/>
                  </a:lnTo>
                  <a:lnTo>
                    <a:pt x="26720" y="34396"/>
                  </a:lnTo>
                  <a:lnTo>
                    <a:pt x="26975" y="34578"/>
                  </a:lnTo>
                  <a:lnTo>
                    <a:pt x="27816" y="35127"/>
                  </a:lnTo>
                  <a:lnTo>
                    <a:pt x="28657" y="35675"/>
                  </a:lnTo>
                  <a:lnTo>
                    <a:pt x="28803" y="35821"/>
                  </a:lnTo>
                  <a:lnTo>
                    <a:pt x="28913" y="36004"/>
                  </a:lnTo>
                  <a:lnTo>
                    <a:pt x="28949" y="36223"/>
                  </a:lnTo>
                  <a:lnTo>
                    <a:pt x="28913" y="36406"/>
                  </a:lnTo>
                  <a:lnTo>
                    <a:pt x="28803" y="36589"/>
                  </a:lnTo>
                  <a:lnTo>
                    <a:pt x="28657" y="36735"/>
                  </a:lnTo>
                  <a:lnTo>
                    <a:pt x="28474" y="36808"/>
                  </a:lnTo>
                  <a:lnTo>
                    <a:pt x="28255" y="36844"/>
                  </a:lnTo>
                  <a:lnTo>
                    <a:pt x="27926" y="36881"/>
                  </a:lnTo>
                  <a:lnTo>
                    <a:pt x="27560" y="36844"/>
                  </a:lnTo>
                  <a:lnTo>
                    <a:pt x="27195" y="36771"/>
                  </a:lnTo>
                  <a:lnTo>
                    <a:pt x="26829" y="36698"/>
                  </a:lnTo>
                  <a:lnTo>
                    <a:pt x="26500" y="36552"/>
                  </a:lnTo>
                  <a:lnTo>
                    <a:pt x="26208" y="36406"/>
                  </a:lnTo>
                  <a:lnTo>
                    <a:pt x="25915" y="36333"/>
                  </a:lnTo>
                  <a:lnTo>
                    <a:pt x="25623" y="36296"/>
                  </a:lnTo>
                  <a:lnTo>
                    <a:pt x="25331" y="36260"/>
                  </a:lnTo>
                  <a:lnTo>
                    <a:pt x="25002" y="36296"/>
                  </a:lnTo>
                  <a:lnTo>
                    <a:pt x="24636" y="36369"/>
                  </a:lnTo>
                  <a:lnTo>
                    <a:pt x="24307" y="36479"/>
                  </a:lnTo>
                  <a:lnTo>
                    <a:pt x="23978" y="36698"/>
                  </a:lnTo>
                  <a:lnTo>
                    <a:pt x="23868" y="36735"/>
                  </a:lnTo>
                  <a:lnTo>
                    <a:pt x="23722" y="36771"/>
                  </a:lnTo>
                  <a:lnTo>
                    <a:pt x="23430" y="36808"/>
                  </a:lnTo>
                  <a:lnTo>
                    <a:pt x="23174" y="36808"/>
                  </a:lnTo>
                  <a:lnTo>
                    <a:pt x="22918" y="36735"/>
                  </a:lnTo>
                  <a:lnTo>
                    <a:pt x="22735" y="36625"/>
                  </a:lnTo>
                  <a:lnTo>
                    <a:pt x="22553" y="36515"/>
                  </a:lnTo>
                  <a:lnTo>
                    <a:pt x="22406" y="36333"/>
                  </a:lnTo>
                  <a:lnTo>
                    <a:pt x="22297" y="36113"/>
                  </a:lnTo>
                  <a:lnTo>
                    <a:pt x="22260" y="36004"/>
                  </a:lnTo>
                  <a:lnTo>
                    <a:pt x="22260" y="35894"/>
                  </a:lnTo>
                  <a:lnTo>
                    <a:pt x="22297" y="35784"/>
                  </a:lnTo>
                  <a:lnTo>
                    <a:pt x="22333" y="35638"/>
                  </a:lnTo>
                  <a:lnTo>
                    <a:pt x="22406" y="35456"/>
                  </a:lnTo>
                  <a:lnTo>
                    <a:pt x="22480" y="35273"/>
                  </a:lnTo>
                  <a:lnTo>
                    <a:pt x="22516" y="35090"/>
                  </a:lnTo>
                  <a:lnTo>
                    <a:pt x="22589" y="34907"/>
                  </a:lnTo>
                  <a:lnTo>
                    <a:pt x="22991" y="34249"/>
                  </a:lnTo>
                  <a:lnTo>
                    <a:pt x="23430" y="33591"/>
                  </a:lnTo>
                  <a:lnTo>
                    <a:pt x="23503" y="33518"/>
                  </a:lnTo>
                  <a:lnTo>
                    <a:pt x="23576" y="33482"/>
                  </a:lnTo>
                  <a:lnTo>
                    <a:pt x="23795" y="33445"/>
                  </a:lnTo>
                  <a:lnTo>
                    <a:pt x="23832" y="33445"/>
                  </a:lnTo>
                  <a:lnTo>
                    <a:pt x="23905" y="33518"/>
                  </a:lnTo>
                  <a:lnTo>
                    <a:pt x="24015" y="33555"/>
                  </a:lnTo>
                  <a:lnTo>
                    <a:pt x="24271" y="33664"/>
                  </a:lnTo>
                  <a:lnTo>
                    <a:pt x="24417" y="33701"/>
                  </a:lnTo>
                  <a:lnTo>
                    <a:pt x="24490" y="33811"/>
                  </a:lnTo>
                  <a:lnTo>
                    <a:pt x="24563" y="33920"/>
                  </a:lnTo>
                  <a:lnTo>
                    <a:pt x="24563" y="34103"/>
                  </a:lnTo>
                  <a:lnTo>
                    <a:pt x="24600" y="34213"/>
                  </a:lnTo>
                  <a:lnTo>
                    <a:pt x="24709" y="34359"/>
                  </a:lnTo>
                  <a:lnTo>
                    <a:pt x="25002" y="34651"/>
                  </a:lnTo>
                  <a:lnTo>
                    <a:pt x="26354" y="34140"/>
                  </a:lnTo>
                  <a:lnTo>
                    <a:pt x="26244" y="34030"/>
                  </a:lnTo>
                  <a:lnTo>
                    <a:pt x="26135" y="33993"/>
                  </a:lnTo>
                  <a:lnTo>
                    <a:pt x="25842" y="33957"/>
                  </a:lnTo>
                  <a:lnTo>
                    <a:pt x="25733" y="33884"/>
                  </a:lnTo>
                  <a:lnTo>
                    <a:pt x="25623" y="33811"/>
                  </a:lnTo>
                  <a:lnTo>
                    <a:pt x="25550" y="33701"/>
                  </a:lnTo>
                  <a:lnTo>
                    <a:pt x="25550" y="33482"/>
                  </a:lnTo>
                  <a:lnTo>
                    <a:pt x="26793" y="32933"/>
                  </a:lnTo>
                  <a:close/>
                  <a:moveTo>
                    <a:pt x="33555" y="32787"/>
                  </a:moveTo>
                  <a:lnTo>
                    <a:pt x="33920" y="32824"/>
                  </a:lnTo>
                  <a:lnTo>
                    <a:pt x="34030" y="32860"/>
                  </a:lnTo>
                  <a:lnTo>
                    <a:pt x="34103" y="32933"/>
                  </a:lnTo>
                  <a:lnTo>
                    <a:pt x="34139" y="33007"/>
                  </a:lnTo>
                  <a:lnTo>
                    <a:pt x="34176" y="33153"/>
                  </a:lnTo>
                  <a:lnTo>
                    <a:pt x="34176" y="33518"/>
                  </a:lnTo>
                  <a:lnTo>
                    <a:pt x="33774" y="33738"/>
                  </a:lnTo>
                  <a:lnTo>
                    <a:pt x="33628" y="33847"/>
                  </a:lnTo>
                  <a:lnTo>
                    <a:pt x="33482" y="33957"/>
                  </a:lnTo>
                  <a:lnTo>
                    <a:pt x="33372" y="34103"/>
                  </a:lnTo>
                  <a:lnTo>
                    <a:pt x="33299" y="34286"/>
                  </a:lnTo>
                  <a:lnTo>
                    <a:pt x="33299" y="34432"/>
                  </a:lnTo>
                  <a:lnTo>
                    <a:pt x="33299" y="34615"/>
                  </a:lnTo>
                  <a:lnTo>
                    <a:pt x="33335" y="34798"/>
                  </a:lnTo>
                  <a:lnTo>
                    <a:pt x="33445" y="34944"/>
                  </a:lnTo>
                  <a:lnTo>
                    <a:pt x="33591" y="35127"/>
                  </a:lnTo>
                  <a:lnTo>
                    <a:pt x="33774" y="35273"/>
                  </a:lnTo>
                  <a:lnTo>
                    <a:pt x="34030" y="35492"/>
                  </a:lnTo>
                  <a:lnTo>
                    <a:pt x="34249" y="35784"/>
                  </a:lnTo>
                  <a:lnTo>
                    <a:pt x="34395" y="36077"/>
                  </a:lnTo>
                  <a:lnTo>
                    <a:pt x="34505" y="36406"/>
                  </a:lnTo>
                  <a:lnTo>
                    <a:pt x="34578" y="36735"/>
                  </a:lnTo>
                  <a:lnTo>
                    <a:pt x="34688" y="37064"/>
                  </a:lnTo>
                  <a:lnTo>
                    <a:pt x="34834" y="37393"/>
                  </a:lnTo>
                  <a:lnTo>
                    <a:pt x="34944" y="37539"/>
                  </a:lnTo>
                  <a:lnTo>
                    <a:pt x="35090" y="37685"/>
                  </a:lnTo>
                  <a:lnTo>
                    <a:pt x="35199" y="37831"/>
                  </a:lnTo>
                  <a:lnTo>
                    <a:pt x="35273" y="38014"/>
                  </a:lnTo>
                  <a:lnTo>
                    <a:pt x="35346" y="38197"/>
                  </a:lnTo>
                  <a:lnTo>
                    <a:pt x="35382" y="38380"/>
                  </a:lnTo>
                  <a:lnTo>
                    <a:pt x="35419" y="38745"/>
                  </a:lnTo>
                  <a:lnTo>
                    <a:pt x="35455" y="38928"/>
                  </a:lnTo>
                  <a:lnTo>
                    <a:pt x="35528" y="39111"/>
                  </a:lnTo>
                  <a:lnTo>
                    <a:pt x="35309" y="39257"/>
                  </a:lnTo>
                  <a:lnTo>
                    <a:pt x="35126" y="39367"/>
                  </a:lnTo>
                  <a:lnTo>
                    <a:pt x="34907" y="39403"/>
                  </a:lnTo>
                  <a:lnTo>
                    <a:pt x="34688" y="39440"/>
                  </a:lnTo>
                  <a:lnTo>
                    <a:pt x="34395" y="39403"/>
                  </a:lnTo>
                  <a:lnTo>
                    <a:pt x="34103" y="39293"/>
                  </a:lnTo>
                  <a:lnTo>
                    <a:pt x="33701" y="39111"/>
                  </a:lnTo>
                  <a:lnTo>
                    <a:pt x="33299" y="38891"/>
                  </a:lnTo>
                  <a:lnTo>
                    <a:pt x="33153" y="38782"/>
                  </a:lnTo>
                  <a:lnTo>
                    <a:pt x="33043" y="38635"/>
                  </a:lnTo>
                  <a:lnTo>
                    <a:pt x="33043" y="38489"/>
                  </a:lnTo>
                  <a:lnTo>
                    <a:pt x="33043" y="38307"/>
                  </a:lnTo>
                  <a:lnTo>
                    <a:pt x="33153" y="37685"/>
                  </a:lnTo>
                  <a:lnTo>
                    <a:pt x="33335" y="36991"/>
                  </a:lnTo>
                  <a:lnTo>
                    <a:pt x="32787" y="36442"/>
                  </a:lnTo>
                  <a:lnTo>
                    <a:pt x="32495" y="36113"/>
                  </a:lnTo>
                  <a:lnTo>
                    <a:pt x="32239" y="35821"/>
                  </a:lnTo>
                  <a:lnTo>
                    <a:pt x="32056" y="35492"/>
                  </a:lnTo>
                  <a:lnTo>
                    <a:pt x="31837" y="35127"/>
                  </a:lnTo>
                  <a:lnTo>
                    <a:pt x="31690" y="34761"/>
                  </a:lnTo>
                  <a:lnTo>
                    <a:pt x="31544" y="34396"/>
                  </a:lnTo>
                  <a:lnTo>
                    <a:pt x="31508" y="34176"/>
                  </a:lnTo>
                  <a:lnTo>
                    <a:pt x="31544" y="33993"/>
                  </a:lnTo>
                  <a:lnTo>
                    <a:pt x="31581" y="33884"/>
                  </a:lnTo>
                  <a:lnTo>
                    <a:pt x="31654" y="33774"/>
                  </a:lnTo>
                  <a:lnTo>
                    <a:pt x="31727" y="33701"/>
                  </a:lnTo>
                  <a:lnTo>
                    <a:pt x="31873" y="33628"/>
                  </a:lnTo>
                  <a:lnTo>
                    <a:pt x="32056" y="33518"/>
                  </a:lnTo>
                  <a:lnTo>
                    <a:pt x="32275" y="33372"/>
                  </a:lnTo>
                  <a:lnTo>
                    <a:pt x="32641" y="33043"/>
                  </a:lnTo>
                  <a:lnTo>
                    <a:pt x="32824" y="32933"/>
                  </a:lnTo>
                  <a:lnTo>
                    <a:pt x="33006" y="32824"/>
                  </a:lnTo>
                  <a:lnTo>
                    <a:pt x="33226" y="32787"/>
                  </a:lnTo>
                  <a:close/>
                  <a:moveTo>
                    <a:pt x="14694" y="34176"/>
                  </a:moveTo>
                  <a:lnTo>
                    <a:pt x="15352" y="34542"/>
                  </a:lnTo>
                  <a:lnTo>
                    <a:pt x="15644" y="34761"/>
                  </a:lnTo>
                  <a:lnTo>
                    <a:pt x="15900" y="34980"/>
                  </a:lnTo>
                  <a:lnTo>
                    <a:pt x="16156" y="35236"/>
                  </a:lnTo>
                  <a:lnTo>
                    <a:pt x="16449" y="35456"/>
                  </a:lnTo>
                  <a:lnTo>
                    <a:pt x="16704" y="35638"/>
                  </a:lnTo>
                  <a:lnTo>
                    <a:pt x="17033" y="35784"/>
                  </a:lnTo>
                  <a:lnTo>
                    <a:pt x="17289" y="35894"/>
                  </a:lnTo>
                  <a:lnTo>
                    <a:pt x="17472" y="36004"/>
                  </a:lnTo>
                  <a:lnTo>
                    <a:pt x="17691" y="36150"/>
                  </a:lnTo>
                  <a:lnTo>
                    <a:pt x="17838" y="36333"/>
                  </a:lnTo>
                  <a:lnTo>
                    <a:pt x="17984" y="36515"/>
                  </a:lnTo>
                  <a:lnTo>
                    <a:pt x="18057" y="36735"/>
                  </a:lnTo>
                  <a:lnTo>
                    <a:pt x="18130" y="36954"/>
                  </a:lnTo>
                  <a:lnTo>
                    <a:pt x="18130" y="37247"/>
                  </a:lnTo>
                  <a:lnTo>
                    <a:pt x="18130" y="37429"/>
                  </a:lnTo>
                  <a:lnTo>
                    <a:pt x="18166" y="37575"/>
                  </a:lnTo>
                  <a:lnTo>
                    <a:pt x="18788" y="38562"/>
                  </a:lnTo>
                  <a:lnTo>
                    <a:pt x="19080" y="39038"/>
                  </a:lnTo>
                  <a:lnTo>
                    <a:pt x="19409" y="39476"/>
                  </a:lnTo>
                  <a:lnTo>
                    <a:pt x="19629" y="39695"/>
                  </a:lnTo>
                  <a:lnTo>
                    <a:pt x="19702" y="39769"/>
                  </a:lnTo>
                  <a:lnTo>
                    <a:pt x="19775" y="39769"/>
                  </a:lnTo>
                  <a:lnTo>
                    <a:pt x="19884" y="39732"/>
                  </a:lnTo>
                  <a:lnTo>
                    <a:pt x="19994" y="39695"/>
                  </a:lnTo>
                  <a:lnTo>
                    <a:pt x="20177" y="39403"/>
                  </a:lnTo>
                  <a:lnTo>
                    <a:pt x="20469" y="39111"/>
                  </a:lnTo>
                  <a:lnTo>
                    <a:pt x="20762" y="38782"/>
                  </a:lnTo>
                  <a:lnTo>
                    <a:pt x="19921" y="37831"/>
                  </a:lnTo>
                  <a:lnTo>
                    <a:pt x="20140" y="37612"/>
                  </a:lnTo>
                  <a:lnTo>
                    <a:pt x="20360" y="37393"/>
                  </a:lnTo>
                  <a:lnTo>
                    <a:pt x="20615" y="37283"/>
                  </a:lnTo>
                  <a:lnTo>
                    <a:pt x="20871" y="37173"/>
                  </a:lnTo>
                  <a:lnTo>
                    <a:pt x="21091" y="37137"/>
                  </a:lnTo>
                  <a:lnTo>
                    <a:pt x="21310" y="37173"/>
                  </a:lnTo>
                  <a:lnTo>
                    <a:pt x="21383" y="37210"/>
                  </a:lnTo>
                  <a:lnTo>
                    <a:pt x="21420" y="37283"/>
                  </a:lnTo>
                  <a:lnTo>
                    <a:pt x="21529" y="37466"/>
                  </a:lnTo>
                  <a:lnTo>
                    <a:pt x="21566" y="37722"/>
                  </a:lnTo>
                  <a:lnTo>
                    <a:pt x="21566" y="37978"/>
                  </a:lnTo>
                  <a:lnTo>
                    <a:pt x="21566" y="38270"/>
                  </a:lnTo>
                  <a:lnTo>
                    <a:pt x="21675" y="38562"/>
                  </a:lnTo>
                  <a:lnTo>
                    <a:pt x="21749" y="38818"/>
                  </a:lnTo>
                  <a:lnTo>
                    <a:pt x="21895" y="39074"/>
                  </a:lnTo>
                  <a:lnTo>
                    <a:pt x="22041" y="39293"/>
                  </a:lnTo>
                  <a:lnTo>
                    <a:pt x="22224" y="39476"/>
                  </a:lnTo>
                  <a:lnTo>
                    <a:pt x="22443" y="39659"/>
                  </a:lnTo>
                  <a:lnTo>
                    <a:pt x="22735" y="39769"/>
                  </a:lnTo>
                  <a:lnTo>
                    <a:pt x="23028" y="39878"/>
                  </a:lnTo>
                  <a:lnTo>
                    <a:pt x="23320" y="39951"/>
                  </a:lnTo>
                  <a:lnTo>
                    <a:pt x="23576" y="39988"/>
                  </a:lnTo>
                  <a:lnTo>
                    <a:pt x="23722" y="39951"/>
                  </a:lnTo>
                  <a:lnTo>
                    <a:pt x="23905" y="39878"/>
                  </a:lnTo>
                  <a:lnTo>
                    <a:pt x="24051" y="39842"/>
                  </a:lnTo>
                  <a:lnTo>
                    <a:pt x="24234" y="39805"/>
                  </a:lnTo>
                  <a:lnTo>
                    <a:pt x="24490" y="39842"/>
                  </a:lnTo>
                  <a:lnTo>
                    <a:pt x="24709" y="39915"/>
                  </a:lnTo>
                  <a:lnTo>
                    <a:pt x="24965" y="40061"/>
                  </a:lnTo>
                  <a:lnTo>
                    <a:pt x="25221" y="40098"/>
                  </a:lnTo>
                  <a:lnTo>
                    <a:pt x="25331" y="40061"/>
                  </a:lnTo>
                  <a:lnTo>
                    <a:pt x="25477" y="40024"/>
                  </a:lnTo>
                  <a:lnTo>
                    <a:pt x="25586" y="39988"/>
                  </a:lnTo>
                  <a:lnTo>
                    <a:pt x="25733" y="39878"/>
                  </a:lnTo>
                  <a:lnTo>
                    <a:pt x="25879" y="39805"/>
                  </a:lnTo>
                  <a:lnTo>
                    <a:pt x="26062" y="39769"/>
                  </a:lnTo>
                  <a:lnTo>
                    <a:pt x="26171" y="39769"/>
                  </a:lnTo>
                  <a:lnTo>
                    <a:pt x="26354" y="39805"/>
                  </a:lnTo>
                  <a:lnTo>
                    <a:pt x="26464" y="39878"/>
                  </a:lnTo>
                  <a:lnTo>
                    <a:pt x="26537" y="40024"/>
                  </a:lnTo>
                  <a:lnTo>
                    <a:pt x="26610" y="40207"/>
                  </a:lnTo>
                  <a:lnTo>
                    <a:pt x="26646" y="40427"/>
                  </a:lnTo>
                  <a:lnTo>
                    <a:pt x="26610" y="40609"/>
                  </a:lnTo>
                  <a:lnTo>
                    <a:pt x="26537" y="41011"/>
                  </a:lnTo>
                  <a:lnTo>
                    <a:pt x="26427" y="41413"/>
                  </a:lnTo>
                  <a:lnTo>
                    <a:pt x="26281" y="41779"/>
                  </a:lnTo>
                  <a:lnTo>
                    <a:pt x="26098" y="42254"/>
                  </a:lnTo>
                  <a:lnTo>
                    <a:pt x="26025" y="42437"/>
                  </a:lnTo>
                  <a:lnTo>
                    <a:pt x="25915" y="42583"/>
                  </a:lnTo>
                  <a:lnTo>
                    <a:pt x="25842" y="42656"/>
                  </a:lnTo>
                  <a:lnTo>
                    <a:pt x="25696" y="42729"/>
                  </a:lnTo>
                  <a:lnTo>
                    <a:pt x="25550" y="42766"/>
                  </a:lnTo>
                  <a:lnTo>
                    <a:pt x="25367" y="42766"/>
                  </a:lnTo>
                  <a:lnTo>
                    <a:pt x="24709" y="42729"/>
                  </a:lnTo>
                  <a:lnTo>
                    <a:pt x="24307" y="42693"/>
                  </a:lnTo>
                  <a:lnTo>
                    <a:pt x="24088" y="42729"/>
                  </a:lnTo>
                  <a:lnTo>
                    <a:pt x="23613" y="42802"/>
                  </a:lnTo>
                  <a:lnTo>
                    <a:pt x="23174" y="42839"/>
                  </a:lnTo>
                  <a:lnTo>
                    <a:pt x="22772" y="42802"/>
                  </a:lnTo>
                  <a:lnTo>
                    <a:pt x="22406" y="42766"/>
                  </a:lnTo>
                  <a:lnTo>
                    <a:pt x="22004" y="42693"/>
                  </a:lnTo>
                  <a:lnTo>
                    <a:pt x="21639" y="42583"/>
                  </a:lnTo>
                  <a:lnTo>
                    <a:pt x="20908" y="42327"/>
                  </a:lnTo>
                  <a:lnTo>
                    <a:pt x="20177" y="42035"/>
                  </a:lnTo>
                  <a:lnTo>
                    <a:pt x="19884" y="41925"/>
                  </a:lnTo>
                  <a:lnTo>
                    <a:pt x="19592" y="41889"/>
                  </a:lnTo>
                  <a:lnTo>
                    <a:pt x="19409" y="41889"/>
                  </a:lnTo>
                  <a:lnTo>
                    <a:pt x="19190" y="41962"/>
                  </a:lnTo>
                  <a:lnTo>
                    <a:pt x="18971" y="42108"/>
                  </a:lnTo>
                  <a:lnTo>
                    <a:pt x="18824" y="42254"/>
                  </a:lnTo>
                  <a:lnTo>
                    <a:pt x="18715" y="42437"/>
                  </a:lnTo>
                  <a:lnTo>
                    <a:pt x="18678" y="42729"/>
                  </a:lnTo>
                  <a:lnTo>
                    <a:pt x="18642" y="42985"/>
                  </a:lnTo>
                  <a:lnTo>
                    <a:pt x="18605" y="43204"/>
                  </a:lnTo>
                  <a:lnTo>
                    <a:pt x="18495" y="43314"/>
                  </a:lnTo>
                  <a:lnTo>
                    <a:pt x="18349" y="43351"/>
                  </a:lnTo>
                  <a:lnTo>
                    <a:pt x="18093" y="43314"/>
                  </a:lnTo>
                  <a:lnTo>
                    <a:pt x="17801" y="43168"/>
                  </a:lnTo>
                  <a:lnTo>
                    <a:pt x="17362" y="42985"/>
                  </a:lnTo>
                  <a:lnTo>
                    <a:pt x="16924" y="42802"/>
                  </a:lnTo>
                  <a:lnTo>
                    <a:pt x="16668" y="42693"/>
                  </a:lnTo>
                  <a:lnTo>
                    <a:pt x="16558" y="42656"/>
                  </a:lnTo>
                  <a:lnTo>
                    <a:pt x="16485" y="42583"/>
                  </a:lnTo>
                  <a:lnTo>
                    <a:pt x="16375" y="42364"/>
                  </a:lnTo>
                  <a:lnTo>
                    <a:pt x="16229" y="42218"/>
                  </a:lnTo>
                  <a:lnTo>
                    <a:pt x="16046" y="42108"/>
                  </a:lnTo>
                  <a:lnTo>
                    <a:pt x="15864" y="42035"/>
                  </a:lnTo>
                  <a:lnTo>
                    <a:pt x="15498" y="41925"/>
                  </a:lnTo>
                  <a:lnTo>
                    <a:pt x="15096" y="41852"/>
                  </a:lnTo>
                  <a:lnTo>
                    <a:pt x="14840" y="41815"/>
                  </a:lnTo>
                  <a:lnTo>
                    <a:pt x="14621" y="41742"/>
                  </a:lnTo>
                  <a:lnTo>
                    <a:pt x="14182" y="41560"/>
                  </a:lnTo>
                  <a:lnTo>
                    <a:pt x="14036" y="41487"/>
                  </a:lnTo>
                  <a:lnTo>
                    <a:pt x="13927" y="41340"/>
                  </a:lnTo>
                  <a:lnTo>
                    <a:pt x="13890" y="41194"/>
                  </a:lnTo>
                  <a:lnTo>
                    <a:pt x="13963" y="41048"/>
                  </a:lnTo>
                  <a:lnTo>
                    <a:pt x="14036" y="40865"/>
                  </a:lnTo>
                  <a:lnTo>
                    <a:pt x="14073" y="40682"/>
                  </a:lnTo>
                  <a:lnTo>
                    <a:pt x="14073" y="40500"/>
                  </a:lnTo>
                  <a:lnTo>
                    <a:pt x="14073" y="40317"/>
                  </a:lnTo>
                  <a:lnTo>
                    <a:pt x="14000" y="39951"/>
                  </a:lnTo>
                  <a:lnTo>
                    <a:pt x="14000" y="39769"/>
                  </a:lnTo>
                  <a:lnTo>
                    <a:pt x="14036" y="39586"/>
                  </a:lnTo>
                  <a:lnTo>
                    <a:pt x="13598" y="39513"/>
                  </a:lnTo>
                  <a:lnTo>
                    <a:pt x="13232" y="39476"/>
                  </a:lnTo>
                  <a:lnTo>
                    <a:pt x="13195" y="39476"/>
                  </a:lnTo>
                  <a:lnTo>
                    <a:pt x="11989" y="39513"/>
                  </a:lnTo>
                  <a:lnTo>
                    <a:pt x="10783" y="39622"/>
                  </a:lnTo>
                  <a:lnTo>
                    <a:pt x="10198" y="39695"/>
                  </a:lnTo>
                  <a:lnTo>
                    <a:pt x="9650" y="39805"/>
                  </a:lnTo>
                  <a:lnTo>
                    <a:pt x="9102" y="39951"/>
                  </a:lnTo>
                  <a:lnTo>
                    <a:pt x="8590" y="40171"/>
                  </a:lnTo>
                  <a:lnTo>
                    <a:pt x="8115" y="40463"/>
                  </a:lnTo>
                  <a:lnTo>
                    <a:pt x="7896" y="40573"/>
                  </a:lnTo>
                  <a:lnTo>
                    <a:pt x="7749" y="40609"/>
                  </a:lnTo>
                  <a:lnTo>
                    <a:pt x="7274" y="40609"/>
                  </a:lnTo>
                  <a:lnTo>
                    <a:pt x="6909" y="40536"/>
                  </a:lnTo>
                  <a:lnTo>
                    <a:pt x="6141" y="40353"/>
                  </a:lnTo>
                  <a:lnTo>
                    <a:pt x="6214" y="40171"/>
                  </a:lnTo>
                  <a:lnTo>
                    <a:pt x="6287" y="40061"/>
                  </a:lnTo>
                  <a:lnTo>
                    <a:pt x="6397" y="39951"/>
                  </a:lnTo>
                  <a:lnTo>
                    <a:pt x="6507" y="39878"/>
                  </a:lnTo>
                  <a:lnTo>
                    <a:pt x="6762" y="39805"/>
                  </a:lnTo>
                  <a:lnTo>
                    <a:pt x="7018" y="39769"/>
                  </a:lnTo>
                  <a:lnTo>
                    <a:pt x="7311" y="39769"/>
                  </a:lnTo>
                  <a:lnTo>
                    <a:pt x="7567" y="39695"/>
                  </a:lnTo>
                  <a:lnTo>
                    <a:pt x="7786" y="39622"/>
                  </a:lnTo>
                  <a:lnTo>
                    <a:pt x="8005" y="39513"/>
                  </a:lnTo>
                  <a:lnTo>
                    <a:pt x="8188" y="39367"/>
                  </a:lnTo>
                  <a:lnTo>
                    <a:pt x="8371" y="39184"/>
                  </a:lnTo>
                  <a:lnTo>
                    <a:pt x="8517" y="38964"/>
                  </a:lnTo>
                  <a:lnTo>
                    <a:pt x="8627" y="38745"/>
                  </a:lnTo>
                  <a:lnTo>
                    <a:pt x="8736" y="38489"/>
                  </a:lnTo>
                  <a:lnTo>
                    <a:pt x="8773" y="38343"/>
                  </a:lnTo>
                  <a:lnTo>
                    <a:pt x="8773" y="38233"/>
                  </a:lnTo>
                  <a:lnTo>
                    <a:pt x="8773" y="38051"/>
                  </a:lnTo>
                  <a:lnTo>
                    <a:pt x="8773" y="37868"/>
                  </a:lnTo>
                  <a:lnTo>
                    <a:pt x="8846" y="37722"/>
                  </a:lnTo>
                  <a:lnTo>
                    <a:pt x="8919" y="37575"/>
                  </a:lnTo>
                  <a:lnTo>
                    <a:pt x="8992" y="37466"/>
                  </a:lnTo>
                  <a:lnTo>
                    <a:pt x="9102" y="37356"/>
                  </a:lnTo>
                  <a:lnTo>
                    <a:pt x="9394" y="37173"/>
                  </a:lnTo>
                  <a:lnTo>
                    <a:pt x="9723" y="36954"/>
                  </a:lnTo>
                  <a:lnTo>
                    <a:pt x="9869" y="36808"/>
                  </a:lnTo>
                  <a:lnTo>
                    <a:pt x="10016" y="36698"/>
                  </a:lnTo>
                  <a:lnTo>
                    <a:pt x="10125" y="36552"/>
                  </a:lnTo>
                  <a:lnTo>
                    <a:pt x="10198" y="36369"/>
                  </a:lnTo>
                  <a:lnTo>
                    <a:pt x="10235" y="36150"/>
                  </a:lnTo>
                  <a:lnTo>
                    <a:pt x="10271" y="35931"/>
                  </a:lnTo>
                  <a:lnTo>
                    <a:pt x="10271" y="35784"/>
                  </a:lnTo>
                  <a:lnTo>
                    <a:pt x="10381" y="35638"/>
                  </a:lnTo>
                  <a:lnTo>
                    <a:pt x="10527" y="35565"/>
                  </a:lnTo>
                  <a:lnTo>
                    <a:pt x="10710" y="35529"/>
                  </a:lnTo>
                  <a:lnTo>
                    <a:pt x="10820" y="35529"/>
                  </a:lnTo>
                  <a:lnTo>
                    <a:pt x="10929" y="35565"/>
                  </a:lnTo>
                  <a:lnTo>
                    <a:pt x="11185" y="35675"/>
                  </a:lnTo>
                  <a:lnTo>
                    <a:pt x="11660" y="35675"/>
                  </a:lnTo>
                  <a:lnTo>
                    <a:pt x="11843" y="35602"/>
                  </a:lnTo>
                  <a:lnTo>
                    <a:pt x="12062" y="35492"/>
                  </a:lnTo>
                  <a:lnTo>
                    <a:pt x="12282" y="35346"/>
                  </a:lnTo>
                  <a:lnTo>
                    <a:pt x="12684" y="35090"/>
                  </a:lnTo>
                  <a:lnTo>
                    <a:pt x="12830" y="35017"/>
                  </a:lnTo>
                  <a:lnTo>
                    <a:pt x="12976" y="35017"/>
                  </a:lnTo>
                  <a:lnTo>
                    <a:pt x="13159" y="35053"/>
                  </a:lnTo>
                  <a:lnTo>
                    <a:pt x="13342" y="35163"/>
                  </a:lnTo>
                  <a:lnTo>
                    <a:pt x="13488" y="35346"/>
                  </a:lnTo>
                  <a:lnTo>
                    <a:pt x="13671" y="35602"/>
                  </a:lnTo>
                  <a:lnTo>
                    <a:pt x="14000" y="36004"/>
                  </a:lnTo>
                  <a:lnTo>
                    <a:pt x="14329" y="36369"/>
                  </a:lnTo>
                  <a:lnTo>
                    <a:pt x="14694" y="36662"/>
                  </a:lnTo>
                  <a:lnTo>
                    <a:pt x="15133" y="36954"/>
                  </a:lnTo>
                  <a:lnTo>
                    <a:pt x="15425" y="37100"/>
                  </a:lnTo>
                  <a:lnTo>
                    <a:pt x="15681" y="37283"/>
                  </a:lnTo>
                  <a:lnTo>
                    <a:pt x="15937" y="37502"/>
                  </a:lnTo>
                  <a:lnTo>
                    <a:pt x="16193" y="37722"/>
                  </a:lnTo>
                  <a:lnTo>
                    <a:pt x="16302" y="37795"/>
                  </a:lnTo>
                  <a:lnTo>
                    <a:pt x="16375" y="37868"/>
                  </a:lnTo>
                  <a:lnTo>
                    <a:pt x="16449" y="38051"/>
                  </a:lnTo>
                  <a:lnTo>
                    <a:pt x="16449" y="38270"/>
                  </a:lnTo>
                  <a:lnTo>
                    <a:pt x="16412" y="38453"/>
                  </a:lnTo>
                  <a:lnTo>
                    <a:pt x="16302" y="38562"/>
                  </a:lnTo>
                  <a:lnTo>
                    <a:pt x="16156" y="38709"/>
                  </a:lnTo>
                  <a:lnTo>
                    <a:pt x="15973" y="38782"/>
                  </a:lnTo>
                  <a:lnTo>
                    <a:pt x="15827" y="38855"/>
                  </a:lnTo>
                  <a:lnTo>
                    <a:pt x="15608" y="38891"/>
                  </a:lnTo>
                  <a:lnTo>
                    <a:pt x="15389" y="38928"/>
                  </a:lnTo>
                  <a:lnTo>
                    <a:pt x="14877" y="38964"/>
                  </a:lnTo>
                  <a:lnTo>
                    <a:pt x="14987" y="39147"/>
                  </a:lnTo>
                  <a:lnTo>
                    <a:pt x="15096" y="39293"/>
                  </a:lnTo>
                  <a:lnTo>
                    <a:pt x="15206" y="39403"/>
                  </a:lnTo>
                  <a:lnTo>
                    <a:pt x="15352" y="39476"/>
                  </a:lnTo>
                  <a:lnTo>
                    <a:pt x="15644" y="39622"/>
                  </a:lnTo>
                  <a:lnTo>
                    <a:pt x="15791" y="39695"/>
                  </a:lnTo>
                  <a:lnTo>
                    <a:pt x="15900" y="39805"/>
                  </a:lnTo>
                  <a:lnTo>
                    <a:pt x="16375" y="39293"/>
                  </a:lnTo>
                  <a:lnTo>
                    <a:pt x="16595" y="39038"/>
                  </a:lnTo>
                  <a:lnTo>
                    <a:pt x="16814" y="38782"/>
                  </a:lnTo>
                  <a:lnTo>
                    <a:pt x="16887" y="38635"/>
                  </a:lnTo>
                  <a:lnTo>
                    <a:pt x="16924" y="38453"/>
                  </a:lnTo>
                  <a:lnTo>
                    <a:pt x="16997" y="38087"/>
                  </a:lnTo>
                  <a:lnTo>
                    <a:pt x="16997" y="37795"/>
                  </a:lnTo>
                  <a:lnTo>
                    <a:pt x="16997" y="37502"/>
                  </a:lnTo>
                  <a:lnTo>
                    <a:pt x="17655" y="37502"/>
                  </a:lnTo>
                  <a:lnTo>
                    <a:pt x="17472" y="37283"/>
                  </a:lnTo>
                  <a:lnTo>
                    <a:pt x="17326" y="37137"/>
                  </a:lnTo>
                  <a:lnTo>
                    <a:pt x="16631" y="36735"/>
                  </a:lnTo>
                  <a:lnTo>
                    <a:pt x="15937" y="36296"/>
                  </a:lnTo>
                  <a:lnTo>
                    <a:pt x="15718" y="36077"/>
                  </a:lnTo>
                  <a:lnTo>
                    <a:pt x="15498" y="35858"/>
                  </a:lnTo>
                  <a:lnTo>
                    <a:pt x="15242" y="35492"/>
                  </a:lnTo>
                  <a:lnTo>
                    <a:pt x="14913" y="35163"/>
                  </a:lnTo>
                  <a:lnTo>
                    <a:pt x="14767" y="34980"/>
                  </a:lnTo>
                  <a:lnTo>
                    <a:pt x="14658" y="34798"/>
                  </a:lnTo>
                  <a:lnTo>
                    <a:pt x="14658" y="34578"/>
                  </a:lnTo>
                  <a:lnTo>
                    <a:pt x="14694" y="34176"/>
                  </a:lnTo>
                  <a:close/>
                  <a:moveTo>
                    <a:pt x="26391" y="44740"/>
                  </a:moveTo>
                  <a:lnTo>
                    <a:pt x="26537" y="44776"/>
                  </a:lnTo>
                  <a:lnTo>
                    <a:pt x="26646" y="44849"/>
                  </a:lnTo>
                  <a:lnTo>
                    <a:pt x="26756" y="44922"/>
                  </a:lnTo>
                  <a:lnTo>
                    <a:pt x="26829" y="45032"/>
                  </a:lnTo>
                  <a:lnTo>
                    <a:pt x="27451" y="45946"/>
                  </a:lnTo>
                  <a:lnTo>
                    <a:pt x="27779" y="46494"/>
                  </a:lnTo>
                  <a:lnTo>
                    <a:pt x="27999" y="46750"/>
                  </a:lnTo>
                  <a:lnTo>
                    <a:pt x="28255" y="46969"/>
                  </a:lnTo>
                  <a:lnTo>
                    <a:pt x="28328" y="47042"/>
                  </a:lnTo>
                  <a:lnTo>
                    <a:pt x="28401" y="47152"/>
                  </a:lnTo>
                  <a:lnTo>
                    <a:pt x="28511" y="47371"/>
                  </a:lnTo>
                  <a:lnTo>
                    <a:pt x="28584" y="47627"/>
                  </a:lnTo>
                  <a:lnTo>
                    <a:pt x="28657" y="47883"/>
                  </a:lnTo>
                  <a:lnTo>
                    <a:pt x="28693" y="48212"/>
                  </a:lnTo>
                  <a:lnTo>
                    <a:pt x="28803" y="48468"/>
                  </a:lnTo>
                  <a:lnTo>
                    <a:pt x="28949" y="48687"/>
                  </a:lnTo>
                  <a:lnTo>
                    <a:pt x="29168" y="48906"/>
                  </a:lnTo>
                  <a:lnTo>
                    <a:pt x="29424" y="49089"/>
                  </a:lnTo>
                  <a:lnTo>
                    <a:pt x="29607" y="49309"/>
                  </a:lnTo>
                  <a:lnTo>
                    <a:pt x="29790" y="49564"/>
                  </a:lnTo>
                  <a:lnTo>
                    <a:pt x="29936" y="49820"/>
                  </a:lnTo>
                  <a:lnTo>
                    <a:pt x="30265" y="50332"/>
                  </a:lnTo>
                  <a:lnTo>
                    <a:pt x="30448" y="50588"/>
                  </a:lnTo>
                  <a:lnTo>
                    <a:pt x="30667" y="50807"/>
                  </a:lnTo>
                  <a:lnTo>
                    <a:pt x="30667" y="51026"/>
                  </a:lnTo>
                  <a:lnTo>
                    <a:pt x="30740" y="51282"/>
                  </a:lnTo>
                  <a:lnTo>
                    <a:pt x="30886" y="51721"/>
                  </a:lnTo>
                  <a:lnTo>
                    <a:pt x="30923" y="51977"/>
                  </a:lnTo>
                  <a:lnTo>
                    <a:pt x="30996" y="52233"/>
                  </a:lnTo>
                  <a:lnTo>
                    <a:pt x="30996" y="52489"/>
                  </a:lnTo>
                  <a:lnTo>
                    <a:pt x="30959" y="52781"/>
                  </a:lnTo>
                  <a:lnTo>
                    <a:pt x="30484" y="52379"/>
                  </a:lnTo>
                  <a:lnTo>
                    <a:pt x="30338" y="52233"/>
                  </a:lnTo>
                  <a:lnTo>
                    <a:pt x="30155" y="52050"/>
                  </a:lnTo>
                  <a:lnTo>
                    <a:pt x="29680" y="51757"/>
                  </a:lnTo>
                  <a:lnTo>
                    <a:pt x="29497" y="51575"/>
                  </a:lnTo>
                  <a:lnTo>
                    <a:pt x="29315" y="51392"/>
                  </a:lnTo>
                  <a:lnTo>
                    <a:pt x="29168" y="51209"/>
                  </a:lnTo>
                  <a:lnTo>
                    <a:pt x="29022" y="50953"/>
                  </a:lnTo>
                  <a:lnTo>
                    <a:pt x="28949" y="50697"/>
                  </a:lnTo>
                  <a:lnTo>
                    <a:pt x="28876" y="50442"/>
                  </a:lnTo>
                  <a:lnTo>
                    <a:pt x="28803" y="50295"/>
                  </a:lnTo>
                  <a:lnTo>
                    <a:pt x="28693" y="50222"/>
                  </a:lnTo>
                  <a:lnTo>
                    <a:pt x="28474" y="50040"/>
                  </a:lnTo>
                  <a:lnTo>
                    <a:pt x="28328" y="49857"/>
                  </a:lnTo>
                  <a:lnTo>
                    <a:pt x="28182" y="49674"/>
                  </a:lnTo>
                  <a:lnTo>
                    <a:pt x="28108" y="49418"/>
                  </a:lnTo>
                  <a:lnTo>
                    <a:pt x="27962" y="48980"/>
                  </a:lnTo>
                  <a:lnTo>
                    <a:pt x="27816" y="48468"/>
                  </a:lnTo>
                  <a:lnTo>
                    <a:pt x="27743" y="48249"/>
                  </a:lnTo>
                  <a:lnTo>
                    <a:pt x="27670" y="48029"/>
                  </a:lnTo>
                  <a:lnTo>
                    <a:pt x="27524" y="47846"/>
                  </a:lnTo>
                  <a:lnTo>
                    <a:pt x="27341" y="47700"/>
                  </a:lnTo>
                  <a:lnTo>
                    <a:pt x="27195" y="47554"/>
                  </a:lnTo>
                  <a:lnTo>
                    <a:pt x="27085" y="47408"/>
                  </a:lnTo>
                  <a:lnTo>
                    <a:pt x="27012" y="47225"/>
                  </a:lnTo>
                  <a:lnTo>
                    <a:pt x="26939" y="47006"/>
                  </a:lnTo>
                  <a:lnTo>
                    <a:pt x="26829" y="46750"/>
                  </a:lnTo>
                  <a:lnTo>
                    <a:pt x="26720" y="46531"/>
                  </a:lnTo>
                  <a:lnTo>
                    <a:pt x="26427" y="46019"/>
                  </a:lnTo>
                  <a:lnTo>
                    <a:pt x="26281" y="45763"/>
                  </a:lnTo>
                  <a:lnTo>
                    <a:pt x="26135" y="45471"/>
                  </a:lnTo>
                  <a:lnTo>
                    <a:pt x="26098" y="45324"/>
                  </a:lnTo>
                  <a:lnTo>
                    <a:pt x="26062" y="45178"/>
                  </a:lnTo>
                  <a:lnTo>
                    <a:pt x="26025" y="45032"/>
                  </a:lnTo>
                  <a:lnTo>
                    <a:pt x="26062" y="44849"/>
                  </a:lnTo>
                  <a:lnTo>
                    <a:pt x="26244" y="44776"/>
                  </a:lnTo>
                  <a:lnTo>
                    <a:pt x="26391" y="44740"/>
                  </a:lnTo>
                  <a:close/>
                  <a:moveTo>
                    <a:pt x="26317" y="59762"/>
                  </a:moveTo>
                  <a:lnTo>
                    <a:pt x="26354" y="59945"/>
                  </a:lnTo>
                  <a:lnTo>
                    <a:pt x="26354" y="60128"/>
                  </a:lnTo>
                  <a:lnTo>
                    <a:pt x="26317" y="60274"/>
                  </a:lnTo>
                  <a:lnTo>
                    <a:pt x="26281" y="60384"/>
                  </a:lnTo>
                  <a:lnTo>
                    <a:pt x="26098" y="60640"/>
                  </a:lnTo>
                  <a:lnTo>
                    <a:pt x="25952" y="60859"/>
                  </a:lnTo>
                  <a:lnTo>
                    <a:pt x="25842" y="60932"/>
                  </a:lnTo>
                  <a:lnTo>
                    <a:pt x="25696" y="60968"/>
                  </a:lnTo>
                  <a:lnTo>
                    <a:pt x="25623" y="60968"/>
                  </a:lnTo>
                  <a:lnTo>
                    <a:pt x="25513" y="60895"/>
                  </a:lnTo>
                  <a:lnTo>
                    <a:pt x="25440" y="60822"/>
                  </a:lnTo>
                  <a:lnTo>
                    <a:pt x="25367" y="60749"/>
                  </a:lnTo>
                  <a:lnTo>
                    <a:pt x="25331" y="60530"/>
                  </a:lnTo>
                  <a:lnTo>
                    <a:pt x="25331" y="60347"/>
                  </a:lnTo>
                  <a:lnTo>
                    <a:pt x="25367" y="60164"/>
                  </a:lnTo>
                  <a:lnTo>
                    <a:pt x="25440" y="60018"/>
                  </a:lnTo>
                  <a:lnTo>
                    <a:pt x="25550" y="59908"/>
                  </a:lnTo>
                  <a:lnTo>
                    <a:pt x="25696" y="59835"/>
                  </a:lnTo>
                  <a:lnTo>
                    <a:pt x="25842" y="59762"/>
                  </a:lnTo>
                  <a:close/>
                  <a:moveTo>
                    <a:pt x="26500" y="65830"/>
                  </a:moveTo>
                  <a:lnTo>
                    <a:pt x="26537" y="66268"/>
                  </a:lnTo>
                  <a:lnTo>
                    <a:pt x="26391" y="66268"/>
                  </a:lnTo>
                  <a:lnTo>
                    <a:pt x="26427" y="65830"/>
                  </a:lnTo>
                  <a:close/>
                  <a:moveTo>
                    <a:pt x="44959" y="1"/>
                  </a:move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5121725" y="4782375"/>
              <a:ext cx="3675" cy="11000"/>
            </a:xfrm>
            <a:custGeom>
              <a:avLst/>
              <a:gdLst/>
              <a:ahLst/>
              <a:cxnLst/>
              <a:rect l="l" t="t" r="r" b="b"/>
              <a:pathLst>
                <a:path w="147" h="440" fill="none" extrusionOk="0">
                  <a:moveTo>
                    <a:pt x="147" y="439"/>
                  </a:moveTo>
                  <a:lnTo>
                    <a:pt x="147" y="439"/>
                  </a:lnTo>
                  <a:lnTo>
                    <a:pt x="1" y="439"/>
                  </a:lnTo>
                  <a:lnTo>
                    <a:pt x="1" y="439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47" y="439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5095225" y="4630700"/>
              <a:ext cx="25600" cy="30175"/>
            </a:xfrm>
            <a:custGeom>
              <a:avLst/>
              <a:gdLst/>
              <a:ahLst/>
              <a:cxnLst/>
              <a:rect l="l" t="t" r="r" b="b"/>
              <a:pathLst>
                <a:path w="1024" h="1207" fill="none" extrusionOk="0">
                  <a:moveTo>
                    <a:pt x="366" y="1206"/>
                  </a:moveTo>
                  <a:lnTo>
                    <a:pt x="366" y="1206"/>
                  </a:lnTo>
                  <a:lnTo>
                    <a:pt x="293" y="1206"/>
                  </a:lnTo>
                  <a:lnTo>
                    <a:pt x="183" y="1133"/>
                  </a:lnTo>
                  <a:lnTo>
                    <a:pt x="110" y="1060"/>
                  </a:lnTo>
                  <a:lnTo>
                    <a:pt x="37" y="987"/>
                  </a:lnTo>
                  <a:lnTo>
                    <a:pt x="37" y="987"/>
                  </a:lnTo>
                  <a:lnTo>
                    <a:pt x="1" y="768"/>
                  </a:lnTo>
                  <a:lnTo>
                    <a:pt x="1" y="585"/>
                  </a:lnTo>
                  <a:lnTo>
                    <a:pt x="37" y="402"/>
                  </a:lnTo>
                  <a:lnTo>
                    <a:pt x="110" y="256"/>
                  </a:lnTo>
                  <a:lnTo>
                    <a:pt x="220" y="146"/>
                  </a:lnTo>
                  <a:lnTo>
                    <a:pt x="366" y="73"/>
                  </a:lnTo>
                  <a:lnTo>
                    <a:pt x="512" y="0"/>
                  </a:lnTo>
                  <a:lnTo>
                    <a:pt x="732" y="0"/>
                  </a:lnTo>
                  <a:lnTo>
                    <a:pt x="732" y="0"/>
                  </a:lnTo>
                  <a:lnTo>
                    <a:pt x="987" y="0"/>
                  </a:lnTo>
                  <a:lnTo>
                    <a:pt x="987" y="0"/>
                  </a:lnTo>
                  <a:lnTo>
                    <a:pt x="1024" y="183"/>
                  </a:lnTo>
                  <a:lnTo>
                    <a:pt x="1024" y="366"/>
                  </a:lnTo>
                  <a:lnTo>
                    <a:pt x="987" y="512"/>
                  </a:lnTo>
                  <a:lnTo>
                    <a:pt x="951" y="622"/>
                  </a:lnTo>
                  <a:lnTo>
                    <a:pt x="768" y="878"/>
                  </a:lnTo>
                  <a:lnTo>
                    <a:pt x="622" y="1097"/>
                  </a:lnTo>
                  <a:lnTo>
                    <a:pt x="622" y="1097"/>
                  </a:lnTo>
                  <a:lnTo>
                    <a:pt x="512" y="1170"/>
                  </a:lnTo>
                  <a:lnTo>
                    <a:pt x="366" y="1206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5112600" y="4255125"/>
              <a:ext cx="124300" cy="201050"/>
            </a:xfrm>
            <a:custGeom>
              <a:avLst/>
              <a:gdLst/>
              <a:ahLst/>
              <a:cxnLst/>
              <a:rect l="l" t="t" r="r" b="b"/>
              <a:pathLst>
                <a:path w="4972" h="8042" fill="none" extrusionOk="0">
                  <a:moveTo>
                    <a:pt x="4934" y="8042"/>
                  </a:moveTo>
                  <a:lnTo>
                    <a:pt x="4934" y="8042"/>
                  </a:lnTo>
                  <a:lnTo>
                    <a:pt x="4459" y="7640"/>
                  </a:lnTo>
                  <a:lnTo>
                    <a:pt x="4459" y="7640"/>
                  </a:lnTo>
                  <a:lnTo>
                    <a:pt x="4313" y="7494"/>
                  </a:lnTo>
                  <a:lnTo>
                    <a:pt x="4130" y="7311"/>
                  </a:lnTo>
                  <a:lnTo>
                    <a:pt x="4130" y="7311"/>
                  </a:lnTo>
                  <a:lnTo>
                    <a:pt x="3655" y="7018"/>
                  </a:lnTo>
                  <a:lnTo>
                    <a:pt x="3472" y="6836"/>
                  </a:lnTo>
                  <a:lnTo>
                    <a:pt x="3290" y="6653"/>
                  </a:lnTo>
                  <a:lnTo>
                    <a:pt x="3143" y="6470"/>
                  </a:lnTo>
                  <a:lnTo>
                    <a:pt x="2997" y="6214"/>
                  </a:lnTo>
                  <a:lnTo>
                    <a:pt x="2924" y="5958"/>
                  </a:lnTo>
                  <a:lnTo>
                    <a:pt x="2851" y="5703"/>
                  </a:lnTo>
                  <a:lnTo>
                    <a:pt x="2851" y="5703"/>
                  </a:lnTo>
                  <a:lnTo>
                    <a:pt x="2778" y="5556"/>
                  </a:lnTo>
                  <a:lnTo>
                    <a:pt x="2668" y="5483"/>
                  </a:lnTo>
                  <a:lnTo>
                    <a:pt x="2668" y="5483"/>
                  </a:lnTo>
                  <a:lnTo>
                    <a:pt x="2449" y="5301"/>
                  </a:lnTo>
                  <a:lnTo>
                    <a:pt x="2303" y="5118"/>
                  </a:lnTo>
                  <a:lnTo>
                    <a:pt x="2157" y="4935"/>
                  </a:lnTo>
                  <a:lnTo>
                    <a:pt x="2083" y="4679"/>
                  </a:lnTo>
                  <a:lnTo>
                    <a:pt x="1937" y="4241"/>
                  </a:lnTo>
                  <a:lnTo>
                    <a:pt x="1791" y="3729"/>
                  </a:lnTo>
                  <a:lnTo>
                    <a:pt x="1791" y="3729"/>
                  </a:lnTo>
                  <a:lnTo>
                    <a:pt x="1718" y="3510"/>
                  </a:lnTo>
                  <a:lnTo>
                    <a:pt x="1645" y="3290"/>
                  </a:lnTo>
                  <a:lnTo>
                    <a:pt x="1499" y="3107"/>
                  </a:lnTo>
                  <a:lnTo>
                    <a:pt x="1316" y="2961"/>
                  </a:lnTo>
                  <a:lnTo>
                    <a:pt x="1316" y="2961"/>
                  </a:lnTo>
                  <a:lnTo>
                    <a:pt x="1170" y="2815"/>
                  </a:lnTo>
                  <a:lnTo>
                    <a:pt x="1060" y="2669"/>
                  </a:lnTo>
                  <a:lnTo>
                    <a:pt x="987" y="2486"/>
                  </a:lnTo>
                  <a:lnTo>
                    <a:pt x="914" y="2267"/>
                  </a:lnTo>
                  <a:lnTo>
                    <a:pt x="914" y="2267"/>
                  </a:lnTo>
                  <a:lnTo>
                    <a:pt x="804" y="2011"/>
                  </a:lnTo>
                  <a:lnTo>
                    <a:pt x="695" y="1792"/>
                  </a:lnTo>
                  <a:lnTo>
                    <a:pt x="402" y="1280"/>
                  </a:lnTo>
                  <a:lnTo>
                    <a:pt x="402" y="1280"/>
                  </a:lnTo>
                  <a:lnTo>
                    <a:pt x="256" y="1024"/>
                  </a:lnTo>
                  <a:lnTo>
                    <a:pt x="110" y="732"/>
                  </a:lnTo>
                  <a:lnTo>
                    <a:pt x="73" y="585"/>
                  </a:lnTo>
                  <a:lnTo>
                    <a:pt x="37" y="439"/>
                  </a:lnTo>
                  <a:lnTo>
                    <a:pt x="0" y="293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219" y="37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512" y="37"/>
                  </a:lnTo>
                  <a:lnTo>
                    <a:pt x="621" y="110"/>
                  </a:lnTo>
                  <a:lnTo>
                    <a:pt x="731" y="183"/>
                  </a:lnTo>
                  <a:lnTo>
                    <a:pt x="804" y="293"/>
                  </a:lnTo>
                  <a:lnTo>
                    <a:pt x="804" y="293"/>
                  </a:lnTo>
                  <a:lnTo>
                    <a:pt x="1426" y="1207"/>
                  </a:lnTo>
                  <a:lnTo>
                    <a:pt x="1426" y="1207"/>
                  </a:lnTo>
                  <a:lnTo>
                    <a:pt x="1754" y="1755"/>
                  </a:lnTo>
                  <a:lnTo>
                    <a:pt x="1974" y="2011"/>
                  </a:lnTo>
                  <a:lnTo>
                    <a:pt x="2230" y="2230"/>
                  </a:lnTo>
                  <a:lnTo>
                    <a:pt x="2230" y="2230"/>
                  </a:lnTo>
                  <a:lnTo>
                    <a:pt x="2303" y="2303"/>
                  </a:lnTo>
                  <a:lnTo>
                    <a:pt x="2376" y="2413"/>
                  </a:lnTo>
                  <a:lnTo>
                    <a:pt x="2486" y="2632"/>
                  </a:lnTo>
                  <a:lnTo>
                    <a:pt x="2559" y="2888"/>
                  </a:lnTo>
                  <a:lnTo>
                    <a:pt x="2632" y="3144"/>
                  </a:lnTo>
                  <a:lnTo>
                    <a:pt x="2632" y="3144"/>
                  </a:lnTo>
                  <a:lnTo>
                    <a:pt x="2668" y="3473"/>
                  </a:lnTo>
                  <a:lnTo>
                    <a:pt x="2778" y="3729"/>
                  </a:lnTo>
                  <a:lnTo>
                    <a:pt x="2924" y="3948"/>
                  </a:lnTo>
                  <a:lnTo>
                    <a:pt x="3143" y="4167"/>
                  </a:lnTo>
                  <a:lnTo>
                    <a:pt x="3143" y="4167"/>
                  </a:lnTo>
                  <a:lnTo>
                    <a:pt x="3399" y="4350"/>
                  </a:lnTo>
                  <a:lnTo>
                    <a:pt x="3582" y="4570"/>
                  </a:lnTo>
                  <a:lnTo>
                    <a:pt x="3765" y="4825"/>
                  </a:lnTo>
                  <a:lnTo>
                    <a:pt x="3911" y="5081"/>
                  </a:lnTo>
                  <a:lnTo>
                    <a:pt x="4240" y="5593"/>
                  </a:lnTo>
                  <a:lnTo>
                    <a:pt x="4423" y="5849"/>
                  </a:lnTo>
                  <a:lnTo>
                    <a:pt x="4642" y="6068"/>
                  </a:lnTo>
                  <a:lnTo>
                    <a:pt x="4642" y="6068"/>
                  </a:lnTo>
                  <a:lnTo>
                    <a:pt x="4642" y="6287"/>
                  </a:lnTo>
                  <a:lnTo>
                    <a:pt x="4715" y="6543"/>
                  </a:lnTo>
                  <a:lnTo>
                    <a:pt x="4861" y="6982"/>
                  </a:lnTo>
                  <a:lnTo>
                    <a:pt x="4898" y="7238"/>
                  </a:lnTo>
                  <a:lnTo>
                    <a:pt x="4971" y="7494"/>
                  </a:lnTo>
                  <a:lnTo>
                    <a:pt x="4971" y="7750"/>
                  </a:lnTo>
                  <a:lnTo>
                    <a:pt x="4934" y="8042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4615500" y="3991050"/>
              <a:ext cx="512650" cy="229375"/>
            </a:xfrm>
            <a:custGeom>
              <a:avLst/>
              <a:gdLst/>
              <a:ahLst/>
              <a:cxnLst/>
              <a:rect l="l" t="t" r="r" b="b"/>
              <a:pathLst>
                <a:path w="20506" h="9175" fill="none" extrusionOk="0">
                  <a:moveTo>
                    <a:pt x="9759" y="5629"/>
                  </a:moveTo>
                  <a:lnTo>
                    <a:pt x="9759" y="5629"/>
                  </a:lnTo>
                  <a:lnTo>
                    <a:pt x="10234" y="5117"/>
                  </a:lnTo>
                  <a:lnTo>
                    <a:pt x="10454" y="4862"/>
                  </a:lnTo>
                  <a:lnTo>
                    <a:pt x="10673" y="4606"/>
                  </a:lnTo>
                  <a:lnTo>
                    <a:pt x="10673" y="4606"/>
                  </a:lnTo>
                  <a:lnTo>
                    <a:pt x="10746" y="4459"/>
                  </a:lnTo>
                  <a:lnTo>
                    <a:pt x="10783" y="4277"/>
                  </a:lnTo>
                  <a:lnTo>
                    <a:pt x="10856" y="3911"/>
                  </a:lnTo>
                  <a:lnTo>
                    <a:pt x="10856" y="3911"/>
                  </a:lnTo>
                  <a:lnTo>
                    <a:pt x="10856" y="3619"/>
                  </a:lnTo>
                  <a:lnTo>
                    <a:pt x="10856" y="3326"/>
                  </a:lnTo>
                  <a:lnTo>
                    <a:pt x="11514" y="3326"/>
                  </a:lnTo>
                  <a:lnTo>
                    <a:pt x="11514" y="3326"/>
                  </a:lnTo>
                  <a:lnTo>
                    <a:pt x="11331" y="3107"/>
                  </a:lnTo>
                  <a:lnTo>
                    <a:pt x="11185" y="2961"/>
                  </a:lnTo>
                  <a:lnTo>
                    <a:pt x="11185" y="2961"/>
                  </a:lnTo>
                  <a:lnTo>
                    <a:pt x="10490" y="2559"/>
                  </a:lnTo>
                  <a:lnTo>
                    <a:pt x="9796" y="2120"/>
                  </a:lnTo>
                  <a:lnTo>
                    <a:pt x="9796" y="2120"/>
                  </a:lnTo>
                  <a:lnTo>
                    <a:pt x="9577" y="1901"/>
                  </a:lnTo>
                  <a:lnTo>
                    <a:pt x="9357" y="1682"/>
                  </a:lnTo>
                  <a:lnTo>
                    <a:pt x="9357" y="1682"/>
                  </a:lnTo>
                  <a:lnTo>
                    <a:pt x="9101" y="1316"/>
                  </a:lnTo>
                  <a:lnTo>
                    <a:pt x="8772" y="987"/>
                  </a:lnTo>
                  <a:lnTo>
                    <a:pt x="8772" y="987"/>
                  </a:lnTo>
                  <a:lnTo>
                    <a:pt x="8626" y="804"/>
                  </a:lnTo>
                  <a:lnTo>
                    <a:pt x="8517" y="622"/>
                  </a:lnTo>
                  <a:lnTo>
                    <a:pt x="8517" y="402"/>
                  </a:lnTo>
                  <a:lnTo>
                    <a:pt x="8553" y="0"/>
                  </a:lnTo>
                  <a:lnTo>
                    <a:pt x="8553" y="0"/>
                  </a:lnTo>
                  <a:lnTo>
                    <a:pt x="9211" y="366"/>
                  </a:lnTo>
                  <a:lnTo>
                    <a:pt x="9503" y="585"/>
                  </a:lnTo>
                  <a:lnTo>
                    <a:pt x="9759" y="804"/>
                  </a:lnTo>
                  <a:lnTo>
                    <a:pt x="9759" y="804"/>
                  </a:lnTo>
                  <a:lnTo>
                    <a:pt x="10015" y="1060"/>
                  </a:lnTo>
                  <a:lnTo>
                    <a:pt x="10308" y="1280"/>
                  </a:lnTo>
                  <a:lnTo>
                    <a:pt x="10563" y="1462"/>
                  </a:lnTo>
                  <a:lnTo>
                    <a:pt x="10892" y="1608"/>
                  </a:lnTo>
                  <a:lnTo>
                    <a:pt x="10892" y="1608"/>
                  </a:lnTo>
                  <a:lnTo>
                    <a:pt x="11148" y="1718"/>
                  </a:lnTo>
                  <a:lnTo>
                    <a:pt x="11331" y="1828"/>
                  </a:lnTo>
                  <a:lnTo>
                    <a:pt x="11550" y="1974"/>
                  </a:lnTo>
                  <a:lnTo>
                    <a:pt x="11697" y="2157"/>
                  </a:lnTo>
                  <a:lnTo>
                    <a:pt x="11843" y="2339"/>
                  </a:lnTo>
                  <a:lnTo>
                    <a:pt x="11916" y="2559"/>
                  </a:lnTo>
                  <a:lnTo>
                    <a:pt x="11989" y="2778"/>
                  </a:lnTo>
                  <a:lnTo>
                    <a:pt x="11989" y="3071"/>
                  </a:lnTo>
                  <a:lnTo>
                    <a:pt x="11989" y="3071"/>
                  </a:lnTo>
                  <a:lnTo>
                    <a:pt x="11989" y="3253"/>
                  </a:lnTo>
                  <a:lnTo>
                    <a:pt x="12025" y="3399"/>
                  </a:lnTo>
                  <a:lnTo>
                    <a:pt x="12025" y="3399"/>
                  </a:lnTo>
                  <a:lnTo>
                    <a:pt x="12647" y="4386"/>
                  </a:lnTo>
                  <a:lnTo>
                    <a:pt x="12939" y="4862"/>
                  </a:lnTo>
                  <a:lnTo>
                    <a:pt x="13268" y="5300"/>
                  </a:lnTo>
                  <a:lnTo>
                    <a:pt x="13268" y="5300"/>
                  </a:lnTo>
                  <a:lnTo>
                    <a:pt x="13488" y="5519"/>
                  </a:lnTo>
                  <a:lnTo>
                    <a:pt x="13561" y="5593"/>
                  </a:lnTo>
                  <a:lnTo>
                    <a:pt x="13634" y="5593"/>
                  </a:lnTo>
                  <a:lnTo>
                    <a:pt x="13634" y="5593"/>
                  </a:lnTo>
                  <a:lnTo>
                    <a:pt x="13743" y="5556"/>
                  </a:lnTo>
                  <a:lnTo>
                    <a:pt x="13853" y="5519"/>
                  </a:lnTo>
                  <a:lnTo>
                    <a:pt x="14036" y="5227"/>
                  </a:lnTo>
                  <a:lnTo>
                    <a:pt x="14036" y="5227"/>
                  </a:lnTo>
                  <a:lnTo>
                    <a:pt x="14328" y="4935"/>
                  </a:lnTo>
                  <a:lnTo>
                    <a:pt x="14621" y="4606"/>
                  </a:lnTo>
                  <a:lnTo>
                    <a:pt x="14621" y="4606"/>
                  </a:lnTo>
                  <a:lnTo>
                    <a:pt x="13780" y="3655"/>
                  </a:lnTo>
                  <a:lnTo>
                    <a:pt x="13780" y="3655"/>
                  </a:lnTo>
                  <a:lnTo>
                    <a:pt x="13999" y="3436"/>
                  </a:lnTo>
                  <a:lnTo>
                    <a:pt x="14219" y="3217"/>
                  </a:lnTo>
                  <a:lnTo>
                    <a:pt x="14474" y="3107"/>
                  </a:lnTo>
                  <a:lnTo>
                    <a:pt x="14730" y="2997"/>
                  </a:lnTo>
                  <a:lnTo>
                    <a:pt x="14730" y="2997"/>
                  </a:lnTo>
                  <a:lnTo>
                    <a:pt x="14950" y="2961"/>
                  </a:lnTo>
                  <a:lnTo>
                    <a:pt x="14950" y="2961"/>
                  </a:lnTo>
                  <a:lnTo>
                    <a:pt x="15169" y="2997"/>
                  </a:lnTo>
                  <a:lnTo>
                    <a:pt x="15242" y="3034"/>
                  </a:lnTo>
                  <a:lnTo>
                    <a:pt x="15279" y="3107"/>
                  </a:lnTo>
                  <a:lnTo>
                    <a:pt x="15388" y="3290"/>
                  </a:lnTo>
                  <a:lnTo>
                    <a:pt x="15425" y="3546"/>
                  </a:lnTo>
                  <a:lnTo>
                    <a:pt x="15425" y="3546"/>
                  </a:lnTo>
                  <a:lnTo>
                    <a:pt x="15425" y="3802"/>
                  </a:lnTo>
                  <a:lnTo>
                    <a:pt x="15425" y="4094"/>
                  </a:lnTo>
                  <a:lnTo>
                    <a:pt x="15425" y="4094"/>
                  </a:lnTo>
                  <a:lnTo>
                    <a:pt x="15534" y="4386"/>
                  </a:lnTo>
                  <a:lnTo>
                    <a:pt x="15608" y="4642"/>
                  </a:lnTo>
                  <a:lnTo>
                    <a:pt x="15754" y="4898"/>
                  </a:lnTo>
                  <a:lnTo>
                    <a:pt x="15900" y="5117"/>
                  </a:lnTo>
                  <a:lnTo>
                    <a:pt x="16083" y="5300"/>
                  </a:lnTo>
                  <a:lnTo>
                    <a:pt x="16302" y="5483"/>
                  </a:lnTo>
                  <a:lnTo>
                    <a:pt x="16594" y="5593"/>
                  </a:lnTo>
                  <a:lnTo>
                    <a:pt x="16887" y="5702"/>
                  </a:lnTo>
                  <a:lnTo>
                    <a:pt x="16887" y="5702"/>
                  </a:lnTo>
                  <a:lnTo>
                    <a:pt x="17179" y="5775"/>
                  </a:lnTo>
                  <a:lnTo>
                    <a:pt x="17435" y="5812"/>
                  </a:lnTo>
                  <a:lnTo>
                    <a:pt x="17435" y="5812"/>
                  </a:lnTo>
                  <a:lnTo>
                    <a:pt x="17581" y="5775"/>
                  </a:lnTo>
                  <a:lnTo>
                    <a:pt x="17764" y="5702"/>
                  </a:lnTo>
                  <a:lnTo>
                    <a:pt x="17764" y="5702"/>
                  </a:lnTo>
                  <a:lnTo>
                    <a:pt x="17910" y="5666"/>
                  </a:lnTo>
                  <a:lnTo>
                    <a:pt x="18093" y="5629"/>
                  </a:lnTo>
                  <a:lnTo>
                    <a:pt x="18093" y="5629"/>
                  </a:lnTo>
                  <a:lnTo>
                    <a:pt x="18349" y="5666"/>
                  </a:lnTo>
                  <a:lnTo>
                    <a:pt x="18568" y="5739"/>
                  </a:lnTo>
                  <a:lnTo>
                    <a:pt x="18568" y="5739"/>
                  </a:lnTo>
                  <a:lnTo>
                    <a:pt x="18824" y="5885"/>
                  </a:lnTo>
                  <a:lnTo>
                    <a:pt x="19080" y="5922"/>
                  </a:lnTo>
                  <a:lnTo>
                    <a:pt x="19080" y="5922"/>
                  </a:lnTo>
                  <a:lnTo>
                    <a:pt x="19190" y="5885"/>
                  </a:lnTo>
                  <a:lnTo>
                    <a:pt x="19336" y="5848"/>
                  </a:lnTo>
                  <a:lnTo>
                    <a:pt x="19445" y="5812"/>
                  </a:lnTo>
                  <a:lnTo>
                    <a:pt x="19592" y="5702"/>
                  </a:lnTo>
                  <a:lnTo>
                    <a:pt x="19592" y="5702"/>
                  </a:lnTo>
                  <a:lnTo>
                    <a:pt x="19738" y="5629"/>
                  </a:lnTo>
                  <a:lnTo>
                    <a:pt x="19921" y="5593"/>
                  </a:lnTo>
                  <a:lnTo>
                    <a:pt x="19921" y="5593"/>
                  </a:lnTo>
                  <a:lnTo>
                    <a:pt x="20030" y="5593"/>
                  </a:lnTo>
                  <a:lnTo>
                    <a:pt x="20030" y="5593"/>
                  </a:lnTo>
                  <a:lnTo>
                    <a:pt x="20213" y="5629"/>
                  </a:lnTo>
                  <a:lnTo>
                    <a:pt x="20323" y="5702"/>
                  </a:lnTo>
                  <a:lnTo>
                    <a:pt x="20396" y="5848"/>
                  </a:lnTo>
                  <a:lnTo>
                    <a:pt x="20469" y="6031"/>
                  </a:lnTo>
                  <a:lnTo>
                    <a:pt x="20469" y="6031"/>
                  </a:lnTo>
                  <a:lnTo>
                    <a:pt x="20505" y="6251"/>
                  </a:lnTo>
                  <a:lnTo>
                    <a:pt x="20469" y="6433"/>
                  </a:lnTo>
                  <a:lnTo>
                    <a:pt x="20396" y="6835"/>
                  </a:lnTo>
                  <a:lnTo>
                    <a:pt x="20286" y="7237"/>
                  </a:lnTo>
                  <a:lnTo>
                    <a:pt x="20140" y="7603"/>
                  </a:lnTo>
                  <a:lnTo>
                    <a:pt x="20140" y="7603"/>
                  </a:lnTo>
                  <a:lnTo>
                    <a:pt x="19957" y="8078"/>
                  </a:lnTo>
                  <a:lnTo>
                    <a:pt x="19884" y="8261"/>
                  </a:lnTo>
                  <a:lnTo>
                    <a:pt x="19774" y="8407"/>
                  </a:lnTo>
                  <a:lnTo>
                    <a:pt x="19701" y="8480"/>
                  </a:lnTo>
                  <a:lnTo>
                    <a:pt x="19555" y="8553"/>
                  </a:lnTo>
                  <a:lnTo>
                    <a:pt x="19409" y="8590"/>
                  </a:lnTo>
                  <a:lnTo>
                    <a:pt x="19226" y="8590"/>
                  </a:lnTo>
                  <a:lnTo>
                    <a:pt x="19226" y="8590"/>
                  </a:lnTo>
                  <a:lnTo>
                    <a:pt x="18568" y="8553"/>
                  </a:lnTo>
                  <a:lnTo>
                    <a:pt x="18568" y="8553"/>
                  </a:lnTo>
                  <a:lnTo>
                    <a:pt x="18166" y="8517"/>
                  </a:lnTo>
                  <a:lnTo>
                    <a:pt x="18166" y="8517"/>
                  </a:lnTo>
                  <a:lnTo>
                    <a:pt x="17947" y="8553"/>
                  </a:lnTo>
                  <a:lnTo>
                    <a:pt x="17947" y="8553"/>
                  </a:lnTo>
                  <a:lnTo>
                    <a:pt x="17472" y="8626"/>
                  </a:lnTo>
                  <a:lnTo>
                    <a:pt x="17033" y="8663"/>
                  </a:lnTo>
                  <a:lnTo>
                    <a:pt x="17033" y="8663"/>
                  </a:lnTo>
                  <a:lnTo>
                    <a:pt x="16631" y="8626"/>
                  </a:lnTo>
                  <a:lnTo>
                    <a:pt x="16265" y="8590"/>
                  </a:lnTo>
                  <a:lnTo>
                    <a:pt x="15863" y="8517"/>
                  </a:lnTo>
                  <a:lnTo>
                    <a:pt x="15498" y="8407"/>
                  </a:lnTo>
                  <a:lnTo>
                    <a:pt x="14767" y="8151"/>
                  </a:lnTo>
                  <a:lnTo>
                    <a:pt x="14036" y="7859"/>
                  </a:lnTo>
                  <a:lnTo>
                    <a:pt x="14036" y="7859"/>
                  </a:lnTo>
                  <a:lnTo>
                    <a:pt x="13743" y="7749"/>
                  </a:lnTo>
                  <a:lnTo>
                    <a:pt x="13451" y="7713"/>
                  </a:lnTo>
                  <a:lnTo>
                    <a:pt x="13451" y="7713"/>
                  </a:lnTo>
                  <a:lnTo>
                    <a:pt x="13268" y="7713"/>
                  </a:lnTo>
                  <a:lnTo>
                    <a:pt x="13049" y="7786"/>
                  </a:lnTo>
                  <a:lnTo>
                    <a:pt x="13049" y="7786"/>
                  </a:lnTo>
                  <a:lnTo>
                    <a:pt x="12830" y="7932"/>
                  </a:lnTo>
                  <a:lnTo>
                    <a:pt x="12683" y="8078"/>
                  </a:lnTo>
                  <a:lnTo>
                    <a:pt x="12574" y="8261"/>
                  </a:lnTo>
                  <a:lnTo>
                    <a:pt x="12537" y="8553"/>
                  </a:lnTo>
                  <a:lnTo>
                    <a:pt x="12537" y="8553"/>
                  </a:lnTo>
                  <a:lnTo>
                    <a:pt x="12501" y="8809"/>
                  </a:lnTo>
                  <a:lnTo>
                    <a:pt x="12464" y="9028"/>
                  </a:lnTo>
                  <a:lnTo>
                    <a:pt x="12354" y="9138"/>
                  </a:lnTo>
                  <a:lnTo>
                    <a:pt x="12208" y="9175"/>
                  </a:lnTo>
                  <a:lnTo>
                    <a:pt x="12208" y="9175"/>
                  </a:lnTo>
                  <a:lnTo>
                    <a:pt x="11952" y="9138"/>
                  </a:lnTo>
                  <a:lnTo>
                    <a:pt x="11660" y="8992"/>
                  </a:lnTo>
                  <a:lnTo>
                    <a:pt x="11660" y="8992"/>
                  </a:lnTo>
                  <a:lnTo>
                    <a:pt x="11221" y="8809"/>
                  </a:lnTo>
                  <a:lnTo>
                    <a:pt x="10783" y="8626"/>
                  </a:lnTo>
                  <a:lnTo>
                    <a:pt x="10783" y="8626"/>
                  </a:lnTo>
                  <a:lnTo>
                    <a:pt x="10527" y="8517"/>
                  </a:lnTo>
                  <a:lnTo>
                    <a:pt x="10417" y="8480"/>
                  </a:lnTo>
                  <a:lnTo>
                    <a:pt x="10344" y="8407"/>
                  </a:lnTo>
                  <a:lnTo>
                    <a:pt x="10344" y="8407"/>
                  </a:lnTo>
                  <a:lnTo>
                    <a:pt x="10234" y="8188"/>
                  </a:lnTo>
                  <a:lnTo>
                    <a:pt x="10088" y="8042"/>
                  </a:lnTo>
                  <a:lnTo>
                    <a:pt x="9905" y="7932"/>
                  </a:lnTo>
                  <a:lnTo>
                    <a:pt x="9723" y="7859"/>
                  </a:lnTo>
                  <a:lnTo>
                    <a:pt x="9357" y="7749"/>
                  </a:lnTo>
                  <a:lnTo>
                    <a:pt x="8955" y="7676"/>
                  </a:lnTo>
                  <a:lnTo>
                    <a:pt x="8955" y="7676"/>
                  </a:lnTo>
                  <a:lnTo>
                    <a:pt x="8699" y="7639"/>
                  </a:lnTo>
                  <a:lnTo>
                    <a:pt x="8480" y="7566"/>
                  </a:lnTo>
                  <a:lnTo>
                    <a:pt x="8041" y="7384"/>
                  </a:lnTo>
                  <a:lnTo>
                    <a:pt x="8041" y="7384"/>
                  </a:lnTo>
                  <a:lnTo>
                    <a:pt x="7895" y="7311"/>
                  </a:lnTo>
                  <a:lnTo>
                    <a:pt x="7786" y="7164"/>
                  </a:lnTo>
                  <a:lnTo>
                    <a:pt x="7749" y="7018"/>
                  </a:lnTo>
                  <a:lnTo>
                    <a:pt x="7822" y="6872"/>
                  </a:lnTo>
                  <a:lnTo>
                    <a:pt x="7822" y="6872"/>
                  </a:lnTo>
                  <a:lnTo>
                    <a:pt x="7895" y="6689"/>
                  </a:lnTo>
                  <a:lnTo>
                    <a:pt x="7932" y="6506"/>
                  </a:lnTo>
                  <a:lnTo>
                    <a:pt x="7932" y="6324"/>
                  </a:lnTo>
                  <a:lnTo>
                    <a:pt x="7932" y="6141"/>
                  </a:lnTo>
                  <a:lnTo>
                    <a:pt x="7859" y="5775"/>
                  </a:lnTo>
                  <a:lnTo>
                    <a:pt x="7859" y="5593"/>
                  </a:lnTo>
                  <a:lnTo>
                    <a:pt x="7895" y="5410"/>
                  </a:lnTo>
                  <a:lnTo>
                    <a:pt x="7895" y="5410"/>
                  </a:lnTo>
                  <a:lnTo>
                    <a:pt x="7457" y="5337"/>
                  </a:lnTo>
                  <a:lnTo>
                    <a:pt x="7091" y="5300"/>
                  </a:lnTo>
                  <a:lnTo>
                    <a:pt x="7091" y="5300"/>
                  </a:lnTo>
                  <a:lnTo>
                    <a:pt x="7054" y="5300"/>
                  </a:lnTo>
                  <a:lnTo>
                    <a:pt x="7054" y="5300"/>
                  </a:lnTo>
                  <a:lnTo>
                    <a:pt x="5848" y="5337"/>
                  </a:lnTo>
                  <a:lnTo>
                    <a:pt x="4642" y="5446"/>
                  </a:lnTo>
                  <a:lnTo>
                    <a:pt x="4642" y="5446"/>
                  </a:lnTo>
                  <a:lnTo>
                    <a:pt x="4057" y="5519"/>
                  </a:lnTo>
                  <a:lnTo>
                    <a:pt x="3509" y="5629"/>
                  </a:lnTo>
                  <a:lnTo>
                    <a:pt x="2961" y="5775"/>
                  </a:lnTo>
                  <a:lnTo>
                    <a:pt x="2449" y="5995"/>
                  </a:lnTo>
                  <a:lnTo>
                    <a:pt x="2449" y="5995"/>
                  </a:lnTo>
                  <a:lnTo>
                    <a:pt x="1974" y="6287"/>
                  </a:lnTo>
                  <a:lnTo>
                    <a:pt x="1755" y="6397"/>
                  </a:lnTo>
                  <a:lnTo>
                    <a:pt x="1608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133" y="6433"/>
                  </a:lnTo>
                  <a:lnTo>
                    <a:pt x="768" y="6360"/>
                  </a:lnTo>
                  <a:lnTo>
                    <a:pt x="0" y="6177"/>
                  </a:lnTo>
                  <a:lnTo>
                    <a:pt x="0" y="6177"/>
                  </a:lnTo>
                  <a:lnTo>
                    <a:pt x="73" y="5995"/>
                  </a:lnTo>
                  <a:lnTo>
                    <a:pt x="146" y="5885"/>
                  </a:lnTo>
                  <a:lnTo>
                    <a:pt x="256" y="5775"/>
                  </a:lnTo>
                  <a:lnTo>
                    <a:pt x="366" y="5702"/>
                  </a:lnTo>
                  <a:lnTo>
                    <a:pt x="621" y="5629"/>
                  </a:lnTo>
                  <a:lnTo>
                    <a:pt x="877" y="5593"/>
                  </a:lnTo>
                  <a:lnTo>
                    <a:pt x="877" y="5593"/>
                  </a:lnTo>
                  <a:lnTo>
                    <a:pt x="1170" y="5593"/>
                  </a:lnTo>
                  <a:lnTo>
                    <a:pt x="1426" y="5519"/>
                  </a:lnTo>
                  <a:lnTo>
                    <a:pt x="1645" y="5446"/>
                  </a:lnTo>
                  <a:lnTo>
                    <a:pt x="1864" y="5337"/>
                  </a:lnTo>
                  <a:lnTo>
                    <a:pt x="2047" y="5191"/>
                  </a:lnTo>
                  <a:lnTo>
                    <a:pt x="2230" y="5008"/>
                  </a:lnTo>
                  <a:lnTo>
                    <a:pt x="2376" y="4788"/>
                  </a:lnTo>
                  <a:lnTo>
                    <a:pt x="2486" y="4569"/>
                  </a:lnTo>
                  <a:lnTo>
                    <a:pt x="2486" y="4569"/>
                  </a:lnTo>
                  <a:lnTo>
                    <a:pt x="2595" y="4313"/>
                  </a:lnTo>
                  <a:lnTo>
                    <a:pt x="2632" y="4167"/>
                  </a:lnTo>
                  <a:lnTo>
                    <a:pt x="2632" y="4057"/>
                  </a:lnTo>
                  <a:lnTo>
                    <a:pt x="2632" y="4057"/>
                  </a:lnTo>
                  <a:lnTo>
                    <a:pt x="2632" y="3875"/>
                  </a:lnTo>
                  <a:lnTo>
                    <a:pt x="2632" y="3692"/>
                  </a:lnTo>
                  <a:lnTo>
                    <a:pt x="2705" y="3546"/>
                  </a:lnTo>
                  <a:lnTo>
                    <a:pt x="2778" y="3399"/>
                  </a:lnTo>
                  <a:lnTo>
                    <a:pt x="2851" y="3290"/>
                  </a:lnTo>
                  <a:lnTo>
                    <a:pt x="2961" y="3180"/>
                  </a:lnTo>
                  <a:lnTo>
                    <a:pt x="3253" y="2997"/>
                  </a:lnTo>
                  <a:lnTo>
                    <a:pt x="3253" y="2997"/>
                  </a:lnTo>
                  <a:lnTo>
                    <a:pt x="3582" y="2778"/>
                  </a:lnTo>
                  <a:lnTo>
                    <a:pt x="3728" y="2632"/>
                  </a:lnTo>
                  <a:lnTo>
                    <a:pt x="3875" y="2522"/>
                  </a:lnTo>
                  <a:lnTo>
                    <a:pt x="3984" y="2376"/>
                  </a:lnTo>
                  <a:lnTo>
                    <a:pt x="4057" y="2193"/>
                  </a:lnTo>
                  <a:lnTo>
                    <a:pt x="4094" y="1974"/>
                  </a:lnTo>
                  <a:lnTo>
                    <a:pt x="4130" y="1755"/>
                  </a:lnTo>
                  <a:lnTo>
                    <a:pt x="4130" y="1755"/>
                  </a:lnTo>
                  <a:lnTo>
                    <a:pt x="4130" y="1608"/>
                  </a:lnTo>
                  <a:lnTo>
                    <a:pt x="4240" y="1462"/>
                  </a:lnTo>
                  <a:lnTo>
                    <a:pt x="4386" y="1389"/>
                  </a:lnTo>
                  <a:lnTo>
                    <a:pt x="4569" y="1353"/>
                  </a:lnTo>
                  <a:lnTo>
                    <a:pt x="4569" y="1353"/>
                  </a:lnTo>
                  <a:lnTo>
                    <a:pt x="4679" y="1353"/>
                  </a:lnTo>
                  <a:lnTo>
                    <a:pt x="4788" y="1389"/>
                  </a:lnTo>
                  <a:lnTo>
                    <a:pt x="4788" y="1389"/>
                  </a:lnTo>
                  <a:lnTo>
                    <a:pt x="5044" y="1499"/>
                  </a:lnTo>
                  <a:lnTo>
                    <a:pt x="5263" y="1499"/>
                  </a:lnTo>
                  <a:lnTo>
                    <a:pt x="5263" y="1499"/>
                  </a:lnTo>
                  <a:lnTo>
                    <a:pt x="5519" y="1499"/>
                  </a:lnTo>
                  <a:lnTo>
                    <a:pt x="5702" y="1426"/>
                  </a:lnTo>
                  <a:lnTo>
                    <a:pt x="5921" y="1316"/>
                  </a:lnTo>
                  <a:lnTo>
                    <a:pt x="6141" y="1170"/>
                  </a:lnTo>
                  <a:lnTo>
                    <a:pt x="6141" y="1170"/>
                  </a:lnTo>
                  <a:lnTo>
                    <a:pt x="6543" y="914"/>
                  </a:lnTo>
                  <a:lnTo>
                    <a:pt x="6689" y="841"/>
                  </a:lnTo>
                  <a:lnTo>
                    <a:pt x="6835" y="841"/>
                  </a:lnTo>
                  <a:lnTo>
                    <a:pt x="6835" y="841"/>
                  </a:lnTo>
                  <a:lnTo>
                    <a:pt x="7018" y="877"/>
                  </a:lnTo>
                  <a:lnTo>
                    <a:pt x="7201" y="987"/>
                  </a:lnTo>
                  <a:lnTo>
                    <a:pt x="7347" y="1170"/>
                  </a:lnTo>
                  <a:lnTo>
                    <a:pt x="7530" y="1426"/>
                  </a:lnTo>
                  <a:lnTo>
                    <a:pt x="7530" y="1426"/>
                  </a:lnTo>
                  <a:lnTo>
                    <a:pt x="7859" y="1828"/>
                  </a:lnTo>
                  <a:lnTo>
                    <a:pt x="8188" y="2193"/>
                  </a:lnTo>
                  <a:lnTo>
                    <a:pt x="8553" y="2486"/>
                  </a:lnTo>
                  <a:lnTo>
                    <a:pt x="8992" y="2778"/>
                  </a:lnTo>
                  <a:lnTo>
                    <a:pt x="8992" y="2778"/>
                  </a:lnTo>
                  <a:lnTo>
                    <a:pt x="9284" y="2924"/>
                  </a:lnTo>
                  <a:lnTo>
                    <a:pt x="9540" y="3107"/>
                  </a:lnTo>
                  <a:lnTo>
                    <a:pt x="9796" y="3326"/>
                  </a:lnTo>
                  <a:lnTo>
                    <a:pt x="10052" y="3546"/>
                  </a:lnTo>
                  <a:lnTo>
                    <a:pt x="10052" y="3546"/>
                  </a:lnTo>
                  <a:lnTo>
                    <a:pt x="10161" y="3619"/>
                  </a:lnTo>
                  <a:lnTo>
                    <a:pt x="10234" y="3692"/>
                  </a:lnTo>
                  <a:lnTo>
                    <a:pt x="10308" y="3875"/>
                  </a:lnTo>
                  <a:lnTo>
                    <a:pt x="10308" y="4094"/>
                  </a:lnTo>
                  <a:lnTo>
                    <a:pt x="10271" y="4277"/>
                  </a:lnTo>
                  <a:lnTo>
                    <a:pt x="10271" y="4277"/>
                  </a:lnTo>
                  <a:lnTo>
                    <a:pt x="10161" y="4386"/>
                  </a:lnTo>
                  <a:lnTo>
                    <a:pt x="10015" y="4533"/>
                  </a:lnTo>
                  <a:lnTo>
                    <a:pt x="9832" y="4606"/>
                  </a:lnTo>
                  <a:lnTo>
                    <a:pt x="9686" y="4679"/>
                  </a:lnTo>
                  <a:lnTo>
                    <a:pt x="9686" y="4679"/>
                  </a:lnTo>
                  <a:lnTo>
                    <a:pt x="9467" y="4715"/>
                  </a:lnTo>
                  <a:lnTo>
                    <a:pt x="9248" y="4752"/>
                  </a:lnTo>
                  <a:lnTo>
                    <a:pt x="8736" y="4788"/>
                  </a:lnTo>
                  <a:lnTo>
                    <a:pt x="8736" y="4788"/>
                  </a:lnTo>
                  <a:lnTo>
                    <a:pt x="8846" y="4971"/>
                  </a:lnTo>
                  <a:lnTo>
                    <a:pt x="8955" y="5117"/>
                  </a:lnTo>
                  <a:lnTo>
                    <a:pt x="9065" y="5227"/>
                  </a:lnTo>
                  <a:lnTo>
                    <a:pt x="9211" y="5300"/>
                  </a:lnTo>
                  <a:lnTo>
                    <a:pt x="9503" y="5446"/>
                  </a:lnTo>
                  <a:lnTo>
                    <a:pt x="9650" y="5519"/>
                  </a:lnTo>
                  <a:lnTo>
                    <a:pt x="9759" y="5629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393125" y="397185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37" y="805"/>
                  </a:moveTo>
                  <a:lnTo>
                    <a:pt x="37" y="805"/>
                  </a:lnTo>
                  <a:lnTo>
                    <a:pt x="0" y="439"/>
                  </a:lnTo>
                  <a:lnTo>
                    <a:pt x="37" y="293"/>
                  </a:lnTo>
                  <a:lnTo>
                    <a:pt x="73" y="183"/>
                  </a:lnTo>
                  <a:lnTo>
                    <a:pt x="147" y="110"/>
                  </a:lnTo>
                  <a:lnTo>
                    <a:pt x="256" y="37"/>
                  </a:lnTo>
                  <a:lnTo>
                    <a:pt x="402" y="37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804" y="37"/>
                  </a:lnTo>
                  <a:lnTo>
                    <a:pt x="804" y="37"/>
                  </a:lnTo>
                  <a:lnTo>
                    <a:pt x="768" y="805"/>
                  </a:lnTo>
                  <a:lnTo>
                    <a:pt x="37" y="805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5018475" y="3959975"/>
              <a:ext cx="167250" cy="98700"/>
            </a:xfrm>
            <a:custGeom>
              <a:avLst/>
              <a:gdLst/>
              <a:ahLst/>
              <a:cxnLst/>
              <a:rect l="l" t="t" r="r" b="b"/>
              <a:pathLst>
                <a:path w="6690" h="3948" fill="none" extrusionOk="0">
                  <a:moveTo>
                    <a:pt x="2742" y="1718"/>
                  </a:moveTo>
                  <a:lnTo>
                    <a:pt x="2742" y="1718"/>
                  </a:lnTo>
                  <a:lnTo>
                    <a:pt x="4094" y="1207"/>
                  </a:lnTo>
                  <a:lnTo>
                    <a:pt x="4094" y="1207"/>
                  </a:lnTo>
                  <a:lnTo>
                    <a:pt x="3984" y="1097"/>
                  </a:lnTo>
                  <a:lnTo>
                    <a:pt x="3875" y="1060"/>
                  </a:lnTo>
                  <a:lnTo>
                    <a:pt x="3582" y="1024"/>
                  </a:lnTo>
                  <a:lnTo>
                    <a:pt x="3473" y="951"/>
                  </a:lnTo>
                  <a:lnTo>
                    <a:pt x="3363" y="878"/>
                  </a:lnTo>
                  <a:lnTo>
                    <a:pt x="3290" y="768"/>
                  </a:lnTo>
                  <a:lnTo>
                    <a:pt x="3290" y="549"/>
                  </a:lnTo>
                  <a:lnTo>
                    <a:pt x="3290" y="549"/>
                  </a:lnTo>
                  <a:lnTo>
                    <a:pt x="4533" y="0"/>
                  </a:lnTo>
                  <a:lnTo>
                    <a:pt x="4533" y="0"/>
                  </a:lnTo>
                  <a:lnTo>
                    <a:pt x="4606" y="220"/>
                  </a:lnTo>
                  <a:lnTo>
                    <a:pt x="4642" y="439"/>
                  </a:lnTo>
                  <a:lnTo>
                    <a:pt x="4569" y="658"/>
                  </a:lnTo>
                  <a:lnTo>
                    <a:pt x="4496" y="841"/>
                  </a:lnTo>
                  <a:lnTo>
                    <a:pt x="4496" y="841"/>
                  </a:lnTo>
                  <a:lnTo>
                    <a:pt x="4350" y="1134"/>
                  </a:lnTo>
                  <a:lnTo>
                    <a:pt x="4313" y="1207"/>
                  </a:lnTo>
                  <a:lnTo>
                    <a:pt x="4350" y="1316"/>
                  </a:lnTo>
                  <a:lnTo>
                    <a:pt x="4386" y="1389"/>
                  </a:lnTo>
                  <a:lnTo>
                    <a:pt x="4460" y="1463"/>
                  </a:lnTo>
                  <a:lnTo>
                    <a:pt x="4715" y="1645"/>
                  </a:lnTo>
                  <a:lnTo>
                    <a:pt x="4715" y="1645"/>
                  </a:lnTo>
                  <a:lnTo>
                    <a:pt x="5556" y="2194"/>
                  </a:lnTo>
                  <a:lnTo>
                    <a:pt x="6397" y="2742"/>
                  </a:lnTo>
                  <a:lnTo>
                    <a:pt x="6397" y="2742"/>
                  </a:lnTo>
                  <a:lnTo>
                    <a:pt x="6543" y="2888"/>
                  </a:lnTo>
                  <a:lnTo>
                    <a:pt x="6653" y="3071"/>
                  </a:lnTo>
                  <a:lnTo>
                    <a:pt x="6689" y="3290"/>
                  </a:lnTo>
                  <a:lnTo>
                    <a:pt x="6653" y="3473"/>
                  </a:lnTo>
                  <a:lnTo>
                    <a:pt x="6653" y="3473"/>
                  </a:lnTo>
                  <a:lnTo>
                    <a:pt x="6543" y="3656"/>
                  </a:lnTo>
                  <a:lnTo>
                    <a:pt x="6397" y="3802"/>
                  </a:lnTo>
                  <a:lnTo>
                    <a:pt x="6214" y="3875"/>
                  </a:lnTo>
                  <a:lnTo>
                    <a:pt x="5995" y="3911"/>
                  </a:lnTo>
                  <a:lnTo>
                    <a:pt x="5995" y="3911"/>
                  </a:lnTo>
                  <a:lnTo>
                    <a:pt x="5666" y="3948"/>
                  </a:lnTo>
                  <a:lnTo>
                    <a:pt x="5666" y="3948"/>
                  </a:lnTo>
                  <a:lnTo>
                    <a:pt x="5300" y="3911"/>
                  </a:lnTo>
                  <a:lnTo>
                    <a:pt x="4935" y="3838"/>
                  </a:lnTo>
                  <a:lnTo>
                    <a:pt x="4569" y="3765"/>
                  </a:lnTo>
                  <a:lnTo>
                    <a:pt x="4240" y="3619"/>
                  </a:lnTo>
                  <a:lnTo>
                    <a:pt x="4240" y="3619"/>
                  </a:lnTo>
                  <a:lnTo>
                    <a:pt x="3948" y="3473"/>
                  </a:lnTo>
                  <a:lnTo>
                    <a:pt x="3655" y="3400"/>
                  </a:lnTo>
                  <a:lnTo>
                    <a:pt x="3363" y="3363"/>
                  </a:lnTo>
                  <a:lnTo>
                    <a:pt x="3071" y="3327"/>
                  </a:lnTo>
                  <a:lnTo>
                    <a:pt x="3071" y="3327"/>
                  </a:lnTo>
                  <a:lnTo>
                    <a:pt x="2742" y="3363"/>
                  </a:lnTo>
                  <a:lnTo>
                    <a:pt x="2376" y="3436"/>
                  </a:lnTo>
                  <a:lnTo>
                    <a:pt x="2047" y="3546"/>
                  </a:lnTo>
                  <a:lnTo>
                    <a:pt x="1718" y="3765"/>
                  </a:lnTo>
                  <a:lnTo>
                    <a:pt x="1718" y="3765"/>
                  </a:lnTo>
                  <a:lnTo>
                    <a:pt x="1608" y="3802"/>
                  </a:lnTo>
                  <a:lnTo>
                    <a:pt x="1462" y="3838"/>
                  </a:lnTo>
                  <a:lnTo>
                    <a:pt x="1170" y="3875"/>
                  </a:lnTo>
                  <a:lnTo>
                    <a:pt x="1170" y="3875"/>
                  </a:lnTo>
                  <a:lnTo>
                    <a:pt x="914" y="3875"/>
                  </a:lnTo>
                  <a:lnTo>
                    <a:pt x="658" y="3802"/>
                  </a:lnTo>
                  <a:lnTo>
                    <a:pt x="475" y="3692"/>
                  </a:lnTo>
                  <a:lnTo>
                    <a:pt x="293" y="3582"/>
                  </a:lnTo>
                  <a:lnTo>
                    <a:pt x="293" y="3582"/>
                  </a:lnTo>
                  <a:lnTo>
                    <a:pt x="146" y="3400"/>
                  </a:lnTo>
                  <a:lnTo>
                    <a:pt x="37" y="3180"/>
                  </a:lnTo>
                  <a:lnTo>
                    <a:pt x="0" y="3071"/>
                  </a:lnTo>
                  <a:lnTo>
                    <a:pt x="0" y="2961"/>
                  </a:lnTo>
                  <a:lnTo>
                    <a:pt x="37" y="2851"/>
                  </a:lnTo>
                  <a:lnTo>
                    <a:pt x="73" y="2705"/>
                  </a:lnTo>
                  <a:lnTo>
                    <a:pt x="73" y="2705"/>
                  </a:lnTo>
                  <a:lnTo>
                    <a:pt x="146" y="2523"/>
                  </a:lnTo>
                  <a:lnTo>
                    <a:pt x="220" y="2340"/>
                  </a:lnTo>
                  <a:lnTo>
                    <a:pt x="256" y="2157"/>
                  </a:lnTo>
                  <a:lnTo>
                    <a:pt x="329" y="1974"/>
                  </a:lnTo>
                  <a:lnTo>
                    <a:pt x="329" y="1974"/>
                  </a:lnTo>
                  <a:lnTo>
                    <a:pt x="731" y="1316"/>
                  </a:lnTo>
                  <a:lnTo>
                    <a:pt x="1170" y="658"/>
                  </a:lnTo>
                  <a:lnTo>
                    <a:pt x="1170" y="658"/>
                  </a:lnTo>
                  <a:lnTo>
                    <a:pt x="1243" y="585"/>
                  </a:lnTo>
                  <a:lnTo>
                    <a:pt x="1316" y="549"/>
                  </a:lnTo>
                  <a:lnTo>
                    <a:pt x="1535" y="512"/>
                  </a:lnTo>
                  <a:lnTo>
                    <a:pt x="1535" y="512"/>
                  </a:lnTo>
                  <a:lnTo>
                    <a:pt x="1572" y="512"/>
                  </a:lnTo>
                  <a:lnTo>
                    <a:pt x="1572" y="512"/>
                  </a:lnTo>
                  <a:lnTo>
                    <a:pt x="1645" y="585"/>
                  </a:lnTo>
                  <a:lnTo>
                    <a:pt x="1755" y="622"/>
                  </a:lnTo>
                  <a:lnTo>
                    <a:pt x="2011" y="731"/>
                  </a:lnTo>
                  <a:lnTo>
                    <a:pt x="2157" y="768"/>
                  </a:lnTo>
                  <a:lnTo>
                    <a:pt x="2230" y="878"/>
                  </a:lnTo>
                  <a:lnTo>
                    <a:pt x="2303" y="987"/>
                  </a:lnTo>
                  <a:lnTo>
                    <a:pt x="2303" y="1170"/>
                  </a:lnTo>
                  <a:lnTo>
                    <a:pt x="2303" y="1170"/>
                  </a:lnTo>
                  <a:lnTo>
                    <a:pt x="2340" y="1280"/>
                  </a:lnTo>
                  <a:lnTo>
                    <a:pt x="2449" y="1426"/>
                  </a:lnTo>
                  <a:lnTo>
                    <a:pt x="2742" y="1718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5249650" y="3956325"/>
              <a:ext cx="100550" cy="166325"/>
            </a:xfrm>
            <a:custGeom>
              <a:avLst/>
              <a:gdLst/>
              <a:ahLst/>
              <a:cxnLst/>
              <a:rect l="l" t="t" r="r" b="b"/>
              <a:pathLst>
                <a:path w="4022" h="6653" fill="none" extrusionOk="0">
                  <a:moveTo>
                    <a:pt x="3181" y="6653"/>
                  </a:moveTo>
                  <a:lnTo>
                    <a:pt x="3181" y="6653"/>
                  </a:lnTo>
                  <a:lnTo>
                    <a:pt x="2888" y="6616"/>
                  </a:lnTo>
                  <a:lnTo>
                    <a:pt x="2596" y="6506"/>
                  </a:lnTo>
                  <a:lnTo>
                    <a:pt x="2596" y="6506"/>
                  </a:lnTo>
                  <a:lnTo>
                    <a:pt x="2194" y="6324"/>
                  </a:lnTo>
                  <a:lnTo>
                    <a:pt x="1792" y="6104"/>
                  </a:lnTo>
                  <a:lnTo>
                    <a:pt x="1792" y="6104"/>
                  </a:lnTo>
                  <a:lnTo>
                    <a:pt x="1646" y="5995"/>
                  </a:lnTo>
                  <a:lnTo>
                    <a:pt x="1536" y="5848"/>
                  </a:lnTo>
                  <a:lnTo>
                    <a:pt x="1536" y="5702"/>
                  </a:lnTo>
                  <a:lnTo>
                    <a:pt x="1536" y="5520"/>
                  </a:lnTo>
                  <a:lnTo>
                    <a:pt x="1536" y="5520"/>
                  </a:lnTo>
                  <a:lnTo>
                    <a:pt x="1646" y="4898"/>
                  </a:lnTo>
                  <a:lnTo>
                    <a:pt x="1828" y="4204"/>
                  </a:lnTo>
                  <a:lnTo>
                    <a:pt x="1828" y="4204"/>
                  </a:lnTo>
                  <a:lnTo>
                    <a:pt x="1280" y="3655"/>
                  </a:lnTo>
                  <a:lnTo>
                    <a:pt x="988" y="3326"/>
                  </a:lnTo>
                  <a:lnTo>
                    <a:pt x="732" y="3034"/>
                  </a:lnTo>
                  <a:lnTo>
                    <a:pt x="732" y="3034"/>
                  </a:lnTo>
                  <a:lnTo>
                    <a:pt x="549" y="2705"/>
                  </a:lnTo>
                  <a:lnTo>
                    <a:pt x="330" y="2340"/>
                  </a:lnTo>
                  <a:lnTo>
                    <a:pt x="183" y="1974"/>
                  </a:lnTo>
                  <a:lnTo>
                    <a:pt x="37" y="1609"/>
                  </a:lnTo>
                  <a:lnTo>
                    <a:pt x="37" y="1609"/>
                  </a:lnTo>
                  <a:lnTo>
                    <a:pt x="1" y="1389"/>
                  </a:lnTo>
                  <a:lnTo>
                    <a:pt x="37" y="1206"/>
                  </a:lnTo>
                  <a:lnTo>
                    <a:pt x="74" y="1097"/>
                  </a:lnTo>
                  <a:lnTo>
                    <a:pt x="147" y="987"/>
                  </a:lnTo>
                  <a:lnTo>
                    <a:pt x="220" y="914"/>
                  </a:lnTo>
                  <a:lnTo>
                    <a:pt x="366" y="841"/>
                  </a:lnTo>
                  <a:lnTo>
                    <a:pt x="366" y="841"/>
                  </a:lnTo>
                  <a:lnTo>
                    <a:pt x="549" y="731"/>
                  </a:lnTo>
                  <a:lnTo>
                    <a:pt x="768" y="585"/>
                  </a:lnTo>
                  <a:lnTo>
                    <a:pt x="1134" y="256"/>
                  </a:lnTo>
                  <a:lnTo>
                    <a:pt x="1134" y="256"/>
                  </a:lnTo>
                  <a:lnTo>
                    <a:pt x="1317" y="146"/>
                  </a:lnTo>
                  <a:lnTo>
                    <a:pt x="1499" y="37"/>
                  </a:lnTo>
                  <a:lnTo>
                    <a:pt x="1719" y="0"/>
                  </a:lnTo>
                  <a:lnTo>
                    <a:pt x="1901" y="0"/>
                  </a:lnTo>
                  <a:lnTo>
                    <a:pt x="1901" y="0"/>
                  </a:lnTo>
                  <a:lnTo>
                    <a:pt x="2048" y="0"/>
                  </a:lnTo>
                  <a:lnTo>
                    <a:pt x="2048" y="0"/>
                  </a:lnTo>
                  <a:lnTo>
                    <a:pt x="2413" y="37"/>
                  </a:lnTo>
                  <a:lnTo>
                    <a:pt x="2523" y="73"/>
                  </a:lnTo>
                  <a:lnTo>
                    <a:pt x="2596" y="146"/>
                  </a:lnTo>
                  <a:lnTo>
                    <a:pt x="2632" y="220"/>
                  </a:lnTo>
                  <a:lnTo>
                    <a:pt x="2669" y="366"/>
                  </a:lnTo>
                  <a:lnTo>
                    <a:pt x="2669" y="731"/>
                  </a:lnTo>
                  <a:lnTo>
                    <a:pt x="2669" y="731"/>
                  </a:lnTo>
                  <a:lnTo>
                    <a:pt x="2267" y="951"/>
                  </a:lnTo>
                  <a:lnTo>
                    <a:pt x="2121" y="1060"/>
                  </a:lnTo>
                  <a:lnTo>
                    <a:pt x="1975" y="1170"/>
                  </a:lnTo>
                  <a:lnTo>
                    <a:pt x="1975" y="1170"/>
                  </a:lnTo>
                  <a:lnTo>
                    <a:pt x="1865" y="1316"/>
                  </a:lnTo>
                  <a:lnTo>
                    <a:pt x="1792" y="1499"/>
                  </a:lnTo>
                  <a:lnTo>
                    <a:pt x="1792" y="1645"/>
                  </a:lnTo>
                  <a:lnTo>
                    <a:pt x="1792" y="1828"/>
                  </a:lnTo>
                  <a:lnTo>
                    <a:pt x="1828" y="2011"/>
                  </a:lnTo>
                  <a:lnTo>
                    <a:pt x="1938" y="2157"/>
                  </a:lnTo>
                  <a:lnTo>
                    <a:pt x="2084" y="2340"/>
                  </a:lnTo>
                  <a:lnTo>
                    <a:pt x="2267" y="2486"/>
                  </a:lnTo>
                  <a:lnTo>
                    <a:pt x="2267" y="2486"/>
                  </a:lnTo>
                  <a:lnTo>
                    <a:pt x="2523" y="2705"/>
                  </a:lnTo>
                  <a:lnTo>
                    <a:pt x="2742" y="2997"/>
                  </a:lnTo>
                  <a:lnTo>
                    <a:pt x="2888" y="3290"/>
                  </a:lnTo>
                  <a:lnTo>
                    <a:pt x="2998" y="3619"/>
                  </a:lnTo>
                  <a:lnTo>
                    <a:pt x="2998" y="3619"/>
                  </a:lnTo>
                  <a:lnTo>
                    <a:pt x="3071" y="3948"/>
                  </a:lnTo>
                  <a:lnTo>
                    <a:pt x="3181" y="4277"/>
                  </a:lnTo>
                  <a:lnTo>
                    <a:pt x="3327" y="4606"/>
                  </a:lnTo>
                  <a:lnTo>
                    <a:pt x="3437" y="4752"/>
                  </a:lnTo>
                  <a:lnTo>
                    <a:pt x="3583" y="4898"/>
                  </a:lnTo>
                  <a:lnTo>
                    <a:pt x="3583" y="4898"/>
                  </a:lnTo>
                  <a:lnTo>
                    <a:pt x="3692" y="5044"/>
                  </a:lnTo>
                  <a:lnTo>
                    <a:pt x="3766" y="5227"/>
                  </a:lnTo>
                  <a:lnTo>
                    <a:pt x="3839" y="5410"/>
                  </a:lnTo>
                  <a:lnTo>
                    <a:pt x="3875" y="5593"/>
                  </a:lnTo>
                  <a:lnTo>
                    <a:pt x="3912" y="5958"/>
                  </a:lnTo>
                  <a:lnTo>
                    <a:pt x="3948" y="6141"/>
                  </a:lnTo>
                  <a:lnTo>
                    <a:pt x="4021" y="6324"/>
                  </a:lnTo>
                  <a:lnTo>
                    <a:pt x="4021" y="6324"/>
                  </a:lnTo>
                  <a:lnTo>
                    <a:pt x="3802" y="6470"/>
                  </a:lnTo>
                  <a:lnTo>
                    <a:pt x="3619" y="6580"/>
                  </a:lnTo>
                  <a:lnTo>
                    <a:pt x="3400" y="6616"/>
                  </a:lnTo>
                  <a:lnTo>
                    <a:pt x="3181" y="6653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5574975" y="395175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46" y="329"/>
                  </a:moveTo>
                  <a:lnTo>
                    <a:pt x="146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46" y="0"/>
                  </a:lnTo>
                  <a:lnTo>
                    <a:pt x="146" y="329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792775" y="3832950"/>
              <a:ext cx="10975" cy="5525"/>
            </a:xfrm>
            <a:custGeom>
              <a:avLst/>
              <a:gdLst/>
              <a:ahLst/>
              <a:cxnLst/>
              <a:rect l="l" t="t" r="r" b="b"/>
              <a:pathLst>
                <a:path w="439" h="221" fill="none" extrusionOk="0">
                  <a:moveTo>
                    <a:pt x="0" y="220"/>
                  </a:moveTo>
                  <a:lnTo>
                    <a:pt x="0" y="2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39" y="184"/>
                  </a:lnTo>
                  <a:lnTo>
                    <a:pt x="439" y="184"/>
                  </a:lnTo>
                  <a:lnTo>
                    <a:pt x="0" y="22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5920375" y="3819250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fill="none" extrusionOk="0">
                  <a:moveTo>
                    <a:pt x="0" y="147"/>
                  </a:moveTo>
                  <a:lnTo>
                    <a:pt x="0" y="147"/>
                  </a:lnTo>
                  <a:lnTo>
                    <a:pt x="0" y="1"/>
                  </a:lnTo>
                  <a:lnTo>
                    <a:pt x="293" y="1"/>
                  </a:lnTo>
                  <a:lnTo>
                    <a:pt x="293" y="74"/>
                  </a:lnTo>
                  <a:lnTo>
                    <a:pt x="293" y="74"/>
                  </a:lnTo>
                  <a:lnTo>
                    <a:pt x="0" y="147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5938650" y="3741575"/>
              <a:ext cx="17375" cy="61250"/>
            </a:xfrm>
            <a:custGeom>
              <a:avLst/>
              <a:gdLst/>
              <a:ahLst/>
              <a:cxnLst/>
              <a:rect l="l" t="t" r="r" b="b"/>
              <a:pathLst>
                <a:path w="695" h="2450" fill="none" extrusionOk="0">
                  <a:moveTo>
                    <a:pt x="110" y="2450"/>
                  </a:moveTo>
                  <a:lnTo>
                    <a:pt x="110" y="2450"/>
                  </a:lnTo>
                  <a:lnTo>
                    <a:pt x="37" y="2267"/>
                  </a:lnTo>
                  <a:lnTo>
                    <a:pt x="0" y="2121"/>
                  </a:lnTo>
                  <a:lnTo>
                    <a:pt x="37" y="1974"/>
                  </a:lnTo>
                  <a:lnTo>
                    <a:pt x="74" y="1828"/>
                  </a:lnTo>
                  <a:lnTo>
                    <a:pt x="220" y="1536"/>
                  </a:lnTo>
                  <a:lnTo>
                    <a:pt x="256" y="1390"/>
                  </a:lnTo>
                  <a:lnTo>
                    <a:pt x="293" y="1243"/>
                  </a:lnTo>
                  <a:lnTo>
                    <a:pt x="293" y="1243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549" y="366"/>
                  </a:lnTo>
                  <a:lnTo>
                    <a:pt x="658" y="695"/>
                  </a:lnTo>
                  <a:lnTo>
                    <a:pt x="695" y="988"/>
                  </a:lnTo>
                  <a:lnTo>
                    <a:pt x="695" y="1316"/>
                  </a:lnTo>
                  <a:lnTo>
                    <a:pt x="658" y="1609"/>
                  </a:lnTo>
                  <a:lnTo>
                    <a:pt x="512" y="1901"/>
                  </a:lnTo>
                  <a:lnTo>
                    <a:pt x="366" y="2194"/>
                  </a:lnTo>
                  <a:lnTo>
                    <a:pt x="110" y="245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5012975" y="3694975"/>
              <a:ext cx="21050" cy="29275"/>
            </a:xfrm>
            <a:custGeom>
              <a:avLst/>
              <a:gdLst/>
              <a:ahLst/>
              <a:cxnLst/>
              <a:rect l="l" t="t" r="r" b="b"/>
              <a:pathLst>
                <a:path w="842" h="1171" fill="none" extrusionOk="0">
                  <a:moveTo>
                    <a:pt x="586" y="1170"/>
                  </a:moveTo>
                  <a:lnTo>
                    <a:pt x="586" y="1170"/>
                  </a:lnTo>
                  <a:lnTo>
                    <a:pt x="257" y="768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1" y="329"/>
                  </a:lnTo>
                  <a:lnTo>
                    <a:pt x="37" y="220"/>
                  </a:lnTo>
                  <a:lnTo>
                    <a:pt x="111" y="37"/>
                  </a:lnTo>
                  <a:lnTo>
                    <a:pt x="111" y="37"/>
                  </a:lnTo>
                  <a:lnTo>
                    <a:pt x="147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586" y="147"/>
                  </a:lnTo>
                  <a:lnTo>
                    <a:pt x="732" y="256"/>
                  </a:lnTo>
                  <a:lnTo>
                    <a:pt x="805" y="366"/>
                  </a:lnTo>
                  <a:lnTo>
                    <a:pt x="842" y="476"/>
                  </a:lnTo>
                  <a:lnTo>
                    <a:pt x="842" y="622"/>
                  </a:lnTo>
                  <a:lnTo>
                    <a:pt x="805" y="805"/>
                  </a:lnTo>
                  <a:lnTo>
                    <a:pt x="695" y="951"/>
                  </a:lnTo>
                  <a:lnTo>
                    <a:pt x="586" y="117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5058675" y="3682175"/>
              <a:ext cx="7325" cy="11000"/>
            </a:xfrm>
            <a:custGeom>
              <a:avLst/>
              <a:gdLst/>
              <a:ahLst/>
              <a:cxnLst/>
              <a:rect l="l" t="t" r="r" b="b"/>
              <a:pathLst>
                <a:path w="293" h="440" fill="none" extrusionOk="0">
                  <a:moveTo>
                    <a:pt x="220" y="439"/>
                  </a:moveTo>
                  <a:lnTo>
                    <a:pt x="220" y="439"/>
                  </a:lnTo>
                  <a:lnTo>
                    <a:pt x="0" y="1"/>
                  </a:lnTo>
                  <a:lnTo>
                    <a:pt x="0" y="1"/>
                  </a:lnTo>
                  <a:lnTo>
                    <a:pt x="220" y="1"/>
                  </a:lnTo>
                  <a:lnTo>
                    <a:pt x="256" y="37"/>
                  </a:lnTo>
                  <a:lnTo>
                    <a:pt x="293" y="74"/>
                  </a:lnTo>
                  <a:lnTo>
                    <a:pt x="293" y="220"/>
                  </a:lnTo>
                  <a:lnTo>
                    <a:pt x="220" y="439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4813775" y="3606325"/>
              <a:ext cx="183700" cy="240375"/>
            </a:xfrm>
            <a:custGeom>
              <a:avLst/>
              <a:gdLst/>
              <a:ahLst/>
              <a:cxnLst/>
              <a:rect l="l" t="t" r="r" b="b"/>
              <a:pathLst>
                <a:path w="7348" h="9615" fill="none" extrusionOk="0">
                  <a:moveTo>
                    <a:pt x="1" y="9285"/>
                  </a:moveTo>
                  <a:lnTo>
                    <a:pt x="1" y="9285"/>
                  </a:lnTo>
                  <a:lnTo>
                    <a:pt x="37" y="8956"/>
                  </a:lnTo>
                  <a:lnTo>
                    <a:pt x="74" y="8846"/>
                  </a:lnTo>
                  <a:lnTo>
                    <a:pt x="147" y="8773"/>
                  </a:lnTo>
                  <a:lnTo>
                    <a:pt x="220" y="8700"/>
                  </a:lnTo>
                  <a:lnTo>
                    <a:pt x="330" y="8664"/>
                  </a:lnTo>
                  <a:lnTo>
                    <a:pt x="659" y="8591"/>
                  </a:lnTo>
                  <a:lnTo>
                    <a:pt x="659" y="8591"/>
                  </a:lnTo>
                  <a:lnTo>
                    <a:pt x="841" y="8518"/>
                  </a:lnTo>
                  <a:lnTo>
                    <a:pt x="951" y="8481"/>
                  </a:lnTo>
                  <a:lnTo>
                    <a:pt x="1024" y="8408"/>
                  </a:lnTo>
                  <a:lnTo>
                    <a:pt x="1024" y="8408"/>
                  </a:lnTo>
                  <a:lnTo>
                    <a:pt x="1134" y="8262"/>
                  </a:lnTo>
                  <a:lnTo>
                    <a:pt x="1243" y="8189"/>
                  </a:lnTo>
                  <a:lnTo>
                    <a:pt x="1536" y="8152"/>
                  </a:lnTo>
                  <a:lnTo>
                    <a:pt x="1536" y="8152"/>
                  </a:lnTo>
                  <a:lnTo>
                    <a:pt x="1719" y="8079"/>
                  </a:lnTo>
                  <a:lnTo>
                    <a:pt x="1828" y="8042"/>
                  </a:lnTo>
                  <a:lnTo>
                    <a:pt x="1938" y="7933"/>
                  </a:lnTo>
                  <a:lnTo>
                    <a:pt x="2048" y="7860"/>
                  </a:lnTo>
                  <a:lnTo>
                    <a:pt x="2084" y="7750"/>
                  </a:lnTo>
                  <a:lnTo>
                    <a:pt x="2121" y="7604"/>
                  </a:lnTo>
                  <a:lnTo>
                    <a:pt x="2121" y="7458"/>
                  </a:lnTo>
                  <a:lnTo>
                    <a:pt x="2084" y="7311"/>
                  </a:lnTo>
                  <a:lnTo>
                    <a:pt x="2084" y="7311"/>
                  </a:lnTo>
                  <a:lnTo>
                    <a:pt x="2011" y="6873"/>
                  </a:lnTo>
                  <a:lnTo>
                    <a:pt x="2048" y="6690"/>
                  </a:lnTo>
                  <a:lnTo>
                    <a:pt x="2084" y="6507"/>
                  </a:lnTo>
                  <a:lnTo>
                    <a:pt x="2121" y="6324"/>
                  </a:lnTo>
                  <a:lnTo>
                    <a:pt x="2230" y="6178"/>
                  </a:lnTo>
                  <a:lnTo>
                    <a:pt x="2340" y="5995"/>
                  </a:lnTo>
                  <a:lnTo>
                    <a:pt x="2523" y="5849"/>
                  </a:lnTo>
                  <a:lnTo>
                    <a:pt x="2523" y="5849"/>
                  </a:lnTo>
                  <a:lnTo>
                    <a:pt x="2669" y="5703"/>
                  </a:lnTo>
                  <a:lnTo>
                    <a:pt x="2779" y="5557"/>
                  </a:lnTo>
                  <a:lnTo>
                    <a:pt x="2852" y="5411"/>
                  </a:lnTo>
                  <a:lnTo>
                    <a:pt x="2888" y="5264"/>
                  </a:lnTo>
                  <a:lnTo>
                    <a:pt x="2852" y="5118"/>
                  </a:lnTo>
                  <a:lnTo>
                    <a:pt x="2779" y="4972"/>
                  </a:lnTo>
                  <a:lnTo>
                    <a:pt x="2669" y="4826"/>
                  </a:lnTo>
                  <a:lnTo>
                    <a:pt x="2523" y="4643"/>
                  </a:lnTo>
                  <a:lnTo>
                    <a:pt x="2523" y="4643"/>
                  </a:lnTo>
                  <a:lnTo>
                    <a:pt x="2340" y="4460"/>
                  </a:lnTo>
                  <a:lnTo>
                    <a:pt x="2194" y="4314"/>
                  </a:lnTo>
                  <a:lnTo>
                    <a:pt x="2084" y="4095"/>
                  </a:lnTo>
                  <a:lnTo>
                    <a:pt x="2048" y="3985"/>
                  </a:lnTo>
                  <a:lnTo>
                    <a:pt x="2048" y="3839"/>
                  </a:lnTo>
                  <a:lnTo>
                    <a:pt x="2048" y="3839"/>
                  </a:lnTo>
                  <a:lnTo>
                    <a:pt x="2084" y="3510"/>
                  </a:lnTo>
                  <a:lnTo>
                    <a:pt x="2121" y="3181"/>
                  </a:lnTo>
                  <a:lnTo>
                    <a:pt x="2230" y="2889"/>
                  </a:lnTo>
                  <a:lnTo>
                    <a:pt x="2413" y="2633"/>
                  </a:lnTo>
                  <a:lnTo>
                    <a:pt x="2413" y="2633"/>
                  </a:lnTo>
                  <a:lnTo>
                    <a:pt x="2596" y="2450"/>
                  </a:lnTo>
                  <a:lnTo>
                    <a:pt x="2779" y="2267"/>
                  </a:lnTo>
                  <a:lnTo>
                    <a:pt x="2779" y="2267"/>
                  </a:lnTo>
                  <a:lnTo>
                    <a:pt x="3108" y="1975"/>
                  </a:lnTo>
                  <a:lnTo>
                    <a:pt x="3254" y="1829"/>
                  </a:lnTo>
                  <a:lnTo>
                    <a:pt x="3363" y="1682"/>
                  </a:lnTo>
                  <a:lnTo>
                    <a:pt x="3437" y="1463"/>
                  </a:lnTo>
                  <a:lnTo>
                    <a:pt x="3510" y="1280"/>
                  </a:lnTo>
                  <a:lnTo>
                    <a:pt x="3583" y="1061"/>
                  </a:lnTo>
                  <a:lnTo>
                    <a:pt x="3583" y="842"/>
                  </a:lnTo>
                  <a:lnTo>
                    <a:pt x="3583" y="842"/>
                  </a:lnTo>
                  <a:lnTo>
                    <a:pt x="3619" y="622"/>
                  </a:lnTo>
                  <a:lnTo>
                    <a:pt x="3656" y="476"/>
                  </a:lnTo>
                  <a:lnTo>
                    <a:pt x="3729" y="330"/>
                  </a:lnTo>
                  <a:lnTo>
                    <a:pt x="3802" y="184"/>
                  </a:lnTo>
                  <a:lnTo>
                    <a:pt x="3912" y="111"/>
                  </a:lnTo>
                  <a:lnTo>
                    <a:pt x="4058" y="38"/>
                  </a:lnTo>
                  <a:lnTo>
                    <a:pt x="4204" y="1"/>
                  </a:lnTo>
                  <a:lnTo>
                    <a:pt x="4350" y="1"/>
                  </a:lnTo>
                  <a:lnTo>
                    <a:pt x="4350" y="1"/>
                  </a:lnTo>
                  <a:lnTo>
                    <a:pt x="4497" y="1"/>
                  </a:lnTo>
                  <a:lnTo>
                    <a:pt x="4497" y="1"/>
                  </a:lnTo>
                  <a:lnTo>
                    <a:pt x="4643" y="38"/>
                  </a:lnTo>
                  <a:lnTo>
                    <a:pt x="4789" y="74"/>
                  </a:lnTo>
                  <a:lnTo>
                    <a:pt x="4862" y="147"/>
                  </a:lnTo>
                  <a:lnTo>
                    <a:pt x="4935" y="220"/>
                  </a:lnTo>
                  <a:lnTo>
                    <a:pt x="4972" y="330"/>
                  </a:lnTo>
                  <a:lnTo>
                    <a:pt x="4972" y="440"/>
                  </a:lnTo>
                  <a:lnTo>
                    <a:pt x="4935" y="586"/>
                  </a:lnTo>
                  <a:lnTo>
                    <a:pt x="4862" y="732"/>
                  </a:lnTo>
                  <a:lnTo>
                    <a:pt x="4862" y="732"/>
                  </a:lnTo>
                  <a:lnTo>
                    <a:pt x="4423" y="1427"/>
                  </a:lnTo>
                  <a:lnTo>
                    <a:pt x="4168" y="1755"/>
                  </a:lnTo>
                  <a:lnTo>
                    <a:pt x="3912" y="2084"/>
                  </a:lnTo>
                  <a:lnTo>
                    <a:pt x="3912" y="2084"/>
                  </a:lnTo>
                  <a:lnTo>
                    <a:pt x="3766" y="2304"/>
                  </a:lnTo>
                  <a:lnTo>
                    <a:pt x="3656" y="2523"/>
                  </a:lnTo>
                  <a:lnTo>
                    <a:pt x="3619" y="2742"/>
                  </a:lnTo>
                  <a:lnTo>
                    <a:pt x="3692" y="2998"/>
                  </a:lnTo>
                  <a:lnTo>
                    <a:pt x="3692" y="2998"/>
                  </a:lnTo>
                  <a:lnTo>
                    <a:pt x="3729" y="3218"/>
                  </a:lnTo>
                  <a:lnTo>
                    <a:pt x="3766" y="3437"/>
                  </a:lnTo>
                  <a:lnTo>
                    <a:pt x="3766" y="3839"/>
                  </a:lnTo>
                  <a:lnTo>
                    <a:pt x="3766" y="3839"/>
                  </a:lnTo>
                  <a:lnTo>
                    <a:pt x="3802" y="4058"/>
                  </a:lnTo>
                  <a:lnTo>
                    <a:pt x="3875" y="4278"/>
                  </a:lnTo>
                  <a:lnTo>
                    <a:pt x="3985" y="4460"/>
                  </a:lnTo>
                  <a:lnTo>
                    <a:pt x="4131" y="4643"/>
                  </a:lnTo>
                  <a:lnTo>
                    <a:pt x="4314" y="4753"/>
                  </a:lnTo>
                  <a:lnTo>
                    <a:pt x="4497" y="4862"/>
                  </a:lnTo>
                  <a:lnTo>
                    <a:pt x="4716" y="4899"/>
                  </a:lnTo>
                  <a:lnTo>
                    <a:pt x="4899" y="4935"/>
                  </a:lnTo>
                  <a:lnTo>
                    <a:pt x="4899" y="4935"/>
                  </a:lnTo>
                  <a:lnTo>
                    <a:pt x="5154" y="4899"/>
                  </a:lnTo>
                  <a:lnTo>
                    <a:pt x="5410" y="4826"/>
                  </a:lnTo>
                  <a:lnTo>
                    <a:pt x="5410" y="4826"/>
                  </a:lnTo>
                  <a:lnTo>
                    <a:pt x="5666" y="4716"/>
                  </a:lnTo>
                  <a:lnTo>
                    <a:pt x="5922" y="4643"/>
                  </a:lnTo>
                  <a:lnTo>
                    <a:pt x="6214" y="4606"/>
                  </a:lnTo>
                  <a:lnTo>
                    <a:pt x="6470" y="4570"/>
                  </a:lnTo>
                  <a:lnTo>
                    <a:pt x="6470" y="4570"/>
                  </a:lnTo>
                  <a:lnTo>
                    <a:pt x="6909" y="4606"/>
                  </a:lnTo>
                  <a:lnTo>
                    <a:pt x="7348" y="4680"/>
                  </a:lnTo>
                  <a:lnTo>
                    <a:pt x="7348" y="4680"/>
                  </a:lnTo>
                  <a:lnTo>
                    <a:pt x="7201" y="4899"/>
                  </a:lnTo>
                  <a:lnTo>
                    <a:pt x="7055" y="5082"/>
                  </a:lnTo>
                  <a:lnTo>
                    <a:pt x="6909" y="5191"/>
                  </a:lnTo>
                  <a:lnTo>
                    <a:pt x="6690" y="5228"/>
                  </a:lnTo>
                  <a:lnTo>
                    <a:pt x="6690" y="5228"/>
                  </a:lnTo>
                  <a:lnTo>
                    <a:pt x="6543" y="5228"/>
                  </a:lnTo>
                  <a:lnTo>
                    <a:pt x="6543" y="5228"/>
                  </a:lnTo>
                  <a:lnTo>
                    <a:pt x="6141" y="5191"/>
                  </a:lnTo>
                  <a:lnTo>
                    <a:pt x="6141" y="5191"/>
                  </a:lnTo>
                  <a:lnTo>
                    <a:pt x="5849" y="5191"/>
                  </a:lnTo>
                  <a:lnTo>
                    <a:pt x="5630" y="5264"/>
                  </a:lnTo>
                  <a:lnTo>
                    <a:pt x="5374" y="5374"/>
                  </a:lnTo>
                  <a:lnTo>
                    <a:pt x="5154" y="5484"/>
                  </a:lnTo>
                  <a:lnTo>
                    <a:pt x="4972" y="5666"/>
                  </a:lnTo>
                  <a:lnTo>
                    <a:pt x="4752" y="5849"/>
                  </a:lnTo>
                  <a:lnTo>
                    <a:pt x="4423" y="6288"/>
                  </a:lnTo>
                  <a:lnTo>
                    <a:pt x="4423" y="6288"/>
                  </a:lnTo>
                  <a:lnTo>
                    <a:pt x="4533" y="6361"/>
                  </a:lnTo>
                  <a:lnTo>
                    <a:pt x="4716" y="6398"/>
                  </a:lnTo>
                  <a:lnTo>
                    <a:pt x="5045" y="6398"/>
                  </a:lnTo>
                  <a:lnTo>
                    <a:pt x="5191" y="6434"/>
                  </a:lnTo>
                  <a:lnTo>
                    <a:pt x="5301" y="6544"/>
                  </a:lnTo>
                  <a:lnTo>
                    <a:pt x="5337" y="6617"/>
                  </a:lnTo>
                  <a:lnTo>
                    <a:pt x="5374" y="6726"/>
                  </a:lnTo>
                  <a:lnTo>
                    <a:pt x="5374" y="6982"/>
                  </a:lnTo>
                  <a:lnTo>
                    <a:pt x="5374" y="6982"/>
                  </a:lnTo>
                  <a:lnTo>
                    <a:pt x="5154" y="6982"/>
                  </a:lnTo>
                  <a:lnTo>
                    <a:pt x="4935" y="6982"/>
                  </a:lnTo>
                  <a:lnTo>
                    <a:pt x="4935" y="6982"/>
                  </a:lnTo>
                  <a:lnTo>
                    <a:pt x="4679" y="6946"/>
                  </a:lnTo>
                  <a:lnTo>
                    <a:pt x="4679" y="6946"/>
                  </a:lnTo>
                  <a:lnTo>
                    <a:pt x="4423" y="6982"/>
                  </a:lnTo>
                  <a:lnTo>
                    <a:pt x="4350" y="7019"/>
                  </a:lnTo>
                  <a:lnTo>
                    <a:pt x="4241" y="7092"/>
                  </a:lnTo>
                  <a:lnTo>
                    <a:pt x="4131" y="7275"/>
                  </a:lnTo>
                  <a:lnTo>
                    <a:pt x="4058" y="7567"/>
                  </a:lnTo>
                  <a:lnTo>
                    <a:pt x="4058" y="7567"/>
                  </a:lnTo>
                  <a:lnTo>
                    <a:pt x="4058" y="7823"/>
                  </a:lnTo>
                  <a:lnTo>
                    <a:pt x="4058" y="8115"/>
                  </a:lnTo>
                  <a:lnTo>
                    <a:pt x="4058" y="8115"/>
                  </a:lnTo>
                  <a:lnTo>
                    <a:pt x="4058" y="8627"/>
                  </a:lnTo>
                  <a:lnTo>
                    <a:pt x="4058" y="8627"/>
                  </a:lnTo>
                  <a:lnTo>
                    <a:pt x="3363" y="9175"/>
                  </a:lnTo>
                  <a:lnTo>
                    <a:pt x="3363" y="9175"/>
                  </a:lnTo>
                  <a:lnTo>
                    <a:pt x="3181" y="9102"/>
                  </a:lnTo>
                  <a:lnTo>
                    <a:pt x="2998" y="9029"/>
                  </a:lnTo>
                  <a:lnTo>
                    <a:pt x="2852" y="8993"/>
                  </a:lnTo>
                  <a:lnTo>
                    <a:pt x="2669" y="8956"/>
                  </a:lnTo>
                  <a:lnTo>
                    <a:pt x="2669" y="8956"/>
                  </a:lnTo>
                  <a:lnTo>
                    <a:pt x="2486" y="8993"/>
                  </a:lnTo>
                  <a:lnTo>
                    <a:pt x="2303" y="9029"/>
                  </a:lnTo>
                  <a:lnTo>
                    <a:pt x="2121" y="9102"/>
                  </a:lnTo>
                  <a:lnTo>
                    <a:pt x="1901" y="9212"/>
                  </a:lnTo>
                  <a:lnTo>
                    <a:pt x="1901" y="9212"/>
                  </a:lnTo>
                  <a:lnTo>
                    <a:pt x="1536" y="9468"/>
                  </a:lnTo>
                  <a:lnTo>
                    <a:pt x="1353" y="9578"/>
                  </a:lnTo>
                  <a:lnTo>
                    <a:pt x="1134" y="9614"/>
                  </a:lnTo>
                  <a:lnTo>
                    <a:pt x="1134" y="9614"/>
                  </a:lnTo>
                  <a:lnTo>
                    <a:pt x="988" y="9614"/>
                  </a:lnTo>
                  <a:lnTo>
                    <a:pt x="878" y="9541"/>
                  </a:lnTo>
                  <a:lnTo>
                    <a:pt x="732" y="9468"/>
                  </a:lnTo>
                  <a:lnTo>
                    <a:pt x="586" y="9322"/>
                  </a:lnTo>
                  <a:lnTo>
                    <a:pt x="586" y="9322"/>
                  </a:lnTo>
                  <a:lnTo>
                    <a:pt x="549" y="9285"/>
                  </a:lnTo>
                  <a:lnTo>
                    <a:pt x="439" y="9249"/>
                  </a:lnTo>
                  <a:lnTo>
                    <a:pt x="439" y="9249"/>
                  </a:lnTo>
                  <a:lnTo>
                    <a:pt x="1" y="9285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5500950" y="3402575"/>
              <a:ext cx="5500" cy="7325"/>
            </a:xfrm>
            <a:custGeom>
              <a:avLst/>
              <a:gdLst/>
              <a:ahLst/>
              <a:cxnLst/>
              <a:rect l="l" t="t" r="r" b="b"/>
              <a:pathLst>
                <a:path w="220" h="293" fill="none" extrusionOk="0">
                  <a:moveTo>
                    <a:pt x="37" y="292"/>
                  </a:moveTo>
                  <a:lnTo>
                    <a:pt x="37" y="29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220" y="256"/>
                  </a:lnTo>
                  <a:lnTo>
                    <a:pt x="220" y="256"/>
                  </a:lnTo>
                  <a:lnTo>
                    <a:pt x="37" y="292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620650" y="3255450"/>
              <a:ext cx="11000" cy="4575"/>
            </a:xfrm>
            <a:custGeom>
              <a:avLst/>
              <a:gdLst/>
              <a:ahLst/>
              <a:cxnLst/>
              <a:rect l="l" t="t" r="r" b="b"/>
              <a:pathLst>
                <a:path w="440" h="183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9" y="183"/>
                  </a:lnTo>
                  <a:lnTo>
                    <a:pt x="37" y="183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fill="none" extrusionOk="0">
                  <a:moveTo>
                    <a:pt x="45141" y="1"/>
                  </a:moveTo>
                  <a:lnTo>
                    <a:pt x="45141" y="1"/>
                  </a:lnTo>
                  <a:lnTo>
                    <a:pt x="44959" y="1"/>
                  </a:ln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972" y="3254"/>
                  </a:lnTo>
                  <a:lnTo>
                    <a:pt x="43972" y="3254"/>
                  </a:lnTo>
                  <a:lnTo>
                    <a:pt x="43899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957" y="13488"/>
                  </a:lnTo>
                  <a:lnTo>
                    <a:pt x="33884" y="13488"/>
                  </a:lnTo>
                  <a:lnTo>
                    <a:pt x="33884" y="13488"/>
                  </a:lnTo>
                  <a:lnTo>
                    <a:pt x="33810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683" y="17582"/>
                  </a:lnTo>
                  <a:lnTo>
                    <a:pt x="26683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279" y="15864"/>
                  </a:lnTo>
                  <a:lnTo>
                    <a:pt x="15169" y="15864"/>
                  </a:lnTo>
                  <a:lnTo>
                    <a:pt x="1516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770" y="25477"/>
                  </a:lnTo>
                  <a:lnTo>
                    <a:pt x="11770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224" y="31544"/>
                  </a:lnTo>
                  <a:lnTo>
                    <a:pt x="8224" y="31544"/>
                  </a:lnTo>
                  <a:lnTo>
                    <a:pt x="8005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7384" y="57131"/>
                  </a:lnTo>
                  <a:lnTo>
                    <a:pt x="7822" y="57131"/>
                  </a:lnTo>
                  <a:lnTo>
                    <a:pt x="7822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495" y="78586"/>
                  </a:lnTo>
                  <a:lnTo>
                    <a:pt x="18495" y="78586"/>
                  </a:lnTo>
                  <a:lnTo>
                    <a:pt x="18678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748" y="46786"/>
                  </a:lnTo>
                  <a:lnTo>
                    <a:pt x="35748" y="46786"/>
                  </a:lnTo>
                  <a:lnTo>
                    <a:pt x="35492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518" y="43460"/>
                  </a:lnTo>
                  <a:lnTo>
                    <a:pt x="33628" y="43460"/>
                  </a:lnTo>
                  <a:lnTo>
                    <a:pt x="3362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588" y="45361"/>
                  </a:lnTo>
                  <a:lnTo>
                    <a:pt x="36588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288" y="48578"/>
                  </a:lnTo>
                  <a:lnTo>
                    <a:pt x="45288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044" y="51209"/>
                  </a:lnTo>
                  <a:lnTo>
                    <a:pt x="58044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8994" y="50880"/>
                  </a:lnTo>
                  <a:lnTo>
                    <a:pt x="58994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607" y="37466"/>
                  </a:lnTo>
                  <a:lnTo>
                    <a:pt x="68607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560" y="14292"/>
                  </a:lnTo>
                  <a:lnTo>
                    <a:pt x="80596" y="14292"/>
                  </a:lnTo>
                  <a:lnTo>
                    <a:pt x="80596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265" y="17216"/>
                  </a:lnTo>
                  <a:lnTo>
                    <a:pt x="83265" y="17216"/>
                  </a:lnTo>
                  <a:lnTo>
                    <a:pt x="83082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322" y="10271"/>
                  </a:lnTo>
                  <a:lnTo>
                    <a:pt x="87395" y="10271"/>
                  </a:lnTo>
                  <a:lnTo>
                    <a:pt x="87395" y="10271"/>
                  </a:lnTo>
                  <a:lnTo>
                    <a:pt x="87431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902" y="1024"/>
                  </a:lnTo>
                  <a:lnTo>
                    <a:pt x="79902" y="1024"/>
                  </a:lnTo>
                  <a:lnTo>
                    <a:pt x="79427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568" y="2340"/>
                  </a:lnTo>
                  <a:lnTo>
                    <a:pt x="71568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94" y="2669"/>
                  </a:lnTo>
                  <a:lnTo>
                    <a:pt x="67694" y="2669"/>
                  </a:lnTo>
                  <a:lnTo>
                    <a:pt x="67621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948" y="3290"/>
                  </a:lnTo>
                  <a:lnTo>
                    <a:pt x="56948" y="3290"/>
                  </a:lnTo>
                  <a:lnTo>
                    <a:pt x="56874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5010" y="4679"/>
                  </a:lnTo>
                  <a:lnTo>
                    <a:pt x="55010" y="4679"/>
                  </a:lnTo>
                  <a:lnTo>
                    <a:pt x="54754" y="4679"/>
                  </a:lnTo>
                  <a:lnTo>
                    <a:pt x="54754" y="4679"/>
                  </a:lnTo>
                  <a:lnTo>
                    <a:pt x="54462" y="4679"/>
                  </a:lnTo>
                  <a:lnTo>
                    <a:pt x="54462" y="4679"/>
                  </a:lnTo>
                  <a:lnTo>
                    <a:pt x="54279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96" y="4496"/>
                  </a:lnTo>
                  <a:lnTo>
                    <a:pt x="52196" y="4496"/>
                  </a:lnTo>
                  <a:lnTo>
                    <a:pt x="52159" y="4496"/>
                  </a:lnTo>
                  <a:lnTo>
                    <a:pt x="52159" y="4496"/>
                  </a:lnTo>
                  <a:lnTo>
                    <a:pt x="52123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8212" y="658"/>
                  </a:lnTo>
                  <a:lnTo>
                    <a:pt x="48212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lnTo>
                    <a:pt x="45141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extrusionOk="0">
                  <a:moveTo>
                    <a:pt x="43460" y="6251"/>
                  </a:moveTo>
                  <a:lnTo>
                    <a:pt x="43606" y="6287"/>
                  </a:lnTo>
                  <a:lnTo>
                    <a:pt x="43606" y="6982"/>
                  </a:lnTo>
                  <a:lnTo>
                    <a:pt x="43387" y="6982"/>
                  </a:lnTo>
                  <a:lnTo>
                    <a:pt x="43460" y="6251"/>
                  </a:lnTo>
                  <a:close/>
                  <a:moveTo>
                    <a:pt x="46238" y="6836"/>
                  </a:moveTo>
                  <a:lnTo>
                    <a:pt x="46238" y="7018"/>
                  </a:lnTo>
                  <a:lnTo>
                    <a:pt x="45873" y="7018"/>
                  </a:lnTo>
                  <a:lnTo>
                    <a:pt x="45836" y="6872"/>
                  </a:lnTo>
                  <a:lnTo>
                    <a:pt x="46238" y="6836"/>
                  </a:lnTo>
                  <a:close/>
                  <a:moveTo>
                    <a:pt x="43277" y="7274"/>
                  </a:moveTo>
                  <a:lnTo>
                    <a:pt x="43314" y="7567"/>
                  </a:lnTo>
                  <a:lnTo>
                    <a:pt x="43168" y="7567"/>
                  </a:lnTo>
                  <a:lnTo>
                    <a:pt x="43168" y="7274"/>
                  </a:lnTo>
                  <a:close/>
                  <a:moveTo>
                    <a:pt x="38343" y="9394"/>
                  </a:moveTo>
                  <a:lnTo>
                    <a:pt x="38453" y="9431"/>
                  </a:lnTo>
                  <a:lnTo>
                    <a:pt x="38599" y="9504"/>
                  </a:lnTo>
                  <a:lnTo>
                    <a:pt x="38416" y="10052"/>
                  </a:lnTo>
                  <a:lnTo>
                    <a:pt x="38343" y="10308"/>
                  </a:lnTo>
                  <a:lnTo>
                    <a:pt x="38233" y="10527"/>
                  </a:lnTo>
                  <a:lnTo>
                    <a:pt x="38051" y="10747"/>
                  </a:lnTo>
                  <a:lnTo>
                    <a:pt x="37868" y="10893"/>
                  </a:lnTo>
                  <a:lnTo>
                    <a:pt x="37612" y="11002"/>
                  </a:lnTo>
                  <a:lnTo>
                    <a:pt x="37246" y="11039"/>
                  </a:lnTo>
                  <a:lnTo>
                    <a:pt x="37173" y="11039"/>
                  </a:lnTo>
                  <a:lnTo>
                    <a:pt x="37137" y="11551"/>
                  </a:lnTo>
                  <a:lnTo>
                    <a:pt x="37027" y="11587"/>
                  </a:lnTo>
                  <a:lnTo>
                    <a:pt x="37173" y="11039"/>
                  </a:lnTo>
                  <a:lnTo>
                    <a:pt x="37246" y="10856"/>
                  </a:lnTo>
                  <a:lnTo>
                    <a:pt x="37320" y="10673"/>
                  </a:lnTo>
                  <a:lnTo>
                    <a:pt x="37429" y="10527"/>
                  </a:lnTo>
                  <a:lnTo>
                    <a:pt x="37575" y="10381"/>
                  </a:lnTo>
                  <a:lnTo>
                    <a:pt x="37685" y="10235"/>
                  </a:lnTo>
                  <a:lnTo>
                    <a:pt x="37795" y="10052"/>
                  </a:lnTo>
                  <a:lnTo>
                    <a:pt x="38014" y="9723"/>
                  </a:lnTo>
                  <a:lnTo>
                    <a:pt x="38160" y="9504"/>
                  </a:lnTo>
                  <a:lnTo>
                    <a:pt x="38233" y="9431"/>
                  </a:lnTo>
                  <a:lnTo>
                    <a:pt x="38343" y="9394"/>
                  </a:lnTo>
                  <a:close/>
                  <a:moveTo>
                    <a:pt x="25915" y="10016"/>
                  </a:moveTo>
                  <a:lnTo>
                    <a:pt x="26354" y="10052"/>
                  </a:lnTo>
                  <a:lnTo>
                    <a:pt x="26135" y="10491"/>
                  </a:lnTo>
                  <a:lnTo>
                    <a:pt x="26866" y="10966"/>
                  </a:lnTo>
                  <a:lnTo>
                    <a:pt x="26610" y="11331"/>
                  </a:lnTo>
                  <a:lnTo>
                    <a:pt x="26391" y="11295"/>
                  </a:lnTo>
                  <a:lnTo>
                    <a:pt x="26135" y="11295"/>
                  </a:lnTo>
                  <a:lnTo>
                    <a:pt x="25696" y="11331"/>
                  </a:lnTo>
                  <a:lnTo>
                    <a:pt x="25258" y="11441"/>
                  </a:lnTo>
                  <a:lnTo>
                    <a:pt x="24819" y="11551"/>
                  </a:lnTo>
                  <a:lnTo>
                    <a:pt x="24380" y="11733"/>
                  </a:lnTo>
                  <a:lnTo>
                    <a:pt x="24453" y="11514"/>
                  </a:lnTo>
                  <a:lnTo>
                    <a:pt x="24527" y="11331"/>
                  </a:lnTo>
                  <a:lnTo>
                    <a:pt x="24673" y="11185"/>
                  </a:lnTo>
                  <a:lnTo>
                    <a:pt x="24819" y="11076"/>
                  </a:lnTo>
                  <a:lnTo>
                    <a:pt x="25111" y="10893"/>
                  </a:lnTo>
                  <a:lnTo>
                    <a:pt x="25258" y="10820"/>
                  </a:lnTo>
                  <a:lnTo>
                    <a:pt x="25404" y="10710"/>
                  </a:lnTo>
                  <a:lnTo>
                    <a:pt x="25148" y="10418"/>
                  </a:lnTo>
                  <a:lnTo>
                    <a:pt x="25367" y="10235"/>
                  </a:lnTo>
                  <a:lnTo>
                    <a:pt x="25550" y="10089"/>
                  </a:lnTo>
                  <a:lnTo>
                    <a:pt x="25696" y="10052"/>
                  </a:lnTo>
                  <a:lnTo>
                    <a:pt x="25915" y="10016"/>
                  </a:lnTo>
                  <a:close/>
                  <a:moveTo>
                    <a:pt x="39951" y="14329"/>
                  </a:moveTo>
                  <a:lnTo>
                    <a:pt x="40061" y="14548"/>
                  </a:lnTo>
                  <a:lnTo>
                    <a:pt x="40097" y="14694"/>
                  </a:lnTo>
                  <a:lnTo>
                    <a:pt x="40024" y="14767"/>
                  </a:lnTo>
                  <a:lnTo>
                    <a:pt x="39915" y="14913"/>
                  </a:lnTo>
                  <a:lnTo>
                    <a:pt x="39915" y="14913"/>
                  </a:lnTo>
                  <a:lnTo>
                    <a:pt x="39951" y="14329"/>
                  </a:lnTo>
                  <a:close/>
                  <a:moveTo>
                    <a:pt x="26610" y="15462"/>
                  </a:moveTo>
                  <a:lnTo>
                    <a:pt x="27597" y="15937"/>
                  </a:lnTo>
                  <a:lnTo>
                    <a:pt x="26500" y="16375"/>
                  </a:lnTo>
                  <a:lnTo>
                    <a:pt x="26135" y="16522"/>
                  </a:lnTo>
                  <a:lnTo>
                    <a:pt x="25952" y="16595"/>
                  </a:lnTo>
                  <a:lnTo>
                    <a:pt x="25733" y="16631"/>
                  </a:lnTo>
                  <a:lnTo>
                    <a:pt x="25513" y="16595"/>
                  </a:lnTo>
                  <a:lnTo>
                    <a:pt x="25294" y="16522"/>
                  </a:lnTo>
                  <a:lnTo>
                    <a:pt x="25623" y="16193"/>
                  </a:lnTo>
                  <a:lnTo>
                    <a:pt x="25915" y="15937"/>
                  </a:lnTo>
                  <a:lnTo>
                    <a:pt x="26244" y="15718"/>
                  </a:lnTo>
                  <a:lnTo>
                    <a:pt x="26610" y="15462"/>
                  </a:lnTo>
                  <a:close/>
                  <a:moveTo>
                    <a:pt x="30448" y="20542"/>
                  </a:moveTo>
                  <a:lnTo>
                    <a:pt x="30448" y="20944"/>
                  </a:lnTo>
                  <a:lnTo>
                    <a:pt x="30338" y="20944"/>
                  </a:lnTo>
                  <a:lnTo>
                    <a:pt x="30302" y="20835"/>
                  </a:lnTo>
                  <a:lnTo>
                    <a:pt x="30265" y="20762"/>
                  </a:lnTo>
                  <a:lnTo>
                    <a:pt x="30338" y="20652"/>
                  </a:lnTo>
                  <a:lnTo>
                    <a:pt x="30448" y="20542"/>
                  </a:lnTo>
                  <a:close/>
                  <a:moveTo>
                    <a:pt x="30411" y="23942"/>
                  </a:moveTo>
                  <a:lnTo>
                    <a:pt x="30411" y="24563"/>
                  </a:lnTo>
                  <a:lnTo>
                    <a:pt x="30265" y="24417"/>
                  </a:lnTo>
                  <a:lnTo>
                    <a:pt x="30229" y="24307"/>
                  </a:lnTo>
                  <a:lnTo>
                    <a:pt x="30229" y="24234"/>
                  </a:lnTo>
                  <a:lnTo>
                    <a:pt x="30229" y="24161"/>
                  </a:lnTo>
                  <a:lnTo>
                    <a:pt x="30265" y="24088"/>
                  </a:lnTo>
                  <a:lnTo>
                    <a:pt x="30411" y="23942"/>
                  </a:lnTo>
                  <a:close/>
                  <a:moveTo>
                    <a:pt x="47481" y="25258"/>
                  </a:moveTo>
                  <a:lnTo>
                    <a:pt x="47627" y="25367"/>
                  </a:lnTo>
                  <a:lnTo>
                    <a:pt x="47298" y="25367"/>
                  </a:lnTo>
                  <a:lnTo>
                    <a:pt x="47481" y="25258"/>
                  </a:lnTo>
                  <a:close/>
                  <a:moveTo>
                    <a:pt x="31362" y="24307"/>
                  </a:moveTo>
                  <a:lnTo>
                    <a:pt x="31362" y="25550"/>
                  </a:lnTo>
                  <a:lnTo>
                    <a:pt x="31179" y="25367"/>
                  </a:lnTo>
                  <a:lnTo>
                    <a:pt x="31033" y="25221"/>
                  </a:lnTo>
                  <a:lnTo>
                    <a:pt x="30960" y="25038"/>
                  </a:lnTo>
                  <a:lnTo>
                    <a:pt x="30960" y="24855"/>
                  </a:lnTo>
                  <a:lnTo>
                    <a:pt x="30960" y="24709"/>
                  </a:lnTo>
                  <a:lnTo>
                    <a:pt x="31033" y="24563"/>
                  </a:lnTo>
                  <a:lnTo>
                    <a:pt x="31179" y="24417"/>
                  </a:lnTo>
                  <a:lnTo>
                    <a:pt x="31362" y="24307"/>
                  </a:lnTo>
                  <a:close/>
                  <a:moveTo>
                    <a:pt x="18167" y="26720"/>
                  </a:moveTo>
                  <a:lnTo>
                    <a:pt x="18093" y="27195"/>
                  </a:lnTo>
                  <a:lnTo>
                    <a:pt x="17911" y="27158"/>
                  </a:lnTo>
                  <a:lnTo>
                    <a:pt x="17838" y="27158"/>
                  </a:lnTo>
                  <a:lnTo>
                    <a:pt x="17801" y="27122"/>
                  </a:lnTo>
                  <a:lnTo>
                    <a:pt x="17801" y="26975"/>
                  </a:lnTo>
                  <a:lnTo>
                    <a:pt x="17838" y="26866"/>
                  </a:lnTo>
                  <a:lnTo>
                    <a:pt x="17984" y="26793"/>
                  </a:lnTo>
                  <a:lnTo>
                    <a:pt x="18167" y="26720"/>
                  </a:lnTo>
                  <a:close/>
                  <a:moveTo>
                    <a:pt x="35382" y="28437"/>
                  </a:moveTo>
                  <a:lnTo>
                    <a:pt x="35748" y="28730"/>
                  </a:lnTo>
                  <a:lnTo>
                    <a:pt x="35931" y="28876"/>
                  </a:lnTo>
                  <a:lnTo>
                    <a:pt x="36077" y="29022"/>
                  </a:lnTo>
                  <a:lnTo>
                    <a:pt x="36223" y="29205"/>
                  </a:lnTo>
                  <a:lnTo>
                    <a:pt x="36333" y="29424"/>
                  </a:lnTo>
                  <a:lnTo>
                    <a:pt x="36369" y="29680"/>
                  </a:lnTo>
                  <a:lnTo>
                    <a:pt x="36333" y="29973"/>
                  </a:lnTo>
                  <a:lnTo>
                    <a:pt x="35931" y="30009"/>
                  </a:lnTo>
                  <a:lnTo>
                    <a:pt x="35602" y="30046"/>
                  </a:lnTo>
                  <a:lnTo>
                    <a:pt x="35382" y="30009"/>
                  </a:lnTo>
                  <a:lnTo>
                    <a:pt x="35200" y="29936"/>
                  </a:lnTo>
                  <a:lnTo>
                    <a:pt x="34980" y="29753"/>
                  </a:lnTo>
                  <a:lnTo>
                    <a:pt x="34724" y="29534"/>
                  </a:lnTo>
                  <a:lnTo>
                    <a:pt x="33555" y="29900"/>
                  </a:lnTo>
                  <a:lnTo>
                    <a:pt x="33445" y="29644"/>
                  </a:lnTo>
                  <a:lnTo>
                    <a:pt x="33445" y="29571"/>
                  </a:lnTo>
                  <a:lnTo>
                    <a:pt x="33445" y="29497"/>
                  </a:lnTo>
                  <a:lnTo>
                    <a:pt x="33482" y="29424"/>
                  </a:lnTo>
                  <a:lnTo>
                    <a:pt x="33518" y="29351"/>
                  </a:lnTo>
                  <a:lnTo>
                    <a:pt x="33737" y="29242"/>
                  </a:lnTo>
                  <a:lnTo>
                    <a:pt x="34542" y="28876"/>
                  </a:lnTo>
                  <a:lnTo>
                    <a:pt x="35382" y="28437"/>
                  </a:lnTo>
                  <a:close/>
                  <a:moveTo>
                    <a:pt x="37320" y="30521"/>
                  </a:moveTo>
                  <a:lnTo>
                    <a:pt x="37575" y="30557"/>
                  </a:lnTo>
                  <a:lnTo>
                    <a:pt x="37758" y="30631"/>
                  </a:lnTo>
                  <a:lnTo>
                    <a:pt x="37941" y="30740"/>
                  </a:lnTo>
                  <a:lnTo>
                    <a:pt x="38051" y="30886"/>
                  </a:lnTo>
                  <a:lnTo>
                    <a:pt x="38160" y="31033"/>
                  </a:lnTo>
                  <a:lnTo>
                    <a:pt x="38270" y="31215"/>
                  </a:lnTo>
                  <a:lnTo>
                    <a:pt x="38306" y="31435"/>
                  </a:lnTo>
                  <a:lnTo>
                    <a:pt x="38014" y="31471"/>
                  </a:lnTo>
                  <a:lnTo>
                    <a:pt x="37868" y="31508"/>
                  </a:lnTo>
                  <a:lnTo>
                    <a:pt x="37722" y="31581"/>
                  </a:lnTo>
                  <a:lnTo>
                    <a:pt x="37648" y="31691"/>
                  </a:lnTo>
                  <a:lnTo>
                    <a:pt x="37539" y="31837"/>
                  </a:lnTo>
                  <a:lnTo>
                    <a:pt x="37393" y="32166"/>
                  </a:lnTo>
                  <a:lnTo>
                    <a:pt x="37137" y="32093"/>
                  </a:lnTo>
                  <a:lnTo>
                    <a:pt x="37027" y="32056"/>
                  </a:lnTo>
                  <a:lnTo>
                    <a:pt x="36954" y="31983"/>
                  </a:lnTo>
                  <a:lnTo>
                    <a:pt x="36917" y="31910"/>
                  </a:lnTo>
                  <a:lnTo>
                    <a:pt x="36881" y="31837"/>
                  </a:lnTo>
                  <a:lnTo>
                    <a:pt x="36844" y="31544"/>
                  </a:lnTo>
                  <a:lnTo>
                    <a:pt x="36808" y="31362"/>
                  </a:lnTo>
                  <a:lnTo>
                    <a:pt x="36735" y="31179"/>
                  </a:lnTo>
                  <a:lnTo>
                    <a:pt x="36552" y="30557"/>
                  </a:lnTo>
                  <a:lnTo>
                    <a:pt x="37064" y="30521"/>
                  </a:lnTo>
                  <a:close/>
                  <a:moveTo>
                    <a:pt x="39586" y="32202"/>
                  </a:moveTo>
                  <a:lnTo>
                    <a:pt x="39842" y="32239"/>
                  </a:lnTo>
                  <a:lnTo>
                    <a:pt x="40134" y="32312"/>
                  </a:lnTo>
                  <a:lnTo>
                    <a:pt x="39988" y="32385"/>
                  </a:lnTo>
                  <a:lnTo>
                    <a:pt x="39842" y="32458"/>
                  </a:lnTo>
                  <a:lnTo>
                    <a:pt x="39732" y="32495"/>
                  </a:lnTo>
                  <a:lnTo>
                    <a:pt x="39586" y="32531"/>
                  </a:lnTo>
                  <a:lnTo>
                    <a:pt x="39403" y="32495"/>
                  </a:lnTo>
                  <a:lnTo>
                    <a:pt x="39257" y="32458"/>
                  </a:lnTo>
                  <a:lnTo>
                    <a:pt x="38928" y="32349"/>
                  </a:lnTo>
                  <a:lnTo>
                    <a:pt x="39257" y="32239"/>
                  </a:lnTo>
                  <a:lnTo>
                    <a:pt x="39586" y="32202"/>
                  </a:lnTo>
                  <a:close/>
                  <a:moveTo>
                    <a:pt x="35857" y="30557"/>
                  </a:moveTo>
                  <a:lnTo>
                    <a:pt x="35931" y="30631"/>
                  </a:lnTo>
                  <a:lnTo>
                    <a:pt x="36004" y="30740"/>
                  </a:lnTo>
                  <a:lnTo>
                    <a:pt x="36004" y="30886"/>
                  </a:lnTo>
                  <a:lnTo>
                    <a:pt x="35784" y="31033"/>
                  </a:lnTo>
                  <a:lnTo>
                    <a:pt x="35602" y="31179"/>
                  </a:lnTo>
                  <a:lnTo>
                    <a:pt x="35455" y="31325"/>
                  </a:lnTo>
                  <a:lnTo>
                    <a:pt x="35346" y="31508"/>
                  </a:lnTo>
                  <a:lnTo>
                    <a:pt x="35236" y="31727"/>
                  </a:lnTo>
                  <a:lnTo>
                    <a:pt x="35163" y="31946"/>
                  </a:lnTo>
                  <a:lnTo>
                    <a:pt x="35090" y="32458"/>
                  </a:lnTo>
                  <a:lnTo>
                    <a:pt x="35053" y="32604"/>
                  </a:lnTo>
                  <a:lnTo>
                    <a:pt x="34980" y="32787"/>
                  </a:lnTo>
                  <a:lnTo>
                    <a:pt x="34797" y="33153"/>
                  </a:lnTo>
                  <a:lnTo>
                    <a:pt x="34761" y="33189"/>
                  </a:lnTo>
                  <a:lnTo>
                    <a:pt x="34688" y="33189"/>
                  </a:lnTo>
                  <a:lnTo>
                    <a:pt x="34542" y="33226"/>
                  </a:lnTo>
                  <a:lnTo>
                    <a:pt x="34505" y="33226"/>
                  </a:lnTo>
                  <a:lnTo>
                    <a:pt x="34469" y="33189"/>
                  </a:lnTo>
                  <a:lnTo>
                    <a:pt x="34432" y="33153"/>
                  </a:lnTo>
                  <a:lnTo>
                    <a:pt x="34359" y="33006"/>
                  </a:lnTo>
                  <a:lnTo>
                    <a:pt x="34322" y="32933"/>
                  </a:lnTo>
                  <a:lnTo>
                    <a:pt x="34651" y="31910"/>
                  </a:lnTo>
                  <a:lnTo>
                    <a:pt x="34834" y="31435"/>
                  </a:lnTo>
                  <a:lnTo>
                    <a:pt x="35017" y="30923"/>
                  </a:lnTo>
                  <a:lnTo>
                    <a:pt x="35090" y="30813"/>
                  </a:lnTo>
                  <a:lnTo>
                    <a:pt x="35273" y="30704"/>
                  </a:lnTo>
                  <a:lnTo>
                    <a:pt x="35638" y="30557"/>
                  </a:lnTo>
                  <a:close/>
                  <a:moveTo>
                    <a:pt x="37831" y="33116"/>
                  </a:moveTo>
                  <a:lnTo>
                    <a:pt x="38051" y="33226"/>
                  </a:lnTo>
                  <a:lnTo>
                    <a:pt x="37575" y="33482"/>
                  </a:lnTo>
                  <a:lnTo>
                    <a:pt x="37356" y="33591"/>
                  </a:lnTo>
                  <a:lnTo>
                    <a:pt x="37100" y="33628"/>
                  </a:lnTo>
                  <a:lnTo>
                    <a:pt x="36917" y="33628"/>
                  </a:lnTo>
                  <a:lnTo>
                    <a:pt x="36698" y="33518"/>
                  </a:lnTo>
                  <a:lnTo>
                    <a:pt x="36954" y="33409"/>
                  </a:lnTo>
                  <a:lnTo>
                    <a:pt x="37173" y="33262"/>
                  </a:lnTo>
                  <a:lnTo>
                    <a:pt x="37393" y="33153"/>
                  </a:lnTo>
                  <a:lnTo>
                    <a:pt x="37539" y="33116"/>
                  </a:lnTo>
                  <a:close/>
                  <a:moveTo>
                    <a:pt x="14731" y="0"/>
                  </a:move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3592050" y="341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3666075" y="4015725"/>
              <a:ext cx="33825" cy="12800"/>
            </a:xfrm>
            <a:custGeom>
              <a:avLst/>
              <a:gdLst/>
              <a:ahLst/>
              <a:cxnLst/>
              <a:rect l="l" t="t" r="r" b="b"/>
              <a:pathLst>
                <a:path w="1353" h="512" fill="none" extrusionOk="0">
                  <a:moveTo>
                    <a:pt x="402" y="512"/>
                  </a:moveTo>
                  <a:lnTo>
                    <a:pt x="402" y="512"/>
                  </a:lnTo>
                  <a:lnTo>
                    <a:pt x="219" y="512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256" y="293"/>
                  </a:lnTo>
                  <a:lnTo>
                    <a:pt x="475" y="146"/>
                  </a:lnTo>
                  <a:lnTo>
                    <a:pt x="695" y="37"/>
                  </a:lnTo>
                  <a:lnTo>
                    <a:pt x="841" y="0"/>
                  </a:lnTo>
                  <a:lnTo>
                    <a:pt x="950" y="0"/>
                  </a:lnTo>
                  <a:lnTo>
                    <a:pt x="950" y="0"/>
                  </a:lnTo>
                  <a:lnTo>
                    <a:pt x="1133" y="0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877" y="366"/>
                  </a:lnTo>
                  <a:lnTo>
                    <a:pt x="658" y="475"/>
                  </a:lnTo>
                  <a:lnTo>
                    <a:pt x="402" y="512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3721800" y="3992875"/>
              <a:ext cx="30175" cy="8250"/>
            </a:xfrm>
            <a:custGeom>
              <a:avLst/>
              <a:gdLst/>
              <a:ahLst/>
              <a:cxnLst/>
              <a:rect l="l" t="t" r="r" b="b"/>
              <a:pathLst>
                <a:path w="1207" h="330" fill="none" extrusionOk="0">
                  <a:moveTo>
                    <a:pt x="659" y="329"/>
                  </a:moveTo>
                  <a:lnTo>
                    <a:pt x="659" y="329"/>
                  </a:lnTo>
                  <a:lnTo>
                    <a:pt x="476" y="293"/>
                  </a:lnTo>
                  <a:lnTo>
                    <a:pt x="330" y="256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330" y="37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915" y="37"/>
                  </a:lnTo>
                  <a:lnTo>
                    <a:pt x="1207" y="110"/>
                  </a:lnTo>
                  <a:lnTo>
                    <a:pt x="1207" y="110"/>
                  </a:lnTo>
                  <a:lnTo>
                    <a:pt x="1061" y="183"/>
                  </a:lnTo>
                  <a:lnTo>
                    <a:pt x="915" y="256"/>
                  </a:lnTo>
                  <a:lnTo>
                    <a:pt x="805" y="293"/>
                  </a:lnTo>
                  <a:lnTo>
                    <a:pt x="659" y="329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3606675" y="3951750"/>
              <a:ext cx="42050" cy="66725"/>
            </a:xfrm>
            <a:custGeom>
              <a:avLst/>
              <a:gdLst/>
              <a:ahLst/>
              <a:cxnLst/>
              <a:rect l="l" t="t" r="r" b="b"/>
              <a:pathLst>
                <a:path w="1682" h="2669" fill="none" extrusionOk="0">
                  <a:moveTo>
                    <a:pt x="220" y="2669"/>
                  </a:moveTo>
                  <a:lnTo>
                    <a:pt x="220" y="2669"/>
                  </a:lnTo>
                  <a:lnTo>
                    <a:pt x="183" y="2669"/>
                  </a:lnTo>
                  <a:lnTo>
                    <a:pt x="183" y="2669"/>
                  </a:lnTo>
                  <a:lnTo>
                    <a:pt x="147" y="2632"/>
                  </a:lnTo>
                  <a:lnTo>
                    <a:pt x="110" y="2596"/>
                  </a:lnTo>
                  <a:lnTo>
                    <a:pt x="37" y="2449"/>
                  </a:lnTo>
                  <a:lnTo>
                    <a:pt x="37" y="2449"/>
                  </a:lnTo>
                  <a:lnTo>
                    <a:pt x="0" y="2376"/>
                  </a:lnTo>
                  <a:lnTo>
                    <a:pt x="0" y="2376"/>
                  </a:lnTo>
                  <a:lnTo>
                    <a:pt x="329" y="1353"/>
                  </a:lnTo>
                  <a:lnTo>
                    <a:pt x="512" y="878"/>
                  </a:lnTo>
                  <a:lnTo>
                    <a:pt x="695" y="366"/>
                  </a:lnTo>
                  <a:lnTo>
                    <a:pt x="695" y="366"/>
                  </a:lnTo>
                  <a:lnTo>
                    <a:pt x="768" y="256"/>
                  </a:lnTo>
                  <a:lnTo>
                    <a:pt x="951" y="14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0"/>
                  </a:lnTo>
                  <a:lnTo>
                    <a:pt x="1426" y="0"/>
                  </a:lnTo>
                  <a:lnTo>
                    <a:pt x="1535" y="0"/>
                  </a:lnTo>
                  <a:lnTo>
                    <a:pt x="1609" y="74"/>
                  </a:lnTo>
                  <a:lnTo>
                    <a:pt x="1682" y="183"/>
                  </a:lnTo>
                  <a:lnTo>
                    <a:pt x="1682" y="329"/>
                  </a:lnTo>
                  <a:lnTo>
                    <a:pt x="1682" y="329"/>
                  </a:lnTo>
                  <a:lnTo>
                    <a:pt x="1462" y="476"/>
                  </a:lnTo>
                  <a:lnTo>
                    <a:pt x="1280" y="622"/>
                  </a:lnTo>
                  <a:lnTo>
                    <a:pt x="1133" y="768"/>
                  </a:lnTo>
                  <a:lnTo>
                    <a:pt x="1024" y="951"/>
                  </a:lnTo>
                  <a:lnTo>
                    <a:pt x="914" y="1170"/>
                  </a:lnTo>
                  <a:lnTo>
                    <a:pt x="841" y="1389"/>
                  </a:lnTo>
                  <a:lnTo>
                    <a:pt x="768" y="1901"/>
                  </a:lnTo>
                  <a:lnTo>
                    <a:pt x="768" y="1901"/>
                  </a:lnTo>
                  <a:lnTo>
                    <a:pt x="731" y="2047"/>
                  </a:lnTo>
                  <a:lnTo>
                    <a:pt x="658" y="2230"/>
                  </a:lnTo>
                  <a:lnTo>
                    <a:pt x="475" y="2596"/>
                  </a:lnTo>
                  <a:lnTo>
                    <a:pt x="475" y="2596"/>
                  </a:lnTo>
                  <a:lnTo>
                    <a:pt x="439" y="2632"/>
                  </a:lnTo>
                  <a:lnTo>
                    <a:pt x="366" y="2632"/>
                  </a:lnTo>
                  <a:lnTo>
                    <a:pt x="220" y="2669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3662400" y="3950825"/>
              <a:ext cx="43900" cy="41150"/>
            </a:xfrm>
            <a:custGeom>
              <a:avLst/>
              <a:gdLst/>
              <a:ahLst/>
              <a:cxnLst/>
              <a:rect l="l" t="t" r="r" b="b"/>
              <a:pathLst>
                <a:path w="1756" h="1646" fill="none" extrusionOk="0">
                  <a:moveTo>
                    <a:pt x="842" y="1646"/>
                  </a:moveTo>
                  <a:lnTo>
                    <a:pt x="842" y="1646"/>
                  </a:lnTo>
                  <a:lnTo>
                    <a:pt x="586" y="1573"/>
                  </a:lnTo>
                  <a:lnTo>
                    <a:pt x="476" y="1536"/>
                  </a:lnTo>
                  <a:lnTo>
                    <a:pt x="403" y="1463"/>
                  </a:lnTo>
                  <a:lnTo>
                    <a:pt x="366" y="1390"/>
                  </a:lnTo>
                  <a:lnTo>
                    <a:pt x="330" y="1317"/>
                  </a:lnTo>
                  <a:lnTo>
                    <a:pt x="293" y="1024"/>
                  </a:lnTo>
                  <a:lnTo>
                    <a:pt x="293" y="1024"/>
                  </a:lnTo>
                  <a:lnTo>
                    <a:pt x="257" y="842"/>
                  </a:lnTo>
                  <a:lnTo>
                    <a:pt x="184" y="659"/>
                  </a:lnTo>
                  <a:lnTo>
                    <a:pt x="184" y="65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513" y="1"/>
                  </a:lnTo>
                  <a:lnTo>
                    <a:pt x="513" y="1"/>
                  </a:lnTo>
                  <a:lnTo>
                    <a:pt x="769" y="1"/>
                  </a:lnTo>
                  <a:lnTo>
                    <a:pt x="1024" y="37"/>
                  </a:lnTo>
                  <a:lnTo>
                    <a:pt x="1207" y="111"/>
                  </a:lnTo>
                  <a:lnTo>
                    <a:pt x="1390" y="220"/>
                  </a:lnTo>
                  <a:lnTo>
                    <a:pt x="1500" y="366"/>
                  </a:lnTo>
                  <a:lnTo>
                    <a:pt x="1609" y="513"/>
                  </a:lnTo>
                  <a:lnTo>
                    <a:pt x="1719" y="695"/>
                  </a:lnTo>
                  <a:lnTo>
                    <a:pt x="1755" y="915"/>
                  </a:lnTo>
                  <a:lnTo>
                    <a:pt x="1755" y="915"/>
                  </a:lnTo>
                  <a:lnTo>
                    <a:pt x="1463" y="951"/>
                  </a:lnTo>
                  <a:lnTo>
                    <a:pt x="1317" y="988"/>
                  </a:lnTo>
                  <a:lnTo>
                    <a:pt x="1171" y="1061"/>
                  </a:lnTo>
                  <a:lnTo>
                    <a:pt x="1171" y="1061"/>
                  </a:lnTo>
                  <a:lnTo>
                    <a:pt x="1097" y="1171"/>
                  </a:lnTo>
                  <a:lnTo>
                    <a:pt x="988" y="1317"/>
                  </a:lnTo>
                  <a:lnTo>
                    <a:pt x="842" y="1646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3584750" y="3898750"/>
              <a:ext cx="73125" cy="40225"/>
            </a:xfrm>
            <a:custGeom>
              <a:avLst/>
              <a:gdLst/>
              <a:ahLst/>
              <a:cxnLst/>
              <a:rect l="l" t="t" r="r" b="b"/>
              <a:pathLst>
                <a:path w="2925" h="1609" fill="none" extrusionOk="0">
                  <a:moveTo>
                    <a:pt x="110" y="1463"/>
                  </a:moveTo>
                  <a:lnTo>
                    <a:pt x="110" y="1463"/>
                  </a:lnTo>
                  <a:lnTo>
                    <a:pt x="0" y="1207"/>
                  </a:lnTo>
                  <a:lnTo>
                    <a:pt x="0" y="1134"/>
                  </a:lnTo>
                  <a:lnTo>
                    <a:pt x="0" y="1060"/>
                  </a:lnTo>
                  <a:lnTo>
                    <a:pt x="37" y="987"/>
                  </a:lnTo>
                  <a:lnTo>
                    <a:pt x="73" y="914"/>
                  </a:lnTo>
                  <a:lnTo>
                    <a:pt x="292" y="805"/>
                  </a:lnTo>
                  <a:lnTo>
                    <a:pt x="292" y="805"/>
                  </a:lnTo>
                  <a:lnTo>
                    <a:pt x="1097" y="439"/>
                  </a:lnTo>
                  <a:lnTo>
                    <a:pt x="1937" y="0"/>
                  </a:lnTo>
                  <a:lnTo>
                    <a:pt x="1937" y="0"/>
                  </a:lnTo>
                  <a:lnTo>
                    <a:pt x="2303" y="293"/>
                  </a:lnTo>
                  <a:lnTo>
                    <a:pt x="2486" y="439"/>
                  </a:lnTo>
                  <a:lnTo>
                    <a:pt x="2632" y="585"/>
                  </a:lnTo>
                  <a:lnTo>
                    <a:pt x="2778" y="768"/>
                  </a:lnTo>
                  <a:lnTo>
                    <a:pt x="2888" y="987"/>
                  </a:lnTo>
                  <a:lnTo>
                    <a:pt x="2924" y="1243"/>
                  </a:lnTo>
                  <a:lnTo>
                    <a:pt x="2888" y="1536"/>
                  </a:lnTo>
                  <a:lnTo>
                    <a:pt x="2888" y="1536"/>
                  </a:lnTo>
                  <a:lnTo>
                    <a:pt x="2486" y="1572"/>
                  </a:lnTo>
                  <a:lnTo>
                    <a:pt x="2157" y="1609"/>
                  </a:lnTo>
                  <a:lnTo>
                    <a:pt x="2157" y="1609"/>
                  </a:lnTo>
                  <a:lnTo>
                    <a:pt x="1937" y="1572"/>
                  </a:lnTo>
                  <a:lnTo>
                    <a:pt x="1755" y="1499"/>
                  </a:lnTo>
                  <a:lnTo>
                    <a:pt x="1535" y="1316"/>
                  </a:lnTo>
                  <a:lnTo>
                    <a:pt x="1279" y="1097"/>
                  </a:lnTo>
                  <a:lnTo>
                    <a:pt x="1279" y="1097"/>
                  </a:lnTo>
                  <a:lnTo>
                    <a:pt x="110" y="1463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3193650" y="3855800"/>
              <a:ext cx="9150" cy="11900"/>
            </a:xfrm>
            <a:custGeom>
              <a:avLst/>
              <a:gdLst/>
              <a:ahLst/>
              <a:cxnLst/>
              <a:rect l="l" t="t" r="r" b="b"/>
              <a:pathLst>
                <a:path w="366" h="476" fill="none" extrusionOk="0">
                  <a:moveTo>
                    <a:pt x="292" y="476"/>
                  </a:moveTo>
                  <a:lnTo>
                    <a:pt x="292" y="476"/>
                  </a:lnTo>
                  <a:lnTo>
                    <a:pt x="110" y="439"/>
                  </a:lnTo>
                  <a:lnTo>
                    <a:pt x="37" y="439"/>
                  </a:lnTo>
                  <a:lnTo>
                    <a:pt x="0" y="403"/>
                  </a:lnTo>
                  <a:lnTo>
                    <a:pt x="0" y="403"/>
                  </a:lnTo>
                  <a:lnTo>
                    <a:pt x="0" y="256"/>
                  </a:lnTo>
                  <a:lnTo>
                    <a:pt x="37" y="147"/>
                  </a:lnTo>
                  <a:lnTo>
                    <a:pt x="183" y="74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292" y="476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3931075" y="3819250"/>
              <a:ext cx="8250" cy="2775"/>
            </a:xfrm>
            <a:custGeom>
              <a:avLst/>
              <a:gdLst/>
              <a:ahLst/>
              <a:cxnLst/>
              <a:rect l="l" t="t" r="r" b="b"/>
              <a:pathLst>
                <a:path w="330" h="111" fill="none" extrusionOk="0">
                  <a:moveTo>
                    <a:pt x="329" y="110"/>
                  </a:moveTo>
                  <a:lnTo>
                    <a:pt x="329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329" y="11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3522600" y="3795500"/>
              <a:ext cx="10075" cy="31075"/>
            </a:xfrm>
            <a:custGeom>
              <a:avLst/>
              <a:gdLst/>
              <a:ahLst/>
              <a:cxnLst/>
              <a:rect l="l" t="t" r="r" b="b"/>
              <a:pathLst>
                <a:path w="403" h="1243" fill="none" extrusionOk="0">
                  <a:moveTo>
                    <a:pt x="403" y="1243"/>
                  </a:moveTo>
                  <a:lnTo>
                    <a:pt x="403" y="1243"/>
                  </a:lnTo>
                  <a:lnTo>
                    <a:pt x="220" y="1060"/>
                  </a:lnTo>
                  <a:lnTo>
                    <a:pt x="74" y="914"/>
                  </a:lnTo>
                  <a:lnTo>
                    <a:pt x="1" y="731"/>
                  </a:lnTo>
                  <a:lnTo>
                    <a:pt x="1" y="548"/>
                  </a:lnTo>
                  <a:lnTo>
                    <a:pt x="1" y="402"/>
                  </a:lnTo>
                  <a:lnTo>
                    <a:pt x="74" y="256"/>
                  </a:lnTo>
                  <a:lnTo>
                    <a:pt x="220" y="11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403" y="1243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3504325" y="3786350"/>
              <a:ext cx="4600" cy="15575"/>
            </a:xfrm>
            <a:custGeom>
              <a:avLst/>
              <a:gdLst/>
              <a:ahLst/>
              <a:cxnLst/>
              <a:rect l="l" t="t" r="r" b="b"/>
              <a:pathLst>
                <a:path w="184" h="623" fill="none" extrusionOk="0">
                  <a:moveTo>
                    <a:pt x="183" y="622"/>
                  </a:moveTo>
                  <a:lnTo>
                    <a:pt x="183" y="622"/>
                  </a:lnTo>
                  <a:lnTo>
                    <a:pt x="37" y="476"/>
                  </a:lnTo>
                  <a:lnTo>
                    <a:pt x="1" y="366"/>
                  </a:lnTo>
                  <a:lnTo>
                    <a:pt x="1" y="293"/>
                  </a:lnTo>
                  <a:lnTo>
                    <a:pt x="1" y="220"/>
                  </a:lnTo>
                  <a:lnTo>
                    <a:pt x="37" y="147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622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3505250" y="3701375"/>
              <a:ext cx="4575" cy="10075"/>
            </a:xfrm>
            <a:custGeom>
              <a:avLst/>
              <a:gdLst/>
              <a:ahLst/>
              <a:cxnLst/>
              <a:rect l="l" t="t" r="r" b="b"/>
              <a:pathLst>
                <a:path w="183" h="403" fill="none" extrusionOk="0">
                  <a:moveTo>
                    <a:pt x="73" y="402"/>
                  </a:moveTo>
                  <a:lnTo>
                    <a:pt x="73" y="402"/>
                  </a:lnTo>
                  <a:lnTo>
                    <a:pt x="37" y="29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11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73" y="402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3380975" y="3574350"/>
              <a:ext cx="57575" cy="29275"/>
            </a:xfrm>
            <a:custGeom>
              <a:avLst/>
              <a:gdLst/>
              <a:ahLst/>
              <a:cxnLst/>
              <a:rect l="l" t="t" r="r" b="b"/>
              <a:pathLst>
                <a:path w="2303" h="1171" fill="none" extrusionOk="0">
                  <a:moveTo>
                    <a:pt x="439" y="1170"/>
                  </a:moveTo>
                  <a:lnTo>
                    <a:pt x="439" y="1170"/>
                  </a:lnTo>
                  <a:lnTo>
                    <a:pt x="219" y="1134"/>
                  </a:lnTo>
                  <a:lnTo>
                    <a:pt x="0" y="1061"/>
                  </a:lnTo>
                  <a:lnTo>
                    <a:pt x="0" y="1061"/>
                  </a:lnTo>
                  <a:lnTo>
                    <a:pt x="329" y="732"/>
                  </a:lnTo>
                  <a:lnTo>
                    <a:pt x="621" y="476"/>
                  </a:lnTo>
                  <a:lnTo>
                    <a:pt x="621" y="476"/>
                  </a:lnTo>
                  <a:lnTo>
                    <a:pt x="950" y="257"/>
                  </a:lnTo>
                  <a:lnTo>
                    <a:pt x="1316" y="1"/>
                  </a:lnTo>
                  <a:lnTo>
                    <a:pt x="1316" y="1"/>
                  </a:lnTo>
                  <a:lnTo>
                    <a:pt x="2303" y="476"/>
                  </a:lnTo>
                  <a:lnTo>
                    <a:pt x="2303" y="476"/>
                  </a:lnTo>
                  <a:lnTo>
                    <a:pt x="1206" y="914"/>
                  </a:lnTo>
                  <a:lnTo>
                    <a:pt x="1206" y="914"/>
                  </a:lnTo>
                  <a:lnTo>
                    <a:pt x="841" y="1061"/>
                  </a:lnTo>
                  <a:lnTo>
                    <a:pt x="658" y="1134"/>
                  </a:lnTo>
                  <a:lnTo>
                    <a:pt x="439" y="117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3746475" y="3546025"/>
              <a:ext cx="4600" cy="14650"/>
            </a:xfrm>
            <a:custGeom>
              <a:avLst/>
              <a:gdLst/>
              <a:ahLst/>
              <a:cxnLst/>
              <a:rect l="l" t="t" r="r" b="b"/>
              <a:pathLst>
                <a:path w="184" h="586" fill="none" extrusionOk="0">
                  <a:moveTo>
                    <a:pt x="1" y="585"/>
                  </a:moveTo>
                  <a:lnTo>
                    <a:pt x="1" y="585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47" y="220"/>
                  </a:lnTo>
                  <a:lnTo>
                    <a:pt x="183" y="366"/>
                  </a:lnTo>
                  <a:lnTo>
                    <a:pt x="110" y="439"/>
                  </a:lnTo>
                  <a:lnTo>
                    <a:pt x="1" y="585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3358125" y="3438200"/>
              <a:ext cx="62150" cy="42975"/>
            </a:xfrm>
            <a:custGeom>
              <a:avLst/>
              <a:gdLst/>
              <a:ahLst/>
              <a:cxnLst/>
              <a:rect l="l" t="t" r="r" b="b"/>
              <a:pathLst>
                <a:path w="2486" h="1719" fill="none" extrusionOk="0">
                  <a:moveTo>
                    <a:pt x="0" y="1718"/>
                  </a:moveTo>
                  <a:lnTo>
                    <a:pt x="0" y="1718"/>
                  </a:lnTo>
                  <a:lnTo>
                    <a:pt x="73" y="1499"/>
                  </a:lnTo>
                  <a:lnTo>
                    <a:pt x="147" y="1316"/>
                  </a:lnTo>
                  <a:lnTo>
                    <a:pt x="293" y="1170"/>
                  </a:lnTo>
                  <a:lnTo>
                    <a:pt x="439" y="1061"/>
                  </a:lnTo>
                  <a:lnTo>
                    <a:pt x="731" y="878"/>
                  </a:lnTo>
                  <a:lnTo>
                    <a:pt x="878" y="805"/>
                  </a:lnTo>
                  <a:lnTo>
                    <a:pt x="1024" y="695"/>
                  </a:lnTo>
                  <a:lnTo>
                    <a:pt x="1024" y="695"/>
                  </a:lnTo>
                  <a:lnTo>
                    <a:pt x="768" y="403"/>
                  </a:lnTo>
                  <a:lnTo>
                    <a:pt x="768" y="403"/>
                  </a:lnTo>
                  <a:lnTo>
                    <a:pt x="987" y="220"/>
                  </a:lnTo>
                  <a:lnTo>
                    <a:pt x="1170" y="74"/>
                  </a:lnTo>
                  <a:lnTo>
                    <a:pt x="1316" y="37"/>
                  </a:lnTo>
                  <a:lnTo>
                    <a:pt x="1535" y="1"/>
                  </a:lnTo>
                  <a:lnTo>
                    <a:pt x="1535" y="1"/>
                  </a:lnTo>
                  <a:lnTo>
                    <a:pt x="1974" y="37"/>
                  </a:lnTo>
                  <a:lnTo>
                    <a:pt x="1974" y="37"/>
                  </a:lnTo>
                  <a:lnTo>
                    <a:pt x="1755" y="476"/>
                  </a:lnTo>
                  <a:lnTo>
                    <a:pt x="1755" y="476"/>
                  </a:lnTo>
                  <a:lnTo>
                    <a:pt x="2486" y="951"/>
                  </a:lnTo>
                  <a:lnTo>
                    <a:pt x="2486" y="951"/>
                  </a:lnTo>
                  <a:lnTo>
                    <a:pt x="2230" y="1316"/>
                  </a:lnTo>
                  <a:lnTo>
                    <a:pt x="2230" y="1316"/>
                  </a:lnTo>
                  <a:lnTo>
                    <a:pt x="2011" y="1280"/>
                  </a:lnTo>
                  <a:lnTo>
                    <a:pt x="1755" y="1280"/>
                  </a:lnTo>
                  <a:lnTo>
                    <a:pt x="1755" y="1280"/>
                  </a:lnTo>
                  <a:lnTo>
                    <a:pt x="1316" y="1316"/>
                  </a:lnTo>
                  <a:lnTo>
                    <a:pt x="878" y="1426"/>
                  </a:lnTo>
                  <a:lnTo>
                    <a:pt x="439" y="1536"/>
                  </a:lnTo>
                  <a:lnTo>
                    <a:pt x="0" y="1718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3674300" y="3422675"/>
              <a:ext cx="39300" cy="54850"/>
            </a:xfrm>
            <a:custGeom>
              <a:avLst/>
              <a:gdLst/>
              <a:ahLst/>
              <a:cxnLst/>
              <a:rect l="l" t="t" r="r" b="b"/>
              <a:pathLst>
                <a:path w="1572" h="2194" fill="none" extrusionOk="0">
                  <a:moveTo>
                    <a:pt x="0" y="2193"/>
                  </a:moveTo>
                  <a:lnTo>
                    <a:pt x="0" y="2193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219" y="1462"/>
                  </a:lnTo>
                  <a:lnTo>
                    <a:pt x="293" y="1279"/>
                  </a:lnTo>
                  <a:lnTo>
                    <a:pt x="402" y="1133"/>
                  </a:lnTo>
                  <a:lnTo>
                    <a:pt x="548" y="987"/>
                  </a:lnTo>
                  <a:lnTo>
                    <a:pt x="548" y="987"/>
                  </a:lnTo>
                  <a:lnTo>
                    <a:pt x="658" y="841"/>
                  </a:lnTo>
                  <a:lnTo>
                    <a:pt x="768" y="658"/>
                  </a:lnTo>
                  <a:lnTo>
                    <a:pt x="987" y="329"/>
                  </a:lnTo>
                  <a:lnTo>
                    <a:pt x="987" y="329"/>
                  </a:lnTo>
                  <a:lnTo>
                    <a:pt x="1133" y="110"/>
                  </a:lnTo>
                  <a:lnTo>
                    <a:pt x="1206" y="3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37"/>
                  </a:lnTo>
                  <a:lnTo>
                    <a:pt x="1572" y="110"/>
                  </a:lnTo>
                  <a:lnTo>
                    <a:pt x="1572" y="110"/>
                  </a:lnTo>
                  <a:lnTo>
                    <a:pt x="1389" y="658"/>
                  </a:lnTo>
                  <a:lnTo>
                    <a:pt x="1316" y="914"/>
                  </a:lnTo>
                  <a:lnTo>
                    <a:pt x="1206" y="1133"/>
                  </a:lnTo>
                  <a:lnTo>
                    <a:pt x="1024" y="1353"/>
                  </a:lnTo>
                  <a:lnTo>
                    <a:pt x="841" y="1499"/>
                  </a:lnTo>
                  <a:lnTo>
                    <a:pt x="585" y="1608"/>
                  </a:lnTo>
                  <a:lnTo>
                    <a:pt x="219" y="1645"/>
                  </a:lnTo>
                  <a:lnTo>
                    <a:pt x="219" y="1645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110" y="2157"/>
                  </a:lnTo>
                  <a:lnTo>
                    <a:pt x="110" y="2157"/>
                  </a:lnTo>
                  <a:lnTo>
                    <a:pt x="0" y="2193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3827800" y="3369675"/>
              <a:ext cx="3675" cy="7325"/>
            </a:xfrm>
            <a:custGeom>
              <a:avLst/>
              <a:gdLst/>
              <a:ahLst/>
              <a:cxnLst/>
              <a:rect l="l" t="t" r="r" b="b"/>
              <a:pathLst>
                <a:path w="147" h="293" fill="none" extrusionOk="0">
                  <a:moveTo>
                    <a:pt x="147" y="293"/>
                  </a:moveTo>
                  <a:lnTo>
                    <a:pt x="147" y="293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47" y="293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3894525" y="3358700"/>
              <a:ext cx="10075" cy="4600"/>
            </a:xfrm>
            <a:custGeom>
              <a:avLst/>
              <a:gdLst/>
              <a:ahLst/>
              <a:cxnLst/>
              <a:rect l="l" t="t" r="r" b="b"/>
              <a:pathLst>
                <a:path w="403" h="184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2" y="183"/>
                  </a:lnTo>
                  <a:lnTo>
                    <a:pt x="402" y="183"/>
                  </a:lnTo>
                  <a:lnTo>
                    <a:pt x="37" y="183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3833300" y="3344075"/>
              <a:ext cx="5500" cy="18300"/>
            </a:xfrm>
            <a:custGeom>
              <a:avLst/>
              <a:gdLst/>
              <a:ahLst/>
              <a:cxnLst/>
              <a:rect l="l" t="t" r="r" b="b"/>
              <a:pathLst>
                <a:path w="220" h="732" fill="none" extrusionOk="0">
                  <a:moveTo>
                    <a:pt x="0" y="732"/>
                  </a:moveTo>
                  <a:lnTo>
                    <a:pt x="0" y="732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219" y="37"/>
                  </a:lnTo>
                  <a:lnTo>
                    <a:pt x="219" y="37"/>
                  </a:lnTo>
                  <a:lnTo>
                    <a:pt x="219" y="732"/>
                  </a:lnTo>
                  <a:lnTo>
                    <a:pt x="219" y="732"/>
                  </a:lnTo>
                  <a:lnTo>
                    <a:pt x="0" y="732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fill="none" extrusionOk="0">
                  <a:moveTo>
                    <a:pt x="14877" y="0"/>
                  </a:moveTo>
                  <a:lnTo>
                    <a:pt x="14877" y="0"/>
                  </a:lnTo>
                  <a:lnTo>
                    <a:pt x="14731" y="0"/>
                  </a:lnTo>
                  <a:lnTo>
                    <a:pt x="14585" y="73"/>
                  </a:ln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525" y="110"/>
                  </a:lnTo>
                  <a:lnTo>
                    <a:pt x="13451" y="110"/>
                  </a:lnTo>
                  <a:lnTo>
                    <a:pt x="13451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318" y="585"/>
                  </a:lnTo>
                  <a:lnTo>
                    <a:pt x="12318" y="585"/>
                  </a:lnTo>
                  <a:lnTo>
                    <a:pt x="12282" y="585"/>
                  </a:lnTo>
                  <a:lnTo>
                    <a:pt x="12282" y="585"/>
                  </a:lnTo>
                  <a:lnTo>
                    <a:pt x="12209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577" y="1865"/>
                  </a:lnTo>
                  <a:lnTo>
                    <a:pt x="9577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83" y="9138"/>
                  </a:lnTo>
                  <a:lnTo>
                    <a:pt x="5483" y="9138"/>
                  </a:lnTo>
                  <a:lnTo>
                    <a:pt x="5447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261" y="14950"/>
                  </a:lnTo>
                  <a:lnTo>
                    <a:pt x="8480" y="14950"/>
                  </a:lnTo>
                  <a:lnTo>
                    <a:pt x="8480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381" y="14511"/>
                  </a:lnTo>
                  <a:lnTo>
                    <a:pt x="10381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754" y="20944"/>
                  </a:lnTo>
                  <a:lnTo>
                    <a:pt x="15754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617" y="91562"/>
                  </a:lnTo>
                  <a:lnTo>
                    <a:pt x="45617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741" y="69960"/>
                  </a:lnTo>
                  <a:lnTo>
                    <a:pt x="55778" y="69960"/>
                  </a:lnTo>
                  <a:lnTo>
                    <a:pt x="55778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326" y="59141"/>
                  </a:lnTo>
                  <a:lnTo>
                    <a:pt x="56290" y="59141"/>
                  </a:lnTo>
                  <a:lnTo>
                    <a:pt x="56290" y="59141"/>
                  </a:lnTo>
                  <a:lnTo>
                    <a:pt x="56144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870" y="54462"/>
                  </a:lnTo>
                  <a:lnTo>
                    <a:pt x="48724" y="54462"/>
                  </a:lnTo>
                  <a:lnTo>
                    <a:pt x="48724" y="54462"/>
                  </a:lnTo>
                  <a:lnTo>
                    <a:pt x="48577" y="54462"/>
                  </a:lnTo>
                  <a:lnTo>
                    <a:pt x="48577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985" y="52086"/>
                  </a:lnTo>
                  <a:lnTo>
                    <a:pt x="42766" y="52086"/>
                  </a:lnTo>
                  <a:lnTo>
                    <a:pt x="42766" y="52086"/>
                  </a:lnTo>
                  <a:lnTo>
                    <a:pt x="42729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828" y="51757"/>
                  </a:lnTo>
                  <a:lnTo>
                    <a:pt x="40828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42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2824" y="40975"/>
                  </a:lnTo>
                  <a:lnTo>
                    <a:pt x="33226" y="40975"/>
                  </a:lnTo>
                  <a:lnTo>
                    <a:pt x="33226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019" y="28109"/>
                  </a:lnTo>
                  <a:lnTo>
                    <a:pt x="46055" y="28109"/>
                  </a:lnTo>
                  <a:lnTo>
                    <a:pt x="46055" y="28109"/>
                  </a:lnTo>
                  <a:lnTo>
                    <a:pt x="46202" y="28109"/>
                  </a:lnTo>
                  <a:lnTo>
                    <a:pt x="46202" y="28109"/>
                  </a:lnTo>
                  <a:lnTo>
                    <a:pt x="46421" y="28109"/>
                  </a:lnTo>
                  <a:lnTo>
                    <a:pt x="46421" y="28109"/>
                  </a:lnTo>
                  <a:lnTo>
                    <a:pt x="46677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076" y="27560"/>
                  </a:lnTo>
                  <a:lnTo>
                    <a:pt x="50076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465" y="28840"/>
                  </a:lnTo>
                  <a:lnTo>
                    <a:pt x="51465" y="28840"/>
                  </a:lnTo>
                  <a:lnTo>
                    <a:pt x="51282" y="28840"/>
                  </a:lnTo>
                  <a:lnTo>
                    <a:pt x="51282" y="28840"/>
                  </a:lnTo>
                  <a:lnTo>
                    <a:pt x="51246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73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048" y="16083"/>
                  </a:lnTo>
                  <a:lnTo>
                    <a:pt x="41048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789" y="10016"/>
                  </a:lnTo>
                  <a:lnTo>
                    <a:pt x="4378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20" y="10308"/>
                  </a:lnTo>
                  <a:lnTo>
                    <a:pt x="44520" y="10308"/>
                  </a:lnTo>
                  <a:lnTo>
                    <a:pt x="44593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849" y="15060"/>
                  </a:lnTo>
                  <a:lnTo>
                    <a:pt x="44849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4374" y="16010"/>
                  </a:lnTo>
                  <a:lnTo>
                    <a:pt x="44776" y="16010"/>
                  </a:lnTo>
                  <a:lnTo>
                    <a:pt x="44776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8306" y="4679"/>
                  </a:lnTo>
                  <a:lnTo>
                    <a:pt x="38014" y="4679"/>
                  </a:lnTo>
                  <a:lnTo>
                    <a:pt x="38014" y="4679"/>
                  </a:lnTo>
                  <a:lnTo>
                    <a:pt x="37904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821" y="10856"/>
                  </a:lnTo>
                  <a:lnTo>
                    <a:pt x="35492" y="10856"/>
                  </a:lnTo>
                  <a:lnTo>
                    <a:pt x="35492" y="10856"/>
                  </a:lnTo>
                  <a:lnTo>
                    <a:pt x="35236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777" y="9760"/>
                  </a:lnTo>
                  <a:lnTo>
                    <a:pt x="30777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952" y="6178"/>
                  </a:lnTo>
                  <a:lnTo>
                    <a:pt x="25952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929" y="5264"/>
                  </a:lnTo>
                  <a:lnTo>
                    <a:pt x="24929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extrusionOk="0">
                  <a:moveTo>
                    <a:pt x="6032" y="4825"/>
                  </a:moveTo>
                  <a:lnTo>
                    <a:pt x="6032" y="5190"/>
                  </a:lnTo>
                  <a:lnTo>
                    <a:pt x="5959" y="5190"/>
                  </a:lnTo>
                  <a:lnTo>
                    <a:pt x="5959" y="4825"/>
                  </a:lnTo>
                  <a:close/>
                  <a:moveTo>
                    <a:pt x="24746" y="19811"/>
                  </a:moveTo>
                  <a:lnTo>
                    <a:pt x="25368" y="20652"/>
                  </a:lnTo>
                  <a:lnTo>
                    <a:pt x="24636" y="20615"/>
                  </a:lnTo>
                  <a:lnTo>
                    <a:pt x="24600" y="20396"/>
                  </a:lnTo>
                  <a:lnTo>
                    <a:pt x="24600" y="20213"/>
                  </a:lnTo>
                  <a:lnTo>
                    <a:pt x="24636" y="19994"/>
                  </a:lnTo>
                  <a:lnTo>
                    <a:pt x="24746" y="19811"/>
                  </a:lnTo>
                  <a:close/>
                  <a:moveTo>
                    <a:pt x="11003" y="0"/>
                  </a:move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4426325" y="3473850"/>
              <a:ext cx="19225" cy="21025"/>
            </a:xfrm>
            <a:custGeom>
              <a:avLst/>
              <a:gdLst/>
              <a:ahLst/>
              <a:cxnLst/>
              <a:rect l="l" t="t" r="r" b="b"/>
              <a:pathLst>
                <a:path w="769" h="841" fill="none" extrusionOk="0">
                  <a:moveTo>
                    <a:pt x="769" y="841"/>
                  </a:moveTo>
                  <a:lnTo>
                    <a:pt x="769" y="841"/>
                  </a:lnTo>
                  <a:lnTo>
                    <a:pt x="37" y="804"/>
                  </a:lnTo>
                  <a:lnTo>
                    <a:pt x="37" y="804"/>
                  </a:lnTo>
                  <a:lnTo>
                    <a:pt x="1" y="585"/>
                  </a:lnTo>
                  <a:lnTo>
                    <a:pt x="1" y="402"/>
                  </a:lnTo>
                  <a:lnTo>
                    <a:pt x="37" y="183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769" y="84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3960300" y="3099175"/>
              <a:ext cx="1850" cy="9175"/>
            </a:xfrm>
            <a:custGeom>
              <a:avLst/>
              <a:gdLst/>
              <a:ahLst/>
              <a:cxnLst/>
              <a:rect l="l" t="t" r="r" b="b"/>
              <a:pathLst>
                <a:path w="74" h="367" fill="none" extrusionOk="0">
                  <a:moveTo>
                    <a:pt x="1" y="366"/>
                  </a:moveTo>
                  <a:lnTo>
                    <a:pt x="1" y="366"/>
                  </a:lnTo>
                  <a:lnTo>
                    <a:pt x="1" y="1"/>
                  </a:lnTo>
                  <a:lnTo>
                    <a:pt x="1" y="1"/>
                  </a:lnTo>
                  <a:lnTo>
                    <a:pt x="74" y="1"/>
                  </a:lnTo>
                  <a:lnTo>
                    <a:pt x="74" y="1"/>
                  </a:lnTo>
                  <a:lnTo>
                    <a:pt x="74" y="366"/>
                  </a:lnTo>
                  <a:lnTo>
                    <a:pt x="74" y="366"/>
                  </a:lnTo>
                  <a:lnTo>
                    <a:pt x="1" y="366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fill="none" extrusionOk="0">
                  <a:moveTo>
                    <a:pt x="12282" y="0"/>
                  </a:moveTo>
                  <a:lnTo>
                    <a:pt x="12282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0" y="37"/>
                  </a:ln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67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470" y="4094"/>
                  </a:lnTo>
                  <a:lnTo>
                    <a:pt x="6470" y="4094"/>
                  </a:lnTo>
                  <a:lnTo>
                    <a:pt x="6434" y="4094"/>
                  </a:lnTo>
                  <a:lnTo>
                    <a:pt x="6434" y="4094"/>
                  </a:lnTo>
                  <a:lnTo>
                    <a:pt x="6397" y="4094"/>
                  </a:lnTo>
                  <a:lnTo>
                    <a:pt x="6397" y="4094"/>
                  </a:lnTo>
                  <a:lnTo>
                    <a:pt x="6251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450" y="12537"/>
                  </a:lnTo>
                  <a:lnTo>
                    <a:pt x="2450" y="12537"/>
                  </a:lnTo>
                  <a:lnTo>
                    <a:pt x="2669" y="12537"/>
                  </a:lnTo>
                  <a:lnTo>
                    <a:pt x="2669" y="12537"/>
                  </a:lnTo>
                  <a:lnTo>
                    <a:pt x="2706" y="12537"/>
                  </a:lnTo>
                  <a:lnTo>
                    <a:pt x="2706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3766" y="10271"/>
                  </a:lnTo>
                  <a:lnTo>
                    <a:pt x="3766" y="10271"/>
                  </a:lnTo>
                  <a:lnTo>
                    <a:pt x="3839" y="10271"/>
                  </a:lnTo>
                  <a:lnTo>
                    <a:pt x="3839" y="10271"/>
                  </a:lnTo>
                  <a:lnTo>
                    <a:pt x="4095" y="10271"/>
                  </a:lnTo>
                  <a:lnTo>
                    <a:pt x="4095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768" y="4679"/>
                  </a:lnTo>
                  <a:lnTo>
                    <a:pt x="14658" y="4679"/>
                  </a:lnTo>
                  <a:lnTo>
                    <a:pt x="14658" y="4679"/>
                  </a:lnTo>
                  <a:lnTo>
                    <a:pt x="14475" y="4679"/>
                  </a:lnTo>
                  <a:lnTo>
                    <a:pt x="14475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0162" y="11952"/>
                  </a:lnTo>
                  <a:lnTo>
                    <a:pt x="10162" y="11952"/>
                  </a:lnTo>
                  <a:lnTo>
                    <a:pt x="11076" y="11952"/>
                  </a:lnTo>
                  <a:lnTo>
                    <a:pt x="11076" y="11952"/>
                  </a:lnTo>
                  <a:lnTo>
                    <a:pt x="11368" y="11952"/>
                  </a:lnTo>
                  <a:lnTo>
                    <a:pt x="11368" y="11952"/>
                  </a:lnTo>
                  <a:lnTo>
                    <a:pt x="11405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428" y="0"/>
                  </a:lnTo>
                  <a:lnTo>
                    <a:pt x="12282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extrusionOk="0">
                  <a:moveTo>
                    <a:pt x="15900" y="0"/>
                  </a:move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fill="none" extrusionOk="0">
                  <a:moveTo>
                    <a:pt x="16046" y="0"/>
                  </a:moveTo>
                  <a:lnTo>
                    <a:pt x="16046" y="0"/>
                  </a:lnTo>
                  <a:lnTo>
                    <a:pt x="15900" y="0"/>
                  </a:lnTo>
                  <a:lnTo>
                    <a:pt x="15900" y="0"/>
                  </a:lnTo>
                  <a:lnTo>
                    <a:pt x="15534" y="1462"/>
                  </a:ln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882" y="2047"/>
                  </a:lnTo>
                  <a:lnTo>
                    <a:pt x="8626" y="2047"/>
                  </a:lnTo>
                  <a:lnTo>
                    <a:pt x="8626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785" y="1645"/>
                  </a:lnTo>
                  <a:lnTo>
                    <a:pt x="778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214" y="12830"/>
                  </a:lnTo>
                  <a:lnTo>
                    <a:pt x="6214" y="12830"/>
                  </a:lnTo>
                  <a:lnTo>
                    <a:pt x="6360" y="12830"/>
                  </a:lnTo>
                  <a:lnTo>
                    <a:pt x="6360" y="12830"/>
                  </a:lnTo>
                  <a:lnTo>
                    <a:pt x="6397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7712" y="12538"/>
                  </a:lnTo>
                  <a:lnTo>
                    <a:pt x="7932" y="12538"/>
                  </a:lnTo>
                  <a:lnTo>
                    <a:pt x="793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780" y="18057"/>
                  </a:lnTo>
                  <a:lnTo>
                    <a:pt x="1378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extrusionOk="0">
                  <a:moveTo>
                    <a:pt x="2559" y="0"/>
                  </a:move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fill="none" extrusionOk="0">
                  <a:moveTo>
                    <a:pt x="2961" y="0"/>
                  </a:moveTo>
                  <a:lnTo>
                    <a:pt x="2961" y="0"/>
                  </a:lnTo>
                  <a:lnTo>
                    <a:pt x="2559" y="0"/>
                  </a:lnTo>
                  <a:lnTo>
                    <a:pt x="2157" y="73"/>
                  </a:ln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838" y="6177"/>
                  </a:lnTo>
                  <a:lnTo>
                    <a:pt x="3729" y="6177"/>
                  </a:lnTo>
                  <a:lnTo>
                    <a:pt x="3729" y="6177"/>
                  </a:lnTo>
                  <a:lnTo>
                    <a:pt x="3619" y="6177"/>
                  </a:lnTo>
                  <a:lnTo>
                    <a:pt x="3619" y="6177"/>
                  </a:lnTo>
                  <a:lnTo>
                    <a:pt x="3473" y="6177"/>
                  </a:lnTo>
                  <a:lnTo>
                    <a:pt x="3473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2120" y="5885"/>
                  </a:lnTo>
                  <a:lnTo>
                    <a:pt x="2047" y="5885"/>
                  </a:lnTo>
                  <a:lnTo>
                    <a:pt x="2047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569" y="8261"/>
                  </a:lnTo>
                  <a:lnTo>
                    <a:pt x="4569" y="8261"/>
                  </a:lnTo>
                  <a:lnTo>
                    <a:pt x="4606" y="8261"/>
                  </a:lnTo>
                  <a:lnTo>
                    <a:pt x="4606" y="8261"/>
                  </a:lnTo>
                  <a:lnTo>
                    <a:pt x="4642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lnTo>
                    <a:pt x="2961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extrusionOk="0">
                  <a:moveTo>
                    <a:pt x="915" y="1"/>
                  </a:move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097" y="1974"/>
                  </a:lnTo>
                  <a:lnTo>
                    <a:pt x="1499" y="1974"/>
                  </a:lnTo>
                  <a:lnTo>
                    <a:pt x="1499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3583" y="4314"/>
                  </a:lnTo>
                  <a:lnTo>
                    <a:pt x="4168" y="4314"/>
                  </a:lnTo>
                  <a:lnTo>
                    <a:pt x="4168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extrusionOk="0">
                  <a:moveTo>
                    <a:pt x="3546" y="1"/>
                  </a:move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fill="none" extrusionOk="0">
                  <a:moveTo>
                    <a:pt x="3546" y="1"/>
                  </a:moveTo>
                  <a:lnTo>
                    <a:pt x="3546" y="1"/>
                  </a:ln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363" y="6763"/>
                  </a:lnTo>
                  <a:lnTo>
                    <a:pt x="3326" y="6763"/>
                  </a:lnTo>
                  <a:lnTo>
                    <a:pt x="3326" y="6763"/>
                  </a:lnTo>
                  <a:lnTo>
                    <a:pt x="3217" y="6763"/>
                  </a:lnTo>
                  <a:lnTo>
                    <a:pt x="3217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559" y="9285"/>
                  </a:lnTo>
                  <a:lnTo>
                    <a:pt x="255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extrusionOk="0">
                  <a:moveTo>
                    <a:pt x="4022" y="1"/>
                  </a:moveTo>
                  <a:lnTo>
                    <a:pt x="3875" y="74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022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fill="none" extrusionOk="0">
                  <a:moveTo>
                    <a:pt x="4022" y="1"/>
                  </a:moveTo>
                  <a:lnTo>
                    <a:pt x="4022" y="1"/>
                  </a:lnTo>
                  <a:lnTo>
                    <a:pt x="3875" y="74"/>
                  </a:lnTo>
                  <a:lnTo>
                    <a:pt x="3802" y="183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972" y="732"/>
                  </a:lnTo>
                  <a:lnTo>
                    <a:pt x="4022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extrusionOk="0">
                  <a:moveTo>
                    <a:pt x="1609" y="3144"/>
                  </a:moveTo>
                  <a:lnTo>
                    <a:pt x="1719" y="3290"/>
                  </a:lnTo>
                  <a:lnTo>
                    <a:pt x="1536" y="3363"/>
                  </a:lnTo>
                  <a:lnTo>
                    <a:pt x="1499" y="3326"/>
                  </a:lnTo>
                  <a:lnTo>
                    <a:pt x="1463" y="3253"/>
                  </a:lnTo>
                  <a:lnTo>
                    <a:pt x="1609" y="3144"/>
                  </a:lnTo>
                  <a:close/>
                  <a:moveTo>
                    <a:pt x="2888" y="0"/>
                  </a:move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4799150" y="3254525"/>
              <a:ext cx="6425" cy="5500"/>
            </a:xfrm>
            <a:custGeom>
              <a:avLst/>
              <a:gdLst/>
              <a:ahLst/>
              <a:cxnLst/>
              <a:rect l="l" t="t" r="r" b="b"/>
              <a:pathLst>
                <a:path w="257" h="220" fill="none" extrusionOk="0">
                  <a:moveTo>
                    <a:pt x="74" y="220"/>
                  </a:moveTo>
                  <a:lnTo>
                    <a:pt x="74" y="220"/>
                  </a:lnTo>
                  <a:lnTo>
                    <a:pt x="37" y="18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74" y="220"/>
                  </a:lnTo>
                  <a:lnTo>
                    <a:pt x="74" y="220"/>
                  </a:lnTo>
                  <a:lnTo>
                    <a:pt x="74" y="22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fill="none" extrusionOk="0">
                  <a:moveTo>
                    <a:pt x="2888" y="0"/>
                  </a:moveTo>
                  <a:lnTo>
                    <a:pt x="2888" y="0"/>
                  </a:ln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1134" y="1097"/>
                  </a:lnTo>
                  <a:lnTo>
                    <a:pt x="1024" y="1097"/>
                  </a:lnTo>
                  <a:lnTo>
                    <a:pt x="1024" y="1097"/>
                  </a:lnTo>
                  <a:lnTo>
                    <a:pt x="768" y="1097"/>
                  </a:lnTo>
                  <a:lnTo>
                    <a:pt x="768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extrusionOk="0">
                  <a:moveTo>
                    <a:pt x="73" y="0"/>
                  </a:move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6026375" y="461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fill="none" extrusionOk="0">
                  <a:moveTo>
                    <a:pt x="73" y="0"/>
                  </a:moveTo>
                  <a:lnTo>
                    <a:pt x="73" y="0"/>
                  </a:ln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493" y="6616"/>
                  </a:lnTo>
                  <a:lnTo>
                    <a:pt x="7493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extrusionOk="0">
                  <a:moveTo>
                    <a:pt x="3399" y="1"/>
                  </a:move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fill="none" extrusionOk="0">
                  <a:moveTo>
                    <a:pt x="3473" y="1"/>
                  </a:moveTo>
                  <a:lnTo>
                    <a:pt x="3473" y="1"/>
                  </a:lnTo>
                  <a:lnTo>
                    <a:pt x="3399" y="1"/>
                  </a:ln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060" y="7055"/>
                  </a:lnTo>
                  <a:lnTo>
                    <a:pt x="1060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582" y="37"/>
                  </a:lnTo>
                  <a:lnTo>
                    <a:pt x="347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extrusionOk="0">
                  <a:moveTo>
                    <a:pt x="2888" y="1"/>
                  </a:move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fill="none" extrusionOk="0">
                  <a:moveTo>
                    <a:pt x="2888" y="1"/>
                  </a:moveTo>
                  <a:lnTo>
                    <a:pt x="2888" y="1"/>
                  </a:ln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extrusionOk="0">
                  <a:moveTo>
                    <a:pt x="3838" y="0"/>
                  </a:move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fill="none" extrusionOk="0">
                  <a:moveTo>
                    <a:pt x="3984" y="0"/>
                  </a:moveTo>
                  <a:lnTo>
                    <a:pt x="3984" y="0"/>
                  </a:lnTo>
                  <a:lnTo>
                    <a:pt x="3838" y="0"/>
                  </a:ln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350" y="110"/>
                  </a:lnTo>
                  <a:lnTo>
                    <a:pt x="4167" y="0"/>
                  </a:lnTo>
                  <a:lnTo>
                    <a:pt x="3984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extrusionOk="0">
                  <a:moveTo>
                    <a:pt x="951" y="0"/>
                  </a:move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0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fill="none" extrusionOk="0">
                  <a:moveTo>
                    <a:pt x="951" y="0"/>
                  </a:moveTo>
                  <a:lnTo>
                    <a:pt x="951" y="0"/>
                  </a:ln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extrusionOk="0">
                  <a:moveTo>
                    <a:pt x="4423" y="1"/>
                  </a:move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fill="none" extrusionOk="0">
                  <a:moveTo>
                    <a:pt x="4423" y="1"/>
                  </a:moveTo>
                  <a:lnTo>
                    <a:pt x="4423" y="1"/>
                  </a:lnTo>
                  <a:lnTo>
                    <a:pt x="3290" y="1353"/>
                  </a:ln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546" y="2888"/>
                  </a:lnTo>
                  <a:lnTo>
                    <a:pt x="3546" y="2888"/>
                  </a:lnTo>
                  <a:lnTo>
                    <a:pt x="3728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5227" y="585"/>
                  </a:lnTo>
                  <a:lnTo>
                    <a:pt x="442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extrusionOk="0">
                  <a:moveTo>
                    <a:pt x="805" y="1"/>
                  </a:move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fill="none" extrusionOk="0">
                  <a:moveTo>
                    <a:pt x="805" y="1"/>
                  </a:moveTo>
                  <a:lnTo>
                    <a:pt x="805" y="1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510" y="37"/>
                  </a:lnTo>
                  <a:lnTo>
                    <a:pt x="3510" y="37"/>
                  </a:lnTo>
                  <a:lnTo>
                    <a:pt x="343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lnTo>
                    <a:pt x="805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extrusionOk="0">
                  <a:moveTo>
                    <a:pt x="512" y="0"/>
                  </a:move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fill="none" extrusionOk="0">
                  <a:moveTo>
                    <a:pt x="512" y="0"/>
                  </a:moveTo>
                  <a:lnTo>
                    <a:pt x="512" y="0"/>
                  </a:ln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705" y="1462"/>
                  </a:lnTo>
                  <a:lnTo>
                    <a:pt x="2632" y="1462"/>
                  </a:lnTo>
                  <a:lnTo>
                    <a:pt x="2632" y="1462"/>
                  </a:lnTo>
                  <a:lnTo>
                    <a:pt x="2559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extrusionOk="0">
                  <a:moveTo>
                    <a:pt x="841" y="0"/>
                  </a:move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fill="none" extrusionOk="0">
                  <a:moveTo>
                    <a:pt x="841" y="0"/>
                  </a:moveTo>
                  <a:lnTo>
                    <a:pt x="841" y="0"/>
                  </a:ln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extrusionOk="0">
                  <a:moveTo>
                    <a:pt x="1463" y="1"/>
                  </a:moveTo>
                  <a:lnTo>
                    <a:pt x="1024" y="366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523" y="37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fill="none" extrusionOk="0">
                  <a:moveTo>
                    <a:pt x="1463" y="1"/>
                  </a:moveTo>
                  <a:lnTo>
                    <a:pt x="1463" y="1"/>
                  </a:lnTo>
                  <a:lnTo>
                    <a:pt x="1024" y="366"/>
                  </a:lnTo>
                  <a:lnTo>
                    <a:pt x="1024" y="366"/>
                  </a:lnTo>
                  <a:lnTo>
                    <a:pt x="403" y="110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633" y="37"/>
                  </a:lnTo>
                  <a:lnTo>
                    <a:pt x="2633" y="37"/>
                  </a:lnTo>
                  <a:lnTo>
                    <a:pt x="2596" y="37"/>
                  </a:lnTo>
                  <a:lnTo>
                    <a:pt x="2596" y="37"/>
                  </a:lnTo>
                  <a:lnTo>
                    <a:pt x="2523" y="37"/>
                  </a:lnTo>
                  <a:lnTo>
                    <a:pt x="2523" y="37"/>
                  </a:lnTo>
                  <a:lnTo>
                    <a:pt x="146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extrusionOk="0">
                  <a:moveTo>
                    <a:pt x="3217" y="0"/>
                  </a:moveTo>
                  <a:lnTo>
                    <a:pt x="2705" y="73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fill="none" extrusionOk="0">
                  <a:moveTo>
                    <a:pt x="3217" y="0"/>
                  </a:moveTo>
                  <a:lnTo>
                    <a:pt x="3217" y="0"/>
                  </a:lnTo>
                  <a:lnTo>
                    <a:pt x="2705" y="73"/>
                  </a:lnTo>
                  <a:lnTo>
                    <a:pt x="2230" y="146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2047" y="512"/>
                  </a:lnTo>
                  <a:lnTo>
                    <a:pt x="2047" y="512"/>
                  </a:lnTo>
                  <a:lnTo>
                    <a:pt x="2193" y="512"/>
                  </a:lnTo>
                  <a:lnTo>
                    <a:pt x="2193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extrusionOk="0">
                  <a:moveTo>
                    <a:pt x="585" y="0"/>
                  </a:move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060" y="2851"/>
                  </a:lnTo>
                  <a:lnTo>
                    <a:pt x="1133" y="2851"/>
                  </a:lnTo>
                  <a:lnTo>
                    <a:pt x="1133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15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585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extrusionOk="0">
                  <a:moveTo>
                    <a:pt x="476" y="1"/>
                  </a:move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476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extrusionOk="0">
                  <a:moveTo>
                    <a:pt x="1206" y="0"/>
                  </a:moveTo>
                  <a:lnTo>
                    <a:pt x="951" y="37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fill="none" extrusionOk="0">
                  <a:moveTo>
                    <a:pt x="1206" y="0"/>
                  </a:moveTo>
                  <a:lnTo>
                    <a:pt x="1206" y="0"/>
                  </a:lnTo>
                  <a:lnTo>
                    <a:pt x="951" y="37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206" y="2924"/>
                  </a:lnTo>
                  <a:lnTo>
                    <a:pt x="1353" y="2924"/>
                  </a:lnTo>
                  <a:lnTo>
                    <a:pt x="1353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lnTo>
                    <a:pt x="1206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extrusionOk="0">
                  <a:moveTo>
                    <a:pt x="1316" y="0"/>
                  </a:move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fill="none" extrusionOk="0">
                  <a:moveTo>
                    <a:pt x="1499" y="0"/>
                  </a:moveTo>
                  <a:lnTo>
                    <a:pt x="1499" y="0"/>
                  </a:lnTo>
                  <a:lnTo>
                    <a:pt x="1316" y="0"/>
                  </a:ln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718" y="0"/>
                  </a:lnTo>
                  <a:lnTo>
                    <a:pt x="1499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extrusionOk="0">
                  <a:moveTo>
                    <a:pt x="1134" y="1"/>
                  </a:move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fill="none" extrusionOk="0">
                  <a:moveTo>
                    <a:pt x="1353" y="1"/>
                  </a:moveTo>
                  <a:lnTo>
                    <a:pt x="1353" y="1"/>
                  </a:lnTo>
                  <a:lnTo>
                    <a:pt x="1134" y="1"/>
                  </a:ln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314" y="2011"/>
                  </a:lnTo>
                  <a:lnTo>
                    <a:pt x="431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682" y="38"/>
                  </a:lnTo>
                  <a:lnTo>
                    <a:pt x="135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extrusionOk="0">
                  <a:moveTo>
                    <a:pt x="110" y="1"/>
                  </a:move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755" y="184"/>
                  </a:lnTo>
                  <a:lnTo>
                    <a:pt x="11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extrusionOk="0">
                  <a:moveTo>
                    <a:pt x="147" y="1"/>
                  </a:move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47" y="1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585" y="38"/>
                  </a:lnTo>
                  <a:lnTo>
                    <a:pt x="439" y="1"/>
                  </a:lnTo>
                  <a:lnTo>
                    <a:pt x="29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extrusionOk="0">
                  <a:moveTo>
                    <a:pt x="1609" y="0"/>
                  </a:move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fill="none" extrusionOk="0">
                  <a:moveTo>
                    <a:pt x="1609" y="0"/>
                  </a:moveTo>
                  <a:lnTo>
                    <a:pt x="1609" y="0"/>
                  </a:lnTo>
                  <a:lnTo>
                    <a:pt x="1609" y="0"/>
                  </a:lnTo>
                  <a:lnTo>
                    <a:pt x="1609" y="0"/>
                  </a:ln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500" y="2120"/>
                  </a:lnTo>
                  <a:lnTo>
                    <a:pt x="1536" y="2120"/>
                  </a:lnTo>
                  <a:lnTo>
                    <a:pt x="1536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lnTo>
                    <a:pt x="1609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extrusionOk="0">
                  <a:moveTo>
                    <a:pt x="622" y="1"/>
                  </a:moveTo>
                  <a:lnTo>
                    <a:pt x="585" y="622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fill="none" extrusionOk="0">
                  <a:moveTo>
                    <a:pt x="622" y="1"/>
                  </a:moveTo>
                  <a:lnTo>
                    <a:pt x="622" y="1"/>
                  </a:lnTo>
                  <a:lnTo>
                    <a:pt x="585" y="622"/>
                  </a:lnTo>
                  <a:lnTo>
                    <a:pt x="585" y="622"/>
                  </a:lnTo>
                  <a:lnTo>
                    <a:pt x="0" y="805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353" y="1170"/>
                  </a:lnTo>
                  <a:lnTo>
                    <a:pt x="1353" y="1170"/>
                  </a:lnTo>
                  <a:lnTo>
                    <a:pt x="1426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extrusionOk="0">
                  <a:moveTo>
                    <a:pt x="1755" y="0"/>
                  </a:move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fill="none" extrusionOk="0">
                  <a:moveTo>
                    <a:pt x="1755" y="0"/>
                  </a:moveTo>
                  <a:lnTo>
                    <a:pt x="1755" y="0"/>
                  </a:ln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lnTo>
                    <a:pt x="1828" y="0"/>
                  </a:lnTo>
                  <a:lnTo>
                    <a:pt x="1755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extrusionOk="0">
                  <a:moveTo>
                    <a:pt x="329" y="1"/>
                  </a:move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extrusionOk="0">
                  <a:moveTo>
                    <a:pt x="37" y="0"/>
                  </a:move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1609" y="256"/>
                  </a:lnTo>
                  <a:lnTo>
                    <a:pt x="37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extrusionOk="0">
                  <a:moveTo>
                    <a:pt x="585" y="1"/>
                  </a:move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fill="none" extrusionOk="0">
                  <a:moveTo>
                    <a:pt x="585" y="1"/>
                  </a:moveTo>
                  <a:lnTo>
                    <a:pt x="585" y="1"/>
                  </a:lnTo>
                  <a:lnTo>
                    <a:pt x="74" y="183"/>
                  </a:ln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147" y="1682"/>
                  </a:lnTo>
                  <a:lnTo>
                    <a:pt x="403" y="1682"/>
                  </a:lnTo>
                  <a:lnTo>
                    <a:pt x="403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extrusionOk="0">
                  <a:moveTo>
                    <a:pt x="329" y="1"/>
                  </a:move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585" y="1755"/>
                  </a:lnTo>
                  <a:lnTo>
                    <a:pt x="622" y="1755"/>
                  </a:lnTo>
                  <a:lnTo>
                    <a:pt x="622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extrusionOk="0">
                  <a:moveTo>
                    <a:pt x="1901" y="0"/>
                  </a:move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fill="none" extrusionOk="0">
                  <a:moveTo>
                    <a:pt x="1901" y="0"/>
                  </a:moveTo>
                  <a:lnTo>
                    <a:pt x="1901" y="0"/>
                  </a:lnTo>
                  <a:lnTo>
                    <a:pt x="1828" y="37"/>
                  </a:ln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878" y="1170"/>
                  </a:lnTo>
                  <a:lnTo>
                    <a:pt x="878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lnTo>
                    <a:pt x="2120" y="0"/>
                  </a:lnTo>
                  <a:lnTo>
                    <a:pt x="1901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extrusionOk="0">
                  <a:moveTo>
                    <a:pt x="658" y="0"/>
                  </a:move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extrusionOk="0">
                  <a:moveTo>
                    <a:pt x="512" y="0"/>
                  </a:move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512" y="0"/>
                  </a:ln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lnTo>
                    <a:pt x="768" y="0"/>
                  </a:lnTo>
                  <a:lnTo>
                    <a:pt x="658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extrusionOk="0">
                  <a:moveTo>
                    <a:pt x="1462" y="0"/>
                  </a:move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fill="none" extrusionOk="0">
                  <a:moveTo>
                    <a:pt x="1462" y="0"/>
                  </a:moveTo>
                  <a:lnTo>
                    <a:pt x="1462" y="0"/>
                  </a:lnTo>
                  <a:lnTo>
                    <a:pt x="439" y="475"/>
                  </a:ln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extrusionOk="0">
                  <a:moveTo>
                    <a:pt x="804" y="0"/>
                  </a:move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fill="none" extrusionOk="0">
                  <a:moveTo>
                    <a:pt x="804" y="0"/>
                  </a:moveTo>
                  <a:lnTo>
                    <a:pt x="804" y="0"/>
                  </a:ln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512" y="622"/>
                  </a:lnTo>
                  <a:lnTo>
                    <a:pt x="695" y="622"/>
                  </a:lnTo>
                  <a:lnTo>
                    <a:pt x="695" y="622"/>
                  </a:lnTo>
                  <a:lnTo>
                    <a:pt x="1133" y="622"/>
                  </a:lnTo>
                  <a:lnTo>
                    <a:pt x="157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1426" y="37"/>
                  </a:lnTo>
                  <a:lnTo>
                    <a:pt x="804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extrusionOk="0">
                  <a:moveTo>
                    <a:pt x="476" y="0"/>
                  </a:moveTo>
                  <a:lnTo>
                    <a:pt x="293" y="3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fill="none" extrusionOk="0">
                  <a:moveTo>
                    <a:pt x="476" y="0"/>
                  </a:moveTo>
                  <a:lnTo>
                    <a:pt x="476" y="0"/>
                  </a:lnTo>
                  <a:lnTo>
                    <a:pt x="293" y="37"/>
                  </a:lnTo>
                  <a:lnTo>
                    <a:pt x="74" y="14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1" y="841"/>
                  </a:lnTo>
                  <a:lnTo>
                    <a:pt x="549" y="841"/>
                  </a:lnTo>
                  <a:lnTo>
                    <a:pt x="549" y="841"/>
                  </a:lnTo>
                  <a:lnTo>
                    <a:pt x="914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extrusionOk="0">
                  <a:moveTo>
                    <a:pt x="1133" y="1"/>
                  </a:move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fill="none" extrusionOk="0">
                  <a:moveTo>
                    <a:pt x="1133" y="1"/>
                  </a:moveTo>
                  <a:lnTo>
                    <a:pt x="1133" y="1"/>
                  </a:ln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extrusionOk="0">
                  <a:moveTo>
                    <a:pt x="110" y="0"/>
                  </a:move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fill="none" extrusionOk="0">
                  <a:moveTo>
                    <a:pt x="147" y="0"/>
                  </a:moveTo>
                  <a:lnTo>
                    <a:pt x="147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622" y="1243"/>
                  </a:lnTo>
                  <a:lnTo>
                    <a:pt x="622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extrusionOk="0">
                  <a:moveTo>
                    <a:pt x="147" y="1"/>
                  </a:move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fill="none" extrusionOk="0">
                  <a:moveTo>
                    <a:pt x="147" y="1"/>
                  </a:moveTo>
                  <a:lnTo>
                    <a:pt x="147" y="1"/>
                  </a:ln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805" y="37"/>
                  </a:lnTo>
                  <a:lnTo>
                    <a:pt x="147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extrusionOk="0">
                  <a:moveTo>
                    <a:pt x="1353" y="0"/>
                  </a:move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fill="none" extrusionOk="0">
                  <a:moveTo>
                    <a:pt x="1353" y="0"/>
                  </a:moveTo>
                  <a:lnTo>
                    <a:pt x="1353" y="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280" y="768"/>
                  </a:lnTo>
                  <a:lnTo>
                    <a:pt x="1353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extrusionOk="0">
                  <a:moveTo>
                    <a:pt x="1207" y="0"/>
                  </a:move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fill="none" extrusionOk="0">
                  <a:moveTo>
                    <a:pt x="1207" y="0"/>
                  </a:moveTo>
                  <a:lnTo>
                    <a:pt x="1207" y="0"/>
                  </a:ln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extrusionOk="0">
                  <a:moveTo>
                    <a:pt x="257" y="0"/>
                  </a:move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fill="none" extrusionOk="0">
                  <a:moveTo>
                    <a:pt x="257" y="0"/>
                  </a:moveTo>
                  <a:lnTo>
                    <a:pt x="257" y="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57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extrusionOk="0">
                  <a:moveTo>
                    <a:pt x="293" y="1"/>
                  </a:move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768" y="476"/>
                  </a:lnTo>
                  <a:lnTo>
                    <a:pt x="29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548" y="0"/>
                  </a:moveTo>
                  <a:lnTo>
                    <a:pt x="293" y="37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fill="none" extrusionOk="0">
                  <a:moveTo>
                    <a:pt x="548" y="0"/>
                  </a:moveTo>
                  <a:lnTo>
                    <a:pt x="548" y="0"/>
                  </a:lnTo>
                  <a:lnTo>
                    <a:pt x="293" y="37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lnTo>
                    <a:pt x="548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extrusionOk="0">
                  <a:moveTo>
                    <a:pt x="293" y="0"/>
                  </a:move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fill="none" extrusionOk="0">
                  <a:moveTo>
                    <a:pt x="403" y="0"/>
                  </a:moveTo>
                  <a:lnTo>
                    <a:pt x="403" y="0"/>
                  </a:lnTo>
                  <a:lnTo>
                    <a:pt x="293" y="0"/>
                  </a:ln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659" y="37"/>
                  </a:lnTo>
                  <a:lnTo>
                    <a:pt x="403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0" y="1"/>
                  </a:move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extrusionOk="0">
                  <a:moveTo>
                    <a:pt x="220" y="1"/>
                  </a:moveTo>
                  <a:lnTo>
                    <a:pt x="1" y="37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fill="none" extrusionOk="0">
                  <a:moveTo>
                    <a:pt x="220" y="1"/>
                  </a:moveTo>
                  <a:lnTo>
                    <a:pt x="220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extrusionOk="0">
                  <a:moveTo>
                    <a:pt x="512" y="1"/>
                  </a:move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extrusionOk="0">
                  <a:moveTo>
                    <a:pt x="0" y="1"/>
                  </a:moveTo>
                  <a:lnTo>
                    <a:pt x="0" y="147"/>
                  </a:lnTo>
                  <a:lnTo>
                    <a:pt x="1206" y="366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fill="none" extrusionOk="0">
                  <a:moveTo>
                    <a:pt x="1206" y="1"/>
                  </a:moveTo>
                  <a:lnTo>
                    <a:pt x="1206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206" y="366"/>
                  </a:lnTo>
                  <a:lnTo>
                    <a:pt x="1206" y="366"/>
                  </a:lnTo>
                  <a:lnTo>
                    <a:pt x="1206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256" y="0"/>
                  </a:move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256" y="0"/>
                  </a:moveTo>
                  <a:lnTo>
                    <a:pt x="256" y="0"/>
                  </a:ln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804" y="366"/>
                  </a:lnTo>
                  <a:lnTo>
                    <a:pt x="256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extrusionOk="0">
                  <a:moveTo>
                    <a:pt x="658" y="1"/>
                  </a:moveTo>
                  <a:lnTo>
                    <a:pt x="329" y="3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fill="none" extrusionOk="0">
                  <a:moveTo>
                    <a:pt x="658" y="1"/>
                  </a:moveTo>
                  <a:lnTo>
                    <a:pt x="658" y="1"/>
                  </a:lnTo>
                  <a:lnTo>
                    <a:pt x="329" y="3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extrusionOk="0">
                  <a:moveTo>
                    <a:pt x="878" y="1"/>
                  </a:moveTo>
                  <a:lnTo>
                    <a:pt x="476" y="37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fill="none" extrusionOk="0">
                  <a:moveTo>
                    <a:pt x="878" y="1"/>
                  </a:moveTo>
                  <a:lnTo>
                    <a:pt x="878" y="1"/>
                  </a:lnTo>
                  <a:lnTo>
                    <a:pt x="476" y="37"/>
                  </a:lnTo>
                  <a:lnTo>
                    <a:pt x="1" y="184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732" y="366"/>
                  </a:lnTo>
                  <a:lnTo>
                    <a:pt x="732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lnTo>
                    <a:pt x="878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extrusionOk="0">
                  <a:moveTo>
                    <a:pt x="366" y="1"/>
                  </a:move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402" y="549"/>
                  </a:lnTo>
                  <a:lnTo>
                    <a:pt x="402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841" y="74"/>
                  </a:lnTo>
                  <a:lnTo>
                    <a:pt x="366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extrusionOk="0">
                  <a:moveTo>
                    <a:pt x="257" y="0"/>
                  </a:move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293" y="585"/>
                  </a:lnTo>
                  <a:lnTo>
                    <a:pt x="293" y="585"/>
                  </a:lnTo>
                  <a:lnTo>
                    <a:pt x="330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lnTo>
                    <a:pt x="366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extrusionOk="0">
                  <a:moveTo>
                    <a:pt x="366" y="0"/>
                  </a:moveTo>
                  <a:lnTo>
                    <a:pt x="220" y="37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20" y="3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366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extrusionOk="0">
                  <a:moveTo>
                    <a:pt x="549" y="1"/>
                  </a:moveTo>
                  <a:lnTo>
                    <a:pt x="330" y="3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fill="none" extrusionOk="0">
                  <a:moveTo>
                    <a:pt x="549" y="1"/>
                  </a:moveTo>
                  <a:lnTo>
                    <a:pt x="549" y="1"/>
                  </a:lnTo>
                  <a:lnTo>
                    <a:pt x="330" y="37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extrusionOk="0">
                  <a:moveTo>
                    <a:pt x="366" y="1"/>
                  </a:moveTo>
                  <a:lnTo>
                    <a:pt x="184" y="37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184" y="37"/>
                  </a:lnTo>
                  <a:lnTo>
                    <a:pt x="1" y="111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0" y="0"/>
                  </a:move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5" y="549"/>
                  </a:ln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extrusionOk="0">
                  <a:moveTo>
                    <a:pt x="402" y="1"/>
                  </a:move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548" y="74"/>
                  </a:lnTo>
                  <a:lnTo>
                    <a:pt x="402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extrusionOk="0">
                  <a:moveTo>
                    <a:pt x="220" y="0"/>
                  </a:moveTo>
                  <a:lnTo>
                    <a:pt x="0" y="548"/>
                  </a:lnTo>
                  <a:lnTo>
                    <a:pt x="622" y="54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622" y="548"/>
                  </a:lnTo>
                  <a:lnTo>
                    <a:pt x="622" y="548"/>
                  </a:lnTo>
                  <a:lnTo>
                    <a:pt x="220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extrusionOk="0">
                  <a:moveTo>
                    <a:pt x="293" y="1"/>
                  </a:move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93" y="1"/>
                  </a:lnTo>
                  <a:lnTo>
                    <a:pt x="293" y="1"/>
                  </a:ln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lnTo>
                    <a:pt x="329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extrusionOk="0">
                  <a:moveTo>
                    <a:pt x="329" y="0"/>
                  </a:move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extrusionOk="0">
                  <a:moveTo>
                    <a:pt x="220" y="0"/>
                  </a:moveTo>
                  <a:lnTo>
                    <a:pt x="73" y="219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3" y="219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475" y="256"/>
                  </a:lnTo>
                  <a:lnTo>
                    <a:pt x="220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extrusionOk="0">
                  <a:moveTo>
                    <a:pt x="476" y="1"/>
                  </a:move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extrusionOk="0">
                  <a:moveTo>
                    <a:pt x="257" y="1"/>
                  </a:move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fill="none" extrusionOk="0">
                  <a:moveTo>
                    <a:pt x="257" y="1"/>
                  </a:moveTo>
                  <a:lnTo>
                    <a:pt x="257" y="1"/>
                  </a:ln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257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183" y="0"/>
                  </a:move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fill="none" extrusionOk="0">
                  <a:moveTo>
                    <a:pt x="183" y="0"/>
                  </a:moveTo>
                  <a:lnTo>
                    <a:pt x="183" y="0"/>
                  </a:ln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extrusionOk="0">
                  <a:moveTo>
                    <a:pt x="293" y="1"/>
                  </a:move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512"/>
                  </a:lnTo>
                  <a:lnTo>
                    <a:pt x="29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extrusionOk="0">
                  <a:moveTo>
                    <a:pt x="74" y="1"/>
                  </a:move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fill="none" extrusionOk="0">
                  <a:moveTo>
                    <a:pt x="74" y="1"/>
                  </a:moveTo>
                  <a:lnTo>
                    <a:pt x="74" y="1"/>
                  </a:ln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extrusionOk="0">
                  <a:moveTo>
                    <a:pt x="37" y="1"/>
                  </a:move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695"/>
                  </a:ln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extrusionOk="0">
                  <a:moveTo>
                    <a:pt x="0" y="0"/>
                  </a:move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fill="none" extrusionOk="0">
                  <a:moveTo>
                    <a:pt x="219" y="0"/>
                  </a:moveTo>
                  <a:lnTo>
                    <a:pt x="21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2" y="439"/>
                  </a:ln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5912150" y="3107400"/>
              <a:ext cx="6425" cy="13750"/>
            </a:xfrm>
            <a:custGeom>
              <a:avLst/>
              <a:gdLst/>
              <a:ahLst/>
              <a:cxnLst/>
              <a:rect l="l" t="t" r="r" b="b"/>
              <a:pathLst>
                <a:path w="257" h="550" extrusionOk="0">
                  <a:moveTo>
                    <a:pt x="220" y="1"/>
                  </a:moveTo>
                  <a:lnTo>
                    <a:pt x="220" y="37"/>
                  </a:lnTo>
                  <a:lnTo>
                    <a:pt x="256" y="37"/>
                  </a:lnTo>
                  <a:lnTo>
                    <a:pt x="220" y="1"/>
                  </a:lnTo>
                  <a:close/>
                  <a:moveTo>
                    <a:pt x="220" y="37"/>
                  </a:moveTo>
                  <a:lnTo>
                    <a:pt x="74" y="147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74" y="549"/>
                  </a:lnTo>
                  <a:lnTo>
                    <a:pt x="220" y="37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5912150" y="3108325"/>
              <a:ext cx="5500" cy="12825"/>
            </a:xfrm>
            <a:custGeom>
              <a:avLst/>
              <a:gdLst/>
              <a:ahLst/>
              <a:cxnLst/>
              <a:rect l="l" t="t" r="r" b="b"/>
              <a:pathLst>
                <a:path w="220" h="513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4" y="110"/>
                  </a:lnTo>
                  <a:lnTo>
                    <a:pt x="1" y="183"/>
                  </a:lnTo>
                  <a:lnTo>
                    <a:pt x="1" y="329"/>
                  </a:lnTo>
                  <a:lnTo>
                    <a:pt x="74" y="512"/>
                  </a:lnTo>
                  <a:lnTo>
                    <a:pt x="74" y="512"/>
                  </a:lnTo>
                  <a:lnTo>
                    <a:pt x="220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extrusionOk="0">
                  <a:moveTo>
                    <a:pt x="1" y="1"/>
                  </a:moveTo>
                  <a:lnTo>
                    <a:pt x="1" y="330"/>
                  </a:lnTo>
                  <a:lnTo>
                    <a:pt x="147" y="330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330"/>
                  </a:lnTo>
                  <a:lnTo>
                    <a:pt x="147" y="330"/>
                  </a:lnTo>
                  <a:lnTo>
                    <a:pt x="11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extrusionOk="0">
                  <a:moveTo>
                    <a:pt x="403" y="1"/>
                  </a:moveTo>
                  <a:lnTo>
                    <a:pt x="1" y="74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fill="none" extrusionOk="0">
                  <a:moveTo>
                    <a:pt x="403" y="1"/>
                  </a:moveTo>
                  <a:lnTo>
                    <a:pt x="403" y="1"/>
                  </a:lnTo>
                  <a:lnTo>
                    <a:pt x="1" y="74"/>
                  </a:lnTo>
                  <a:lnTo>
                    <a:pt x="1" y="183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220"/>
                  </a:lnTo>
                  <a:lnTo>
                    <a:pt x="40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extrusionOk="0">
                  <a:moveTo>
                    <a:pt x="146" y="0"/>
                  </a:move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fill="none" extrusionOk="0">
                  <a:moveTo>
                    <a:pt x="146" y="0"/>
                  </a:moveTo>
                  <a:lnTo>
                    <a:pt x="146" y="0"/>
                  </a:ln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extrusionOk="0">
                  <a:moveTo>
                    <a:pt x="146" y="1"/>
                  </a:moveTo>
                  <a:lnTo>
                    <a:pt x="73" y="37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fill="none" extrusionOk="0">
                  <a:moveTo>
                    <a:pt x="146" y="1"/>
                  </a:moveTo>
                  <a:lnTo>
                    <a:pt x="146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73" y="37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extrusionOk="0">
                  <a:moveTo>
                    <a:pt x="37" y="0"/>
                  </a:moveTo>
                  <a:lnTo>
                    <a:pt x="0" y="110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110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37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extrusionOk="0">
                  <a:moveTo>
                    <a:pt x="110" y="0"/>
                  </a:moveTo>
                  <a:lnTo>
                    <a:pt x="1" y="147"/>
                  </a:lnTo>
                  <a:lnTo>
                    <a:pt x="403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3720900" y="38311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fill="none" extrusionOk="0">
                  <a:moveTo>
                    <a:pt x="184" y="0"/>
                  </a:moveTo>
                  <a:lnTo>
                    <a:pt x="184" y="0"/>
                  </a:lnTo>
                  <a:lnTo>
                    <a:pt x="110" y="0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403" y="37"/>
                  </a:lnTo>
                  <a:lnTo>
                    <a:pt x="403" y="37"/>
                  </a:lnTo>
                  <a:lnTo>
                    <a:pt x="184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extrusionOk="0">
                  <a:moveTo>
                    <a:pt x="293" y="0"/>
                  </a:moveTo>
                  <a:lnTo>
                    <a:pt x="0" y="37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fill="none" extrusionOk="0">
                  <a:moveTo>
                    <a:pt x="293" y="0"/>
                  </a:moveTo>
                  <a:lnTo>
                    <a:pt x="293" y="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0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extrusionOk="0">
                  <a:moveTo>
                    <a:pt x="0" y="1"/>
                  </a:moveTo>
                  <a:lnTo>
                    <a:pt x="37" y="184"/>
                  </a:lnTo>
                  <a:lnTo>
                    <a:pt x="329" y="110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84"/>
                  </a:lnTo>
                  <a:lnTo>
                    <a:pt x="37" y="184"/>
                  </a:lnTo>
                  <a:lnTo>
                    <a:pt x="329" y="110"/>
                  </a:lnTo>
                  <a:lnTo>
                    <a:pt x="329" y="110"/>
                  </a:lnTo>
                  <a:lnTo>
                    <a:pt x="329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extrusionOk="0">
                  <a:moveTo>
                    <a:pt x="512" y="1"/>
                  </a:move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extrusionOk="0">
                  <a:moveTo>
                    <a:pt x="513" y="1"/>
                  </a:move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extrusionOk="0">
                  <a:moveTo>
                    <a:pt x="512" y="1"/>
                  </a:move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30" y="1"/>
                  </a:moveTo>
                  <a:lnTo>
                    <a:pt x="1" y="74"/>
                  </a:lnTo>
                  <a:lnTo>
                    <a:pt x="38" y="184"/>
                  </a:lnTo>
                  <a:lnTo>
                    <a:pt x="366" y="18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fill="none" extrusionOk="0">
                  <a:moveTo>
                    <a:pt x="330" y="1"/>
                  </a:moveTo>
                  <a:lnTo>
                    <a:pt x="330" y="1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4" y="184"/>
                  </a:lnTo>
                  <a:lnTo>
                    <a:pt x="74" y="184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30" y="1"/>
                  </a:lnTo>
                </a:path>
              </a:pathLst>
            </a:custGeom>
            <a:solidFill>
              <a:srgbClr val="D0C4B4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741297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1"/>
          <p:cNvSpPr txBox="1">
            <a:spLocks noGrp="1"/>
          </p:cNvSpPr>
          <p:nvPr>
            <p:ph type="title" hasCustomPrompt="1"/>
          </p:nvPr>
        </p:nvSpPr>
        <p:spPr>
          <a:xfrm>
            <a:off x="1428000" y="1849733"/>
            <a:ext cx="9052000" cy="2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25" name="Google Shape;525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3404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261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3"/>
          <p:cNvSpPr txBox="1">
            <a:spLocks noGrp="1"/>
          </p:cNvSpPr>
          <p:nvPr>
            <p:ph type="title"/>
          </p:nvPr>
        </p:nvSpPr>
        <p:spPr>
          <a:xfrm>
            <a:off x="2671101" y="2019033"/>
            <a:ext cx="330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1"/>
          </p:nvPr>
        </p:nvSpPr>
        <p:spPr>
          <a:xfrm>
            <a:off x="2671101" y="2722627"/>
            <a:ext cx="3306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2"/>
          </p:nvPr>
        </p:nvSpPr>
        <p:spPr>
          <a:xfrm>
            <a:off x="7808899" y="2019033"/>
            <a:ext cx="330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3"/>
          </p:nvPr>
        </p:nvSpPr>
        <p:spPr>
          <a:xfrm>
            <a:off x="7808901" y="2722627"/>
            <a:ext cx="3306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4"/>
          </p:nvPr>
        </p:nvSpPr>
        <p:spPr>
          <a:xfrm>
            <a:off x="2671101" y="4033231"/>
            <a:ext cx="330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5"/>
          </p:nvPr>
        </p:nvSpPr>
        <p:spPr>
          <a:xfrm>
            <a:off x="2671101" y="4736840"/>
            <a:ext cx="3306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title" idx="6"/>
          </p:nvPr>
        </p:nvSpPr>
        <p:spPr>
          <a:xfrm>
            <a:off x="7808899" y="4033231"/>
            <a:ext cx="330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7"/>
          </p:nvPr>
        </p:nvSpPr>
        <p:spPr>
          <a:xfrm>
            <a:off x="7808901" y="4736840"/>
            <a:ext cx="3306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8" hasCustomPrompt="1"/>
          </p:nvPr>
        </p:nvSpPr>
        <p:spPr>
          <a:xfrm>
            <a:off x="1077100" y="1712712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9" hasCustomPrompt="1"/>
          </p:nvPr>
        </p:nvSpPr>
        <p:spPr>
          <a:xfrm>
            <a:off x="1077100" y="3685379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13" hasCustomPrompt="1"/>
          </p:nvPr>
        </p:nvSpPr>
        <p:spPr>
          <a:xfrm>
            <a:off x="6265751" y="1712712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title" idx="14" hasCustomPrompt="1"/>
          </p:nvPr>
        </p:nvSpPr>
        <p:spPr>
          <a:xfrm>
            <a:off x="6265751" y="3685379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7955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4"/>
          <p:cNvSpPr txBox="1">
            <a:spLocks noGrp="1"/>
          </p:cNvSpPr>
          <p:nvPr>
            <p:ph type="title"/>
          </p:nvPr>
        </p:nvSpPr>
        <p:spPr>
          <a:xfrm>
            <a:off x="3189200" y="4853351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45" name="Google Shape;545;p14"/>
          <p:cNvSpPr txBox="1">
            <a:spLocks noGrp="1"/>
          </p:cNvSpPr>
          <p:nvPr>
            <p:ph type="subTitle" idx="1"/>
          </p:nvPr>
        </p:nvSpPr>
        <p:spPr>
          <a:xfrm>
            <a:off x="2095867" y="1938100"/>
            <a:ext cx="8000400" cy="2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3130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7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6115100" y="3069467"/>
            <a:ext cx="4985600" cy="17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49" name="Google Shape;549;p15"/>
          <p:cNvSpPr txBox="1">
            <a:spLocks noGrp="1"/>
          </p:cNvSpPr>
          <p:nvPr>
            <p:ph type="title" idx="2" hasCustomPrompt="1"/>
          </p:nvPr>
        </p:nvSpPr>
        <p:spPr>
          <a:xfrm>
            <a:off x="8750267" y="1654900"/>
            <a:ext cx="2350400" cy="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0" name="Google Shape;550;p15"/>
          <p:cNvSpPr txBox="1">
            <a:spLocks noGrp="1"/>
          </p:cNvSpPr>
          <p:nvPr>
            <p:ph type="subTitle" idx="1"/>
          </p:nvPr>
        </p:nvSpPr>
        <p:spPr>
          <a:xfrm>
            <a:off x="6992700" y="4905500"/>
            <a:ext cx="410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7559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6"/>
          <p:cNvSpPr txBox="1">
            <a:spLocks noGrp="1"/>
          </p:cNvSpPr>
          <p:nvPr>
            <p:ph type="title"/>
          </p:nvPr>
        </p:nvSpPr>
        <p:spPr>
          <a:xfrm>
            <a:off x="2655533" y="1834200"/>
            <a:ext cx="6911600" cy="23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16"/>
          <p:cNvSpPr txBox="1">
            <a:spLocks noGrp="1"/>
          </p:cNvSpPr>
          <p:nvPr>
            <p:ph type="subTitle" idx="1"/>
          </p:nvPr>
        </p:nvSpPr>
        <p:spPr>
          <a:xfrm>
            <a:off x="2679533" y="4250533"/>
            <a:ext cx="68636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3072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7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6943200" cy="4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4659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8"/>
          <p:cNvSpPr txBox="1">
            <a:spLocks noGrp="1"/>
          </p:cNvSpPr>
          <p:nvPr>
            <p:ph type="title" idx="2"/>
          </p:nvPr>
        </p:nvSpPr>
        <p:spPr>
          <a:xfrm>
            <a:off x="1453467" y="3616516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63" name="Google Shape;563;p18"/>
          <p:cNvSpPr txBox="1">
            <a:spLocks noGrp="1"/>
          </p:cNvSpPr>
          <p:nvPr>
            <p:ph type="subTitle" idx="1"/>
          </p:nvPr>
        </p:nvSpPr>
        <p:spPr>
          <a:xfrm>
            <a:off x="1453467" y="422041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8"/>
          <p:cNvSpPr txBox="1">
            <a:spLocks noGrp="1"/>
          </p:cNvSpPr>
          <p:nvPr>
            <p:ph type="title" idx="3"/>
          </p:nvPr>
        </p:nvSpPr>
        <p:spPr>
          <a:xfrm>
            <a:off x="4645897" y="3616516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65" name="Google Shape;565;p18"/>
          <p:cNvSpPr txBox="1">
            <a:spLocks noGrp="1"/>
          </p:cNvSpPr>
          <p:nvPr>
            <p:ph type="subTitle" idx="4"/>
          </p:nvPr>
        </p:nvSpPr>
        <p:spPr>
          <a:xfrm>
            <a:off x="4645895" y="422041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8"/>
          <p:cNvSpPr txBox="1">
            <a:spLocks noGrp="1"/>
          </p:cNvSpPr>
          <p:nvPr>
            <p:ph type="title" idx="5"/>
          </p:nvPr>
        </p:nvSpPr>
        <p:spPr>
          <a:xfrm>
            <a:off x="7838328" y="3616516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6"/>
          </p:nvPr>
        </p:nvSpPr>
        <p:spPr>
          <a:xfrm>
            <a:off x="7838332" y="422041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718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image" Target="../media/image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6B098-0793-AD68-9550-4FE24537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21CFA-A843-47A3-AC88-55F982D24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FE54-E6F1-4273-1B8F-7D74F1013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DA415D-1167-4AEA-AEE6-0A75181191C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1ECFE-169D-2D48-0690-F9C582999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68163-64D5-0FEF-C2D5-D68E7D34B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183E8B-DEE3-4F7B-BA4A-88AEFB11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4709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6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95852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7502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3233" y="593367"/>
            <a:ext cx="1062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3233" y="1536633"/>
            <a:ext cx="10625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0933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  <p:sldLayoutId id="2147483766" r:id="rId30"/>
    <p:sldLayoutId id="2147483767" r:id="rId31"/>
    <p:sldLayoutId id="2147483768" r:id="rId32"/>
    <p:sldLayoutId id="2147483769" r:id="rId33"/>
    <p:sldLayoutId id="2147483770" r:id="rId34"/>
    <p:sldLayoutId id="2147483771" r:id="rId35"/>
    <p:sldLayoutId id="2147483772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2011448_The_dictator_effect_How_long_years_in_office_affect_economic_developme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Relationship Id="rId5" Type="http://schemas.openxmlformats.org/officeDocument/2006/relationships/hyperlink" Target="https://www.factsmostly.com/advantages-and-disadvantages-of-military-rule/" TargetMode="External"/><Relationship Id="rId4" Type="http://schemas.openxmlformats.org/officeDocument/2006/relationships/hyperlink" Target="https://www.thoughtco.com/military-dictatorship-definition-and-examples-509189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9A95-F024-00A7-BCE2-7374DE1A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ale with symbols on it">
            <a:extLst>
              <a:ext uri="{FF2B5EF4-FFF2-40B4-BE49-F238E27FC236}">
                <a16:creationId xmlns:a16="http://schemas.microsoft.com/office/drawing/2014/main" id="{AD45CA4D-B5F9-865E-9913-52867B97B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EF6A85-9982-C5A4-C8B7-4B15B1E56E6B}"/>
              </a:ext>
            </a:extLst>
          </p:cNvPr>
          <p:cNvSpPr/>
          <p:nvPr/>
        </p:nvSpPr>
        <p:spPr>
          <a:xfrm>
            <a:off x="-2" y="11182"/>
            <a:ext cx="121920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333237"/>
                </a:solidFill>
                <a:latin typeface="Algerian" panose="04020705040A02060702" pitchFamily="82" charset="0"/>
              </a:rPr>
              <a:t>The Economic Consequences of Military Rule</a:t>
            </a:r>
            <a:endParaRPr lang="en-US" sz="4000" b="1" cap="none" spc="0" dirty="0">
              <a:ln w="0"/>
              <a:solidFill>
                <a:srgbClr val="33323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98847-04BB-A749-3F6A-D3D3C93EE903}"/>
              </a:ext>
            </a:extLst>
          </p:cNvPr>
          <p:cNvSpPr/>
          <p:nvPr/>
        </p:nvSpPr>
        <p:spPr>
          <a:xfrm>
            <a:off x="8781052" y="689352"/>
            <a:ext cx="329769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spcBef>
                <a:spcPts val="0"/>
              </a:spcBef>
            </a:pPr>
            <a:r>
              <a:rPr lang="en" sz="1600" b="1" i="1" dirty="0">
                <a:solidFill>
                  <a:srgbClr val="333237"/>
                </a:solidFill>
                <a:latin typeface="Georgia" panose="02040502050405020303" pitchFamily="18" charset="0"/>
              </a:rPr>
              <a:t>Presented By Sakib Al Hasan</a:t>
            </a:r>
          </a:p>
        </p:txBody>
      </p:sp>
    </p:spTree>
    <p:extLst>
      <p:ext uri="{BB962C8B-B14F-4D97-AF65-F5344CB8AC3E}">
        <p14:creationId xmlns:p14="http://schemas.microsoft.com/office/powerpoint/2010/main" val="1167516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Thanks</a:t>
            </a:r>
            <a:endParaRPr/>
          </a:p>
        </p:txBody>
      </p:sp>
      <p:sp>
        <p:nvSpPr>
          <p:cNvPr id="2801" name="Google Shape;2801;p53"/>
          <p:cNvSpPr txBox="1">
            <a:spLocks noGrp="1"/>
          </p:cNvSpPr>
          <p:nvPr>
            <p:ph type="subTitle" idx="1"/>
          </p:nvPr>
        </p:nvSpPr>
        <p:spPr>
          <a:xfrm>
            <a:off x="1326317" y="5437563"/>
            <a:ext cx="4032400" cy="47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rgbClr val="282B2D"/>
              </a:buClr>
            </a:pPr>
            <a:endParaRPr lang="en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buClr>
                <a:srgbClr val="282B2D"/>
              </a:buClr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0" name="Google Shape;2800;p53"/>
          <p:cNvSpPr txBox="1">
            <a:spLocks noGrp="1"/>
          </p:cNvSpPr>
          <p:nvPr>
            <p:ph type="subTitle" idx="2"/>
          </p:nvPr>
        </p:nvSpPr>
        <p:spPr>
          <a:xfrm>
            <a:off x="1024715" y="2003712"/>
            <a:ext cx="4527200" cy="18866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rgbClr val="282B2D"/>
              </a:buClr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For your valuable time to listen us.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spcBef>
                <a:spcPts val="1333"/>
              </a:spcBef>
              <a:buClr>
                <a:srgbClr val="282B2D"/>
              </a:buClr>
            </a:pP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Tutorial group “</a:t>
            </a: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Cha</a:t>
            </a: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  <a:p>
            <a:pPr marL="0" indent="0">
              <a:spcBef>
                <a:spcPts val="1333"/>
              </a:spcBef>
              <a:buClr>
                <a:srgbClr val="282B2D"/>
              </a:buClr>
            </a:pP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ession: 2019-20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/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epartment of Political Science</a:t>
            </a:r>
          </a:p>
          <a:p>
            <a:pPr marL="0" indent="0"/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niversity of Chittagong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55" name="Google Shape;2755;p53"/>
          <p:cNvGrpSpPr/>
          <p:nvPr/>
        </p:nvGrpSpPr>
        <p:grpSpPr>
          <a:xfrm>
            <a:off x="-8" y="6177702"/>
            <a:ext cx="4643968" cy="446377"/>
            <a:chOff x="-79178" y="4632327"/>
            <a:chExt cx="4182751" cy="402045"/>
          </a:xfrm>
        </p:grpSpPr>
        <p:sp>
          <p:nvSpPr>
            <p:cNvPr id="2756" name="Google Shape;2756;p53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57" name="Google Shape;2757;p53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58" name="Google Shape;2758;p53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59" name="Google Shape;2759;p53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0" name="Google Shape;2760;p53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1" name="Google Shape;2761;p53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2" name="Google Shape;2762;p53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3" name="Google Shape;2763;p53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4" name="Google Shape;2764;p53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5" name="Google Shape;2765;p53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6" name="Google Shape;2766;p53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7" name="Google Shape;2767;p53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8" name="Google Shape;2768;p53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9" name="Google Shape;2769;p53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0" name="Google Shape;2770;p53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1" name="Google Shape;2771;p53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2" name="Google Shape;2772;p53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3" name="Google Shape;2773;p53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4" name="Google Shape;2774;p53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5" name="Google Shape;2775;p53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6" name="Google Shape;2776;p53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7" name="Google Shape;2777;p53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8" name="Google Shape;2778;p53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9" name="Google Shape;2779;p53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0" name="Google Shape;2780;p53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1" name="Google Shape;2781;p53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2" name="Google Shape;2782;p53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3" name="Google Shape;2783;p53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4" name="Google Shape;2784;p53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5" name="Google Shape;2785;p53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6" name="Google Shape;2786;p53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7" name="Google Shape;2787;p53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88" name="Google Shape;2788;p53"/>
          <p:cNvGrpSpPr/>
          <p:nvPr/>
        </p:nvGrpSpPr>
        <p:grpSpPr>
          <a:xfrm>
            <a:off x="2774382" y="4328090"/>
            <a:ext cx="476775" cy="476775"/>
            <a:chOff x="1379798" y="1723250"/>
            <a:chExt cx="397887" cy="397887"/>
          </a:xfrm>
        </p:grpSpPr>
        <p:sp>
          <p:nvSpPr>
            <p:cNvPr id="2789" name="Google Shape;2789;p5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0" name="Google Shape;2790;p5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1" name="Google Shape;2791;p5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2" name="Google Shape;2792;p5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93" name="Google Shape;2793;p53"/>
          <p:cNvGrpSpPr/>
          <p:nvPr/>
        </p:nvGrpSpPr>
        <p:grpSpPr>
          <a:xfrm>
            <a:off x="1305069" y="4216630"/>
            <a:ext cx="476799" cy="476775"/>
            <a:chOff x="266768" y="1721375"/>
            <a:chExt cx="397907" cy="397887"/>
          </a:xfrm>
        </p:grpSpPr>
        <p:sp>
          <p:nvSpPr>
            <p:cNvPr id="2794" name="Google Shape;2794;p5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5" name="Google Shape;2795;p5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96" name="Google Shape;2796;p53"/>
          <p:cNvGrpSpPr/>
          <p:nvPr/>
        </p:nvGrpSpPr>
        <p:grpSpPr>
          <a:xfrm>
            <a:off x="1949119" y="4233364"/>
            <a:ext cx="476749" cy="476775"/>
            <a:chOff x="864491" y="1723250"/>
            <a:chExt cx="397866" cy="397887"/>
          </a:xfrm>
        </p:grpSpPr>
        <p:sp>
          <p:nvSpPr>
            <p:cNvPr id="2797" name="Google Shape;2797;p5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8" name="Google Shape;2798;p5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9" name="Google Shape;2799;p5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038D18F-187D-6360-A9C1-E66FC1FDFD75}"/>
              </a:ext>
            </a:extLst>
          </p:cNvPr>
          <p:cNvSpPr/>
          <p:nvPr/>
        </p:nvSpPr>
        <p:spPr>
          <a:xfrm>
            <a:off x="997056" y="4010081"/>
            <a:ext cx="4277767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 w="0"/>
              <a:solidFill>
                <a:srgbClr val="3F3742"/>
              </a:solidFill>
              <a:effectLst>
                <a:outerShdw blurRad="38100" dist="19050" dir="2700000" algn="tl" rotWithShape="0">
                  <a:srgbClr val="3F3742">
                    <a:alpha val="40000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 descr="A group of people standing together">
            <a:extLst>
              <a:ext uri="{FF2B5EF4-FFF2-40B4-BE49-F238E27FC236}">
                <a16:creationId xmlns:a16="http://schemas.microsoft.com/office/drawing/2014/main" id="{DE41F949-FCB1-0884-EC97-6AF203249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23" y="1352000"/>
            <a:ext cx="5362122" cy="40855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7" name="Google Shape;7397;p7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Resources</a:t>
            </a:r>
            <a:endParaRPr/>
          </a:p>
        </p:txBody>
      </p:sp>
      <p:grpSp>
        <p:nvGrpSpPr>
          <p:cNvPr id="7399" name="Google Shape;7399;p78"/>
          <p:cNvGrpSpPr/>
          <p:nvPr/>
        </p:nvGrpSpPr>
        <p:grpSpPr>
          <a:xfrm>
            <a:off x="8325630" y="2051788"/>
            <a:ext cx="3050260" cy="3052445"/>
            <a:chOff x="1192500" y="238125"/>
            <a:chExt cx="5235000" cy="5238750"/>
          </a:xfrm>
        </p:grpSpPr>
        <p:sp>
          <p:nvSpPr>
            <p:cNvPr id="7400" name="Google Shape;7400;p78"/>
            <p:cNvSpPr/>
            <p:nvPr/>
          </p:nvSpPr>
          <p:spPr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1" name="Google Shape;7401;p78"/>
            <p:cNvSpPr/>
            <p:nvPr/>
          </p:nvSpPr>
          <p:spPr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2" name="Google Shape;7402;p78"/>
            <p:cNvSpPr/>
            <p:nvPr/>
          </p:nvSpPr>
          <p:spPr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3" name="Google Shape;7403;p78"/>
            <p:cNvSpPr/>
            <p:nvPr/>
          </p:nvSpPr>
          <p:spPr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4" name="Google Shape;7404;p78"/>
            <p:cNvSpPr/>
            <p:nvPr/>
          </p:nvSpPr>
          <p:spPr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5" name="Google Shape;7405;p78"/>
            <p:cNvSpPr/>
            <p:nvPr/>
          </p:nvSpPr>
          <p:spPr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6" name="Google Shape;7406;p78"/>
            <p:cNvSpPr/>
            <p:nvPr/>
          </p:nvSpPr>
          <p:spPr>
            <a:xfrm>
              <a:off x="4388125" y="2079150"/>
              <a:ext cx="93575" cy="89850"/>
            </a:xfrm>
            <a:custGeom>
              <a:avLst/>
              <a:gdLst/>
              <a:ahLst/>
              <a:cxnLst/>
              <a:rect l="l" t="t" r="r" b="b"/>
              <a:pathLst>
                <a:path w="3743" h="3594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7" name="Google Shape;7407;p78"/>
            <p:cNvSpPr/>
            <p:nvPr/>
          </p:nvSpPr>
          <p:spPr>
            <a:xfrm>
              <a:off x="4485400" y="2000575"/>
              <a:ext cx="82350" cy="78600"/>
            </a:xfrm>
            <a:custGeom>
              <a:avLst/>
              <a:gdLst/>
              <a:ahLst/>
              <a:cxnLst/>
              <a:rect l="l" t="t" r="r" b="b"/>
              <a:pathLst>
                <a:path w="3294" h="3144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8" name="Google Shape;7408;p78"/>
            <p:cNvSpPr/>
            <p:nvPr/>
          </p:nvSpPr>
          <p:spPr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9" name="Google Shape;7409;p78"/>
            <p:cNvSpPr/>
            <p:nvPr/>
          </p:nvSpPr>
          <p:spPr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0" name="Google Shape;7410;p78"/>
            <p:cNvSpPr/>
            <p:nvPr/>
          </p:nvSpPr>
          <p:spPr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1" name="Google Shape;7411;p78"/>
            <p:cNvSpPr/>
            <p:nvPr/>
          </p:nvSpPr>
          <p:spPr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2" name="Google Shape;7412;p78"/>
            <p:cNvSpPr/>
            <p:nvPr/>
          </p:nvSpPr>
          <p:spPr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3" name="Google Shape;7413;p78"/>
            <p:cNvSpPr/>
            <p:nvPr/>
          </p:nvSpPr>
          <p:spPr>
            <a:xfrm>
              <a:off x="4784775" y="1776050"/>
              <a:ext cx="56150" cy="56175"/>
            </a:xfrm>
            <a:custGeom>
              <a:avLst/>
              <a:gdLst/>
              <a:ahLst/>
              <a:cxnLst/>
              <a:rect l="l" t="t" r="r" b="b"/>
              <a:pathLst>
                <a:path w="2246" h="2247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4" name="Google Shape;7414;p78"/>
            <p:cNvSpPr/>
            <p:nvPr/>
          </p:nvSpPr>
          <p:spPr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5" name="Google Shape;7415;p78"/>
            <p:cNvSpPr/>
            <p:nvPr/>
          </p:nvSpPr>
          <p:spPr>
            <a:xfrm>
              <a:off x="4882050" y="16974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6" name="Google Shape;7416;p78"/>
            <p:cNvSpPr/>
            <p:nvPr/>
          </p:nvSpPr>
          <p:spPr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7" name="Google Shape;7417;p78"/>
            <p:cNvSpPr/>
            <p:nvPr/>
          </p:nvSpPr>
          <p:spPr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8" name="Google Shape;7418;p78"/>
            <p:cNvSpPr/>
            <p:nvPr/>
          </p:nvSpPr>
          <p:spPr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9" name="Google Shape;7419;p78"/>
            <p:cNvSpPr/>
            <p:nvPr/>
          </p:nvSpPr>
          <p:spPr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0" name="Google Shape;7420;p78"/>
            <p:cNvSpPr/>
            <p:nvPr/>
          </p:nvSpPr>
          <p:spPr>
            <a:xfrm>
              <a:off x="3149525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1" name="Google Shape;7421;p78"/>
            <p:cNvSpPr/>
            <p:nvPr/>
          </p:nvSpPr>
          <p:spPr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2" name="Google Shape;7422;p78"/>
            <p:cNvSpPr/>
            <p:nvPr/>
          </p:nvSpPr>
          <p:spPr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3" name="Google Shape;7423;p78"/>
            <p:cNvSpPr/>
            <p:nvPr/>
          </p:nvSpPr>
          <p:spPr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4" name="Google Shape;7424;p78"/>
            <p:cNvSpPr/>
            <p:nvPr/>
          </p:nvSpPr>
          <p:spPr>
            <a:xfrm>
              <a:off x="3041025" y="217270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5" name="Google Shape;7425;p78"/>
            <p:cNvSpPr/>
            <p:nvPr/>
          </p:nvSpPr>
          <p:spPr>
            <a:xfrm>
              <a:off x="2962425" y="20866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6" name="Google Shape;7426;p78"/>
            <p:cNvSpPr/>
            <p:nvPr/>
          </p:nvSpPr>
          <p:spPr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7" name="Google Shape;7427;p78"/>
            <p:cNvSpPr/>
            <p:nvPr/>
          </p:nvSpPr>
          <p:spPr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8" name="Google Shape;7428;p78"/>
            <p:cNvSpPr/>
            <p:nvPr/>
          </p:nvSpPr>
          <p:spPr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9" name="Google Shape;7429;p78"/>
            <p:cNvSpPr/>
            <p:nvPr/>
          </p:nvSpPr>
          <p:spPr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0" name="Google Shape;7430;p78"/>
            <p:cNvSpPr/>
            <p:nvPr/>
          </p:nvSpPr>
          <p:spPr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1" name="Google Shape;7431;p78"/>
            <p:cNvSpPr/>
            <p:nvPr/>
          </p:nvSpPr>
          <p:spPr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2" name="Google Shape;7432;p78"/>
            <p:cNvSpPr/>
            <p:nvPr/>
          </p:nvSpPr>
          <p:spPr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3" name="Google Shape;7433;p78"/>
            <p:cNvSpPr/>
            <p:nvPr/>
          </p:nvSpPr>
          <p:spPr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4" name="Google Shape;7434;p78"/>
            <p:cNvSpPr/>
            <p:nvPr/>
          </p:nvSpPr>
          <p:spPr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5" name="Google Shape;7435;p78"/>
            <p:cNvSpPr/>
            <p:nvPr/>
          </p:nvSpPr>
          <p:spPr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6" name="Google Shape;7436;p78"/>
            <p:cNvSpPr/>
            <p:nvPr/>
          </p:nvSpPr>
          <p:spPr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7" name="Google Shape;7437;p78"/>
            <p:cNvSpPr/>
            <p:nvPr/>
          </p:nvSpPr>
          <p:spPr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8" name="Google Shape;7438;p78"/>
            <p:cNvSpPr/>
            <p:nvPr/>
          </p:nvSpPr>
          <p:spPr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9" name="Google Shape;7439;p78"/>
            <p:cNvSpPr/>
            <p:nvPr/>
          </p:nvSpPr>
          <p:spPr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0" name="Google Shape;7440;p78"/>
            <p:cNvSpPr/>
            <p:nvPr/>
          </p:nvSpPr>
          <p:spPr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1" name="Google Shape;7441;p78"/>
            <p:cNvSpPr/>
            <p:nvPr/>
          </p:nvSpPr>
          <p:spPr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2" name="Google Shape;7442;p78"/>
            <p:cNvSpPr/>
            <p:nvPr/>
          </p:nvSpPr>
          <p:spPr>
            <a:xfrm>
              <a:off x="4492900" y="345245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3" name="Google Shape;7443;p78"/>
            <p:cNvSpPr/>
            <p:nvPr/>
          </p:nvSpPr>
          <p:spPr>
            <a:xfrm>
              <a:off x="4578950" y="35497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4" name="Google Shape;7444;p78"/>
            <p:cNvSpPr/>
            <p:nvPr/>
          </p:nvSpPr>
          <p:spPr>
            <a:xfrm>
              <a:off x="4623875" y="3598400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5" name="Google Shape;7445;p78"/>
            <p:cNvSpPr/>
            <p:nvPr/>
          </p:nvSpPr>
          <p:spPr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6" name="Google Shape;7446;p78"/>
            <p:cNvSpPr/>
            <p:nvPr/>
          </p:nvSpPr>
          <p:spPr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7" name="Google Shape;7447;p78"/>
            <p:cNvSpPr/>
            <p:nvPr/>
          </p:nvSpPr>
          <p:spPr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8" name="Google Shape;7448;p78"/>
            <p:cNvSpPr/>
            <p:nvPr/>
          </p:nvSpPr>
          <p:spPr>
            <a:xfrm>
              <a:off x="4777275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9" name="Google Shape;7449;p78"/>
            <p:cNvSpPr/>
            <p:nvPr/>
          </p:nvSpPr>
          <p:spPr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0" name="Google Shape;7450;p78"/>
            <p:cNvSpPr/>
            <p:nvPr/>
          </p:nvSpPr>
          <p:spPr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1" name="Google Shape;7451;p78"/>
            <p:cNvSpPr/>
            <p:nvPr/>
          </p:nvSpPr>
          <p:spPr>
            <a:xfrm>
              <a:off x="4926950" y="3942650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2" name="Google Shape;7452;p78"/>
            <p:cNvSpPr/>
            <p:nvPr/>
          </p:nvSpPr>
          <p:spPr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3" name="Google Shape;7453;p78"/>
            <p:cNvSpPr/>
            <p:nvPr/>
          </p:nvSpPr>
          <p:spPr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4" name="Google Shape;7454;p78"/>
            <p:cNvSpPr/>
            <p:nvPr/>
          </p:nvSpPr>
          <p:spPr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5" name="Google Shape;7455;p78"/>
            <p:cNvSpPr/>
            <p:nvPr/>
          </p:nvSpPr>
          <p:spPr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6" name="Google Shape;7456;p78"/>
            <p:cNvSpPr/>
            <p:nvPr/>
          </p:nvSpPr>
          <p:spPr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7" name="Google Shape;7457;p78"/>
            <p:cNvSpPr/>
            <p:nvPr/>
          </p:nvSpPr>
          <p:spPr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8" name="Google Shape;7458;p78"/>
            <p:cNvSpPr/>
            <p:nvPr/>
          </p:nvSpPr>
          <p:spPr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9" name="Google Shape;7459;p78"/>
            <p:cNvSpPr/>
            <p:nvPr/>
          </p:nvSpPr>
          <p:spPr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0" name="Google Shape;7460;p78"/>
            <p:cNvSpPr/>
            <p:nvPr/>
          </p:nvSpPr>
          <p:spPr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1" name="Google Shape;7461;p78"/>
            <p:cNvSpPr/>
            <p:nvPr/>
          </p:nvSpPr>
          <p:spPr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2" name="Google Shape;7462;p78"/>
            <p:cNvSpPr/>
            <p:nvPr/>
          </p:nvSpPr>
          <p:spPr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3" name="Google Shape;7463;p78"/>
            <p:cNvSpPr/>
            <p:nvPr/>
          </p:nvSpPr>
          <p:spPr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4" name="Google Shape;7464;p78"/>
            <p:cNvSpPr/>
            <p:nvPr/>
          </p:nvSpPr>
          <p:spPr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5" name="Google Shape;7465;p78"/>
            <p:cNvSpPr/>
            <p:nvPr/>
          </p:nvSpPr>
          <p:spPr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6" name="Google Shape;7466;p78"/>
            <p:cNvSpPr/>
            <p:nvPr/>
          </p:nvSpPr>
          <p:spPr>
            <a:xfrm>
              <a:off x="2805275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7" name="Google Shape;7467;p78"/>
            <p:cNvSpPr/>
            <p:nvPr/>
          </p:nvSpPr>
          <p:spPr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8" name="Google Shape;7468;p78"/>
            <p:cNvSpPr/>
            <p:nvPr/>
          </p:nvSpPr>
          <p:spPr>
            <a:xfrm>
              <a:off x="2734175" y="39426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9" name="Google Shape;7469;p78"/>
            <p:cNvSpPr/>
            <p:nvPr/>
          </p:nvSpPr>
          <p:spPr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0" name="Google Shape;7470;p78"/>
            <p:cNvSpPr/>
            <p:nvPr/>
          </p:nvSpPr>
          <p:spPr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1" name="Google Shape;7471;p78"/>
            <p:cNvSpPr/>
            <p:nvPr/>
          </p:nvSpPr>
          <p:spPr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2" name="Google Shape;7472;p78"/>
            <p:cNvSpPr/>
            <p:nvPr/>
          </p:nvSpPr>
          <p:spPr>
            <a:xfrm>
              <a:off x="3546175" y="255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3" name="Google Shape;7473;p78"/>
            <p:cNvSpPr/>
            <p:nvPr/>
          </p:nvSpPr>
          <p:spPr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4" name="Google Shape;7474;p78"/>
            <p:cNvSpPr/>
            <p:nvPr/>
          </p:nvSpPr>
          <p:spPr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5" name="Google Shape;7475;p78"/>
            <p:cNvSpPr/>
            <p:nvPr/>
          </p:nvSpPr>
          <p:spPr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6" name="Google Shape;7476;p78"/>
            <p:cNvSpPr/>
            <p:nvPr/>
          </p:nvSpPr>
          <p:spPr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7" name="Google Shape;7477;p78"/>
            <p:cNvSpPr/>
            <p:nvPr/>
          </p:nvSpPr>
          <p:spPr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8" name="Google Shape;7478;p78"/>
            <p:cNvSpPr/>
            <p:nvPr/>
          </p:nvSpPr>
          <p:spPr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9" name="Google Shape;7479;p78"/>
            <p:cNvSpPr/>
            <p:nvPr/>
          </p:nvSpPr>
          <p:spPr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0" name="Google Shape;7480;p78"/>
            <p:cNvSpPr/>
            <p:nvPr/>
          </p:nvSpPr>
          <p:spPr>
            <a:xfrm>
              <a:off x="3609800" y="1828450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1" name="Google Shape;7481;p78"/>
            <p:cNvSpPr/>
            <p:nvPr/>
          </p:nvSpPr>
          <p:spPr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2" name="Google Shape;7482;p78"/>
            <p:cNvSpPr/>
            <p:nvPr/>
          </p:nvSpPr>
          <p:spPr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3" name="Google Shape;7483;p78"/>
            <p:cNvSpPr/>
            <p:nvPr/>
          </p:nvSpPr>
          <p:spPr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4" name="Google Shape;7484;p78"/>
            <p:cNvSpPr/>
            <p:nvPr/>
          </p:nvSpPr>
          <p:spPr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5" name="Google Shape;7485;p78"/>
            <p:cNvSpPr/>
            <p:nvPr/>
          </p:nvSpPr>
          <p:spPr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6" name="Google Shape;7486;p78"/>
            <p:cNvSpPr/>
            <p:nvPr/>
          </p:nvSpPr>
          <p:spPr>
            <a:xfrm>
              <a:off x="3677150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7" name="Google Shape;7487;p78"/>
            <p:cNvSpPr/>
            <p:nvPr/>
          </p:nvSpPr>
          <p:spPr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8" name="Google Shape;7488;p78"/>
            <p:cNvSpPr/>
            <p:nvPr/>
          </p:nvSpPr>
          <p:spPr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9" name="Google Shape;7489;p78"/>
            <p:cNvSpPr/>
            <p:nvPr/>
          </p:nvSpPr>
          <p:spPr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0" name="Google Shape;7490;p78"/>
            <p:cNvSpPr/>
            <p:nvPr/>
          </p:nvSpPr>
          <p:spPr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1" name="Google Shape;7491;p78"/>
            <p:cNvSpPr/>
            <p:nvPr/>
          </p:nvSpPr>
          <p:spPr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2" name="Google Shape;7492;p78"/>
            <p:cNvSpPr/>
            <p:nvPr/>
          </p:nvSpPr>
          <p:spPr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3" name="Google Shape;7493;p78"/>
            <p:cNvSpPr/>
            <p:nvPr/>
          </p:nvSpPr>
          <p:spPr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4" name="Google Shape;7494;p78"/>
            <p:cNvSpPr/>
            <p:nvPr/>
          </p:nvSpPr>
          <p:spPr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5" name="Google Shape;7495;p78"/>
            <p:cNvSpPr/>
            <p:nvPr/>
          </p:nvSpPr>
          <p:spPr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6" name="Google Shape;7496;p78"/>
            <p:cNvSpPr/>
            <p:nvPr/>
          </p:nvSpPr>
          <p:spPr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7" name="Google Shape;7497;p78"/>
            <p:cNvSpPr/>
            <p:nvPr/>
          </p:nvSpPr>
          <p:spPr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8" name="Google Shape;7498;p78"/>
            <p:cNvSpPr/>
            <p:nvPr/>
          </p:nvSpPr>
          <p:spPr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9" name="Google Shape;7499;p78"/>
            <p:cNvSpPr/>
            <p:nvPr/>
          </p:nvSpPr>
          <p:spPr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0" name="Google Shape;7500;p78"/>
            <p:cNvSpPr/>
            <p:nvPr/>
          </p:nvSpPr>
          <p:spPr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1" name="Google Shape;7501;p78"/>
            <p:cNvSpPr/>
            <p:nvPr/>
          </p:nvSpPr>
          <p:spPr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2" name="Google Shape;7502;p78"/>
            <p:cNvSpPr/>
            <p:nvPr/>
          </p:nvSpPr>
          <p:spPr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3" name="Google Shape;7503;p78"/>
            <p:cNvSpPr/>
            <p:nvPr/>
          </p:nvSpPr>
          <p:spPr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4" name="Google Shape;7504;p78"/>
            <p:cNvSpPr/>
            <p:nvPr/>
          </p:nvSpPr>
          <p:spPr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5" name="Google Shape;7505;p78"/>
            <p:cNvSpPr/>
            <p:nvPr/>
          </p:nvSpPr>
          <p:spPr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6" name="Google Shape;7506;p78"/>
            <p:cNvSpPr/>
            <p:nvPr/>
          </p:nvSpPr>
          <p:spPr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7" name="Google Shape;7507;p78"/>
            <p:cNvSpPr/>
            <p:nvPr/>
          </p:nvSpPr>
          <p:spPr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8" name="Google Shape;7508;p78"/>
            <p:cNvSpPr/>
            <p:nvPr/>
          </p:nvSpPr>
          <p:spPr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9" name="Google Shape;7509;p78"/>
            <p:cNvSpPr/>
            <p:nvPr/>
          </p:nvSpPr>
          <p:spPr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0" name="Google Shape;7510;p78"/>
            <p:cNvSpPr/>
            <p:nvPr/>
          </p:nvSpPr>
          <p:spPr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1" name="Google Shape;7511;p78"/>
            <p:cNvSpPr/>
            <p:nvPr/>
          </p:nvSpPr>
          <p:spPr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2" name="Google Shape;7512;p78"/>
            <p:cNvSpPr/>
            <p:nvPr/>
          </p:nvSpPr>
          <p:spPr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3" name="Google Shape;7513;p78"/>
            <p:cNvSpPr/>
            <p:nvPr/>
          </p:nvSpPr>
          <p:spPr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4" name="Google Shape;7514;p78"/>
            <p:cNvSpPr/>
            <p:nvPr/>
          </p:nvSpPr>
          <p:spPr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5" name="Google Shape;7515;p78"/>
            <p:cNvSpPr/>
            <p:nvPr/>
          </p:nvSpPr>
          <p:spPr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6" name="Google Shape;7516;p78"/>
            <p:cNvSpPr/>
            <p:nvPr/>
          </p:nvSpPr>
          <p:spPr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7" name="Google Shape;7517;p78"/>
            <p:cNvSpPr/>
            <p:nvPr/>
          </p:nvSpPr>
          <p:spPr>
            <a:xfrm>
              <a:off x="1735075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8" name="Google Shape;7518;p78"/>
            <p:cNvSpPr/>
            <p:nvPr/>
          </p:nvSpPr>
          <p:spPr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9" name="Google Shape;7519;p78"/>
            <p:cNvSpPr/>
            <p:nvPr/>
          </p:nvSpPr>
          <p:spPr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0" name="Google Shape;7520;p78"/>
            <p:cNvSpPr/>
            <p:nvPr/>
          </p:nvSpPr>
          <p:spPr>
            <a:xfrm>
              <a:off x="3781925" y="313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1" name="Google Shape;7521;p78"/>
            <p:cNvSpPr/>
            <p:nvPr/>
          </p:nvSpPr>
          <p:spPr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2" name="Google Shape;7522;p78"/>
            <p:cNvSpPr/>
            <p:nvPr/>
          </p:nvSpPr>
          <p:spPr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3" name="Google Shape;7523;p78"/>
            <p:cNvSpPr/>
            <p:nvPr/>
          </p:nvSpPr>
          <p:spPr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4" name="Google Shape;7524;p78"/>
            <p:cNvSpPr/>
            <p:nvPr/>
          </p:nvSpPr>
          <p:spPr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5" name="Google Shape;7525;p78"/>
            <p:cNvSpPr/>
            <p:nvPr/>
          </p:nvSpPr>
          <p:spPr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6" name="Google Shape;7526;p78"/>
            <p:cNvSpPr/>
            <p:nvPr/>
          </p:nvSpPr>
          <p:spPr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7" name="Google Shape;7527;p78"/>
            <p:cNvSpPr/>
            <p:nvPr/>
          </p:nvSpPr>
          <p:spPr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8" name="Google Shape;7528;p78"/>
            <p:cNvSpPr/>
            <p:nvPr/>
          </p:nvSpPr>
          <p:spPr>
            <a:xfrm>
              <a:off x="3804375" y="3864075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9" name="Google Shape;7529;p78"/>
            <p:cNvSpPr/>
            <p:nvPr/>
          </p:nvSpPr>
          <p:spPr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0" name="Google Shape;7530;p78"/>
            <p:cNvSpPr/>
            <p:nvPr/>
          </p:nvSpPr>
          <p:spPr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1" name="Google Shape;7531;p78"/>
            <p:cNvSpPr/>
            <p:nvPr/>
          </p:nvSpPr>
          <p:spPr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2" name="Google Shape;7532;p78"/>
            <p:cNvSpPr/>
            <p:nvPr/>
          </p:nvSpPr>
          <p:spPr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3" name="Google Shape;7533;p78"/>
            <p:cNvSpPr/>
            <p:nvPr/>
          </p:nvSpPr>
          <p:spPr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4" name="Google Shape;7534;p78"/>
            <p:cNvSpPr/>
            <p:nvPr/>
          </p:nvSpPr>
          <p:spPr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5" name="Google Shape;7535;p78"/>
            <p:cNvSpPr/>
            <p:nvPr/>
          </p:nvSpPr>
          <p:spPr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6" name="Google Shape;7536;p78"/>
            <p:cNvSpPr/>
            <p:nvPr/>
          </p:nvSpPr>
          <p:spPr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7" name="Google Shape;7537;p78"/>
            <p:cNvSpPr/>
            <p:nvPr/>
          </p:nvSpPr>
          <p:spPr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8" name="Google Shape;7538;p78"/>
            <p:cNvSpPr/>
            <p:nvPr/>
          </p:nvSpPr>
          <p:spPr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9" name="Google Shape;7539;p78"/>
            <p:cNvSpPr/>
            <p:nvPr/>
          </p:nvSpPr>
          <p:spPr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0" name="Google Shape;7540;p78"/>
            <p:cNvSpPr/>
            <p:nvPr/>
          </p:nvSpPr>
          <p:spPr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1" name="Google Shape;7541;p78"/>
            <p:cNvSpPr/>
            <p:nvPr/>
          </p:nvSpPr>
          <p:spPr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2" name="Google Shape;7542;p78"/>
            <p:cNvSpPr/>
            <p:nvPr/>
          </p:nvSpPr>
          <p:spPr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3" name="Google Shape;7543;p78"/>
            <p:cNvSpPr/>
            <p:nvPr/>
          </p:nvSpPr>
          <p:spPr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4" name="Google Shape;7544;p78"/>
            <p:cNvSpPr/>
            <p:nvPr/>
          </p:nvSpPr>
          <p:spPr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5" name="Google Shape;7545;p78"/>
            <p:cNvSpPr/>
            <p:nvPr/>
          </p:nvSpPr>
          <p:spPr>
            <a:xfrm>
              <a:off x="4088775" y="2591800"/>
              <a:ext cx="18725" cy="291900"/>
            </a:xfrm>
            <a:custGeom>
              <a:avLst/>
              <a:gdLst/>
              <a:ahLst/>
              <a:cxnLst/>
              <a:rect l="l" t="t" r="r" b="b"/>
              <a:pathLst>
                <a:path w="749" h="11676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6" name="Google Shape;7546;p78"/>
            <p:cNvSpPr/>
            <p:nvPr/>
          </p:nvSpPr>
          <p:spPr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7" name="Google Shape;7547;p78"/>
            <p:cNvSpPr/>
            <p:nvPr/>
          </p:nvSpPr>
          <p:spPr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8" name="Google Shape;7548;p78"/>
            <p:cNvSpPr/>
            <p:nvPr/>
          </p:nvSpPr>
          <p:spPr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9" name="Google Shape;7549;p78"/>
            <p:cNvSpPr/>
            <p:nvPr/>
          </p:nvSpPr>
          <p:spPr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0" name="Google Shape;7550;p78"/>
            <p:cNvSpPr/>
            <p:nvPr/>
          </p:nvSpPr>
          <p:spPr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1" name="Google Shape;7551;p78"/>
            <p:cNvSpPr/>
            <p:nvPr/>
          </p:nvSpPr>
          <p:spPr>
            <a:xfrm>
              <a:off x="4653800" y="263670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2" name="Google Shape;7552;p78"/>
            <p:cNvSpPr/>
            <p:nvPr/>
          </p:nvSpPr>
          <p:spPr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3" name="Google Shape;7553;p78"/>
            <p:cNvSpPr/>
            <p:nvPr/>
          </p:nvSpPr>
          <p:spPr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4" name="Google Shape;7554;p78"/>
            <p:cNvSpPr/>
            <p:nvPr/>
          </p:nvSpPr>
          <p:spPr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5" name="Google Shape;7555;p78"/>
            <p:cNvSpPr/>
            <p:nvPr/>
          </p:nvSpPr>
          <p:spPr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6" name="Google Shape;7556;p78"/>
            <p:cNvSpPr/>
            <p:nvPr/>
          </p:nvSpPr>
          <p:spPr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7" name="Google Shape;7557;p78"/>
            <p:cNvSpPr/>
            <p:nvPr/>
          </p:nvSpPr>
          <p:spPr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8" name="Google Shape;7558;p78"/>
            <p:cNvSpPr/>
            <p:nvPr/>
          </p:nvSpPr>
          <p:spPr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9" name="Google Shape;7559;p78"/>
            <p:cNvSpPr/>
            <p:nvPr/>
          </p:nvSpPr>
          <p:spPr>
            <a:xfrm>
              <a:off x="5297425" y="2726525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0" name="Google Shape;7560;p78"/>
            <p:cNvSpPr/>
            <p:nvPr/>
          </p:nvSpPr>
          <p:spPr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1" name="Google Shape;7561;p78"/>
            <p:cNvSpPr/>
            <p:nvPr/>
          </p:nvSpPr>
          <p:spPr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2" name="Google Shape;7562;p78"/>
            <p:cNvSpPr/>
            <p:nvPr/>
          </p:nvSpPr>
          <p:spPr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3" name="Google Shape;7563;p78"/>
            <p:cNvSpPr/>
            <p:nvPr/>
          </p:nvSpPr>
          <p:spPr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4" name="Google Shape;7564;p78"/>
            <p:cNvSpPr/>
            <p:nvPr/>
          </p:nvSpPr>
          <p:spPr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5" name="Google Shape;7565;p78"/>
            <p:cNvSpPr/>
            <p:nvPr/>
          </p:nvSpPr>
          <p:spPr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6" name="Google Shape;7566;p78"/>
            <p:cNvSpPr/>
            <p:nvPr/>
          </p:nvSpPr>
          <p:spPr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7" name="Google Shape;7567;p78"/>
            <p:cNvSpPr/>
            <p:nvPr/>
          </p:nvSpPr>
          <p:spPr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8" name="Google Shape;7568;p78"/>
            <p:cNvSpPr/>
            <p:nvPr/>
          </p:nvSpPr>
          <p:spPr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02B45C-99D4-3C59-5D97-F44F05EF6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0000" y="1406063"/>
            <a:ext cx="7026275" cy="462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Cohen, S. P. The Idea of Pakistan. Brookings Institution Press, 2004.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Jalal, A. The Struggle for Pakistan: A Muslim Homeland and Global Politics. Harvard University Press, 2014.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Steinberg, D. I. Burma/Myanmar: What Everyone Needs to Know. Oxford University Press, 2013.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https://www.researchgate.net/publication/272011448_The_dictator_effect_How_long_years_in_office_affect_economic_development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https://www.thoughtco.com/military-dictatorship-definition-and-examples-5091896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https://www.factsmostly.com/advantages-and-disadvantages-of-military-rule/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Teti, A., Gervasio, G., &amp;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Gienger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V. The Arab Uprisings in Egypt, Jordan and Tunisia: Social, Political and Economic Transformations. Palgrave Macmillan, 2020.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5" name="Google Shape;14285;p49"/>
          <p:cNvSpPr/>
          <p:nvPr/>
        </p:nvSpPr>
        <p:spPr>
          <a:xfrm>
            <a:off x="4561132" y="3337236"/>
            <a:ext cx="1393121" cy="43400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3F37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286" name="Google Shape;14286;p49"/>
          <p:cNvGrpSpPr/>
          <p:nvPr/>
        </p:nvGrpSpPr>
        <p:grpSpPr>
          <a:xfrm>
            <a:off x="347662" y="1206946"/>
            <a:ext cx="4424363" cy="4265721"/>
            <a:chOff x="2581550" y="1973000"/>
            <a:chExt cx="926050" cy="902200"/>
          </a:xfrm>
        </p:grpSpPr>
        <p:sp>
          <p:nvSpPr>
            <p:cNvPr id="14287" name="Google Shape;14287;p49"/>
            <p:cNvSpPr/>
            <p:nvPr/>
          </p:nvSpPr>
          <p:spPr>
            <a:xfrm>
              <a:off x="2581550" y="1973000"/>
              <a:ext cx="926050" cy="902200"/>
            </a:xfrm>
            <a:custGeom>
              <a:avLst/>
              <a:gdLst/>
              <a:ahLst/>
              <a:cxnLst/>
              <a:rect l="l" t="t" r="r" b="b"/>
              <a:pathLst>
                <a:path w="37042" h="36088" fill="none" extrusionOk="0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88" name="Google Shape;14288;p49"/>
            <p:cNvSpPr/>
            <p:nvPr/>
          </p:nvSpPr>
          <p:spPr>
            <a:xfrm>
              <a:off x="2622373" y="2077439"/>
              <a:ext cx="719450" cy="700609"/>
            </a:xfrm>
            <a:custGeom>
              <a:avLst/>
              <a:gdLst/>
              <a:ahLst/>
              <a:cxnLst/>
              <a:rect l="l" t="t" r="r" b="b"/>
              <a:pathLst>
                <a:path w="28778" h="28540" fill="none" extrusionOk="0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289" name="Google Shape;14289;p49"/>
          <p:cNvSpPr txBox="1">
            <a:spLocks noGrp="1"/>
          </p:cNvSpPr>
          <p:nvPr>
            <p:ph type="title"/>
          </p:nvPr>
        </p:nvSpPr>
        <p:spPr>
          <a:xfrm>
            <a:off x="5322270" y="1919821"/>
            <a:ext cx="6096001" cy="13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A.G.M NIAZ UDDIN</a:t>
            </a:r>
            <a:endParaRPr sz="4000" dirty="0">
              <a:latin typeface="Algerian" panose="04020705040A02060702" pitchFamily="82" charset="0"/>
            </a:endParaRPr>
          </a:p>
        </p:txBody>
      </p:sp>
      <p:sp>
        <p:nvSpPr>
          <p:cNvPr id="14290" name="Google Shape;14290;p49"/>
          <p:cNvSpPr txBox="1">
            <a:spLocks noGrp="1"/>
          </p:cNvSpPr>
          <p:nvPr>
            <p:ph type="subTitle" idx="1"/>
          </p:nvPr>
        </p:nvSpPr>
        <p:spPr>
          <a:xfrm>
            <a:off x="5717071" y="2819036"/>
            <a:ext cx="5701200" cy="112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Associate </a:t>
            </a:r>
            <a:r>
              <a:rPr lang="en" dirty="0">
                <a:solidFill>
                  <a:schemeClr val="dk1"/>
                </a:solidFill>
              </a:rPr>
              <a:t>Professor</a:t>
            </a:r>
          </a:p>
          <a:p>
            <a:pPr marL="0" indent="0"/>
            <a:r>
              <a:rPr lang="en" dirty="0">
                <a:solidFill>
                  <a:schemeClr val="dk1"/>
                </a:solidFill>
              </a:rPr>
              <a:t>Department of Political Science</a:t>
            </a:r>
          </a:p>
          <a:p>
            <a:pPr marL="0" indent="0"/>
            <a:r>
              <a:rPr lang="en" dirty="0">
                <a:solidFill>
                  <a:schemeClr val="dk1"/>
                </a:solidFill>
              </a:rPr>
              <a:t>University of Chittagong</a:t>
            </a:r>
            <a:endParaRPr dirty="0">
              <a:solidFill>
                <a:schemeClr val="dk1"/>
              </a:solidFill>
            </a:endParaRPr>
          </a:p>
          <a:p>
            <a:pPr marL="0" indent="0"/>
            <a:endParaRPr dirty="0">
              <a:solidFill>
                <a:schemeClr val="dk1"/>
              </a:solidFill>
            </a:endParaRPr>
          </a:p>
        </p:txBody>
      </p:sp>
      <p:pic>
        <p:nvPicPr>
          <p:cNvPr id="14291" name="Google Shape;14291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" b="1752"/>
          <a:stretch/>
        </p:blipFill>
        <p:spPr>
          <a:xfrm>
            <a:off x="502243" y="1354958"/>
            <a:ext cx="4115200" cy="394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292" name="Google Shape;14292;p49"/>
          <p:cNvSpPr/>
          <p:nvPr/>
        </p:nvSpPr>
        <p:spPr>
          <a:xfrm>
            <a:off x="5317955" y="1886367"/>
            <a:ext cx="6499435" cy="2880383"/>
          </a:xfrm>
          <a:custGeom>
            <a:avLst/>
            <a:gdLst/>
            <a:ahLst/>
            <a:cxnLst/>
            <a:rect l="l" t="t" r="r" b="b"/>
            <a:pathLst>
              <a:path w="17617" h="25786" extrusionOk="0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3F37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AAD83A-6351-C837-8FE9-13C305E4B960}"/>
              </a:ext>
            </a:extLst>
          </p:cNvPr>
          <p:cNvSpPr/>
          <p:nvPr/>
        </p:nvSpPr>
        <p:spPr>
          <a:xfrm>
            <a:off x="3750572" y="-41833"/>
            <a:ext cx="56909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sng" strike="noStrike" kern="1200" cap="none" spc="0" normalizeH="0" baseline="0" noProof="0" dirty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  <a:sym typeface="Merriweather"/>
              </a:rPr>
              <a:t>PRESENTED TO: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5547600" cy="84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/>
              <a:t>Introduction</a:t>
            </a:r>
            <a:endParaRPr sz="4000" dirty="0"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1"/>
          </p:nvPr>
        </p:nvSpPr>
        <p:spPr>
          <a:xfrm>
            <a:off x="582269" y="1439368"/>
            <a:ext cx="6140888" cy="54186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A military rule is a form of government in which the military holds most or all political power. Military rules may be ruled by a single high-ranking military officer or by a group of such officers. Military rules are notorious for human rights abuses and the denial of political and social freedoms.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282828"/>
                </a:solidFill>
                <a:latin typeface="Georgia" panose="02040502050405020303" pitchFamily="18" charset="0"/>
              </a:rPr>
              <a:t>Military rule, where the government is controlled by the armed forces, often emerges in countries experiencing political instability, corruption, or civil unrest. A simple way to think of it is the situation in which the army says: ‘Now we are in charge.’ In this configuration, elections cease to matter, the constitution is suspended, and the government rules by decree. Instead of the usual bureaucratic processes, a small group of military officials make the decisions for the country.</a:t>
            </a:r>
            <a:endParaRPr dirty="0">
              <a:solidFill>
                <a:srgbClr val="282828"/>
              </a:solidFill>
              <a:latin typeface="Georgia" panose="02040502050405020303" pitchFamily="18" charset="0"/>
            </a:endParaRPr>
          </a:p>
        </p:txBody>
      </p:sp>
      <p:pic>
        <p:nvPicPr>
          <p:cNvPr id="181" name="Google Shape;181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923" r="25918"/>
          <a:stretch/>
        </p:blipFill>
        <p:spPr>
          <a:xfrm>
            <a:off x="7271800" y="1089367"/>
            <a:ext cx="4337931" cy="5049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dirty="0"/>
              <a:t>Examples of Countries Affected by Military Rule</a:t>
            </a:r>
            <a:endParaRPr dirty="0"/>
          </a:p>
        </p:txBody>
      </p:sp>
      <p:grpSp>
        <p:nvGrpSpPr>
          <p:cNvPr id="230" name="Google Shape;230;p35"/>
          <p:cNvGrpSpPr/>
          <p:nvPr/>
        </p:nvGrpSpPr>
        <p:grpSpPr>
          <a:xfrm>
            <a:off x="5551586" y="2253363"/>
            <a:ext cx="5685097" cy="3028152"/>
            <a:chOff x="233350" y="949250"/>
            <a:chExt cx="7137300" cy="3802300"/>
          </a:xfrm>
        </p:grpSpPr>
        <p:sp>
          <p:nvSpPr>
            <p:cNvPr id="231" name="Google Shape;231;p35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2" name="Google Shape;282;p35"/>
          <p:cNvSpPr/>
          <p:nvPr/>
        </p:nvSpPr>
        <p:spPr>
          <a:xfrm flipH="1">
            <a:off x="7971886" y="3403820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3" name="Google Shape;283;p35"/>
          <p:cNvSpPr/>
          <p:nvPr/>
        </p:nvSpPr>
        <p:spPr>
          <a:xfrm flipH="1">
            <a:off x="9199236" y="2974189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4" name="Google Shape;284;p35"/>
          <p:cNvSpPr txBox="1"/>
          <p:nvPr/>
        </p:nvSpPr>
        <p:spPr>
          <a:xfrm>
            <a:off x="1311884" y="1677400"/>
            <a:ext cx="414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>
                <a:solidFill>
                  <a:schemeClr val="dk1"/>
                </a:solidFill>
                <a:latin typeface="Cabin"/>
              </a:rPr>
              <a:t>Egypt</a:t>
            </a:r>
            <a:endParaRPr sz="3200" b="1" dirty="0">
              <a:solidFill>
                <a:schemeClr val="dk1"/>
              </a:solidFill>
              <a:latin typeface="Cabin"/>
              <a:sym typeface="Cabin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1311884" y="3195161"/>
            <a:ext cx="414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>
                <a:solidFill>
                  <a:schemeClr val="dk1"/>
                </a:solidFill>
                <a:latin typeface="Cabin"/>
              </a:rPr>
              <a:t>Nigeria</a:t>
            </a:r>
            <a:endParaRPr sz="3200" b="1" dirty="0">
              <a:solidFill>
                <a:schemeClr val="dk1"/>
              </a:solidFill>
              <a:latin typeface="Cabin"/>
              <a:sym typeface="Cabin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1265903" y="2454661"/>
            <a:ext cx="414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>
                <a:solidFill>
                  <a:schemeClr val="dk1"/>
                </a:solidFill>
                <a:latin typeface="Cabin"/>
              </a:rPr>
              <a:t>Pakistan</a:t>
            </a:r>
            <a:endParaRPr sz="3200" b="1" dirty="0">
              <a:solidFill>
                <a:schemeClr val="dk1"/>
              </a:solidFill>
              <a:latin typeface="Cabin"/>
              <a:sym typeface="Cabin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1265903" y="2003555"/>
            <a:ext cx="414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dirty="0"/>
              <a:t>1952-2011, 2013-present</a:t>
            </a:r>
            <a:endParaRPr sz="16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1311884" y="3489857"/>
            <a:ext cx="414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dirty="0"/>
              <a:t>1966-1979, 1983-1999</a:t>
            </a:r>
            <a:endParaRPr sz="1600" dirty="0">
              <a:sym typeface="Albert Sans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1265903" y="2754661"/>
            <a:ext cx="414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dirty="0"/>
              <a:t>1958-1971, 1977-1988, 1999-2008</a:t>
            </a:r>
            <a:endParaRPr sz="1600" dirty="0">
              <a:sym typeface="Albert Sans"/>
            </a:endParaRPr>
          </a:p>
        </p:txBody>
      </p:sp>
      <p:sp>
        <p:nvSpPr>
          <p:cNvPr id="290" name="Google Shape;290;p35"/>
          <p:cNvSpPr/>
          <p:nvPr/>
        </p:nvSpPr>
        <p:spPr>
          <a:xfrm flipH="1">
            <a:off x="8457591" y="3045138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1" name="Google Shape;291;p35"/>
          <p:cNvSpPr/>
          <p:nvPr/>
        </p:nvSpPr>
        <p:spPr>
          <a:xfrm flipH="1">
            <a:off x="955332" y="1706092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2" name="Google Shape;292;p35"/>
          <p:cNvSpPr/>
          <p:nvPr/>
        </p:nvSpPr>
        <p:spPr>
          <a:xfrm flipH="1">
            <a:off x="955332" y="2508430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" name="Google Shape;293;p35"/>
          <p:cNvSpPr/>
          <p:nvPr/>
        </p:nvSpPr>
        <p:spPr>
          <a:xfrm flipH="1">
            <a:off x="955332" y="3218779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282;p35">
            <a:extLst>
              <a:ext uri="{FF2B5EF4-FFF2-40B4-BE49-F238E27FC236}">
                <a16:creationId xmlns:a16="http://schemas.microsoft.com/office/drawing/2014/main" id="{0806F106-6E42-4D9F-3EC1-B6A0BC89F885}"/>
              </a:ext>
            </a:extLst>
          </p:cNvPr>
          <p:cNvSpPr/>
          <p:nvPr/>
        </p:nvSpPr>
        <p:spPr>
          <a:xfrm flipH="1">
            <a:off x="9859808" y="3185152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282;p35">
            <a:extLst>
              <a:ext uri="{FF2B5EF4-FFF2-40B4-BE49-F238E27FC236}">
                <a16:creationId xmlns:a16="http://schemas.microsoft.com/office/drawing/2014/main" id="{5D6A1A09-F1B7-F037-2907-218C7A1D74FC}"/>
              </a:ext>
            </a:extLst>
          </p:cNvPr>
          <p:cNvSpPr/>
          <p:nvPr/>
        </p:nvSpPr>
        <p:spPr>
          <a:xfrm flipH="1">
            <a:off x="960459" y="3891932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F74FB-4C4A-3680-C10E-2C697A9169B6}"/>
              </a:ext>
            </a:extLst>
          </p:cNvPr>
          <p:cNvSpPr/>
          <p:nvPr/>
        </p:nvSpPr>
        <p:spPr>
          <a:xfrm>
            <a:off x="1360453" y="3765159"/>
            <a:ext cx="1653017" cy="6254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>
                <a:solidFill>
                  <a:schemeClr val="dk1"/>
                </a:solidFill>
                <a:latin typeface="Cabin"/>
              </a:rPr>
              <a:t>Thailand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45D8B-A002-9D99-816A-66D6ECF7CD5C}"/>
              </a:ext>
            </a:extLst>
          </p:cNvPr>
          <p:cNvSpPr/>
          <p:nvPr/>
        </p:nvSpPr>
        <p:spPr>
          <a:xfrm>
            <a:off x="1345037" y="4254215"/>
            <a:ext cx="374864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1600" dirty="0"/>
              <a:t>1976-1977, 1991-1992, 2006-2007, 2014-present</a:t>
            </a:r>
          </a:p>
        </p:txBody>
      </p:sp>
      <p:sp>
        <p:nvSpPr>
          <p:cNvPr id="6" name="Google Shape;282;p35">
            <a:extLst>
              <a:ext uri="{FF2B5EF4-FFF2-40B4-BE49-F238E27FC236}">
                <a16:creationId xmlns:a16="http://schemas.microsoft.com/office/drawing/2014/main" id="{371D1959-9570-1BB6-C475-CE38A08A48DF}"/>
              </a:ext>
            </a:extLst>
          </p:cNvPr>
          <p:cNvSpPr/>
          <p:nvPr/>
        </p:nvSpPr>
        <p:spPr>
          <a:xfrm flipH="1">
            <a:off x="9709905" y="3113030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282;p35">
            <a:extLst>
              <a:ext uri="{FF2B5EF4-FFF2-40B4-BE49-F238E27FC236}">
                <a16:creationId xmlns:a16="http://schemas.microsoft.com/office/drawing/2014/main" id="{6584FAE7-4C47-D3AE-7084-B09358F50883}"/>
              </a:ext>
            </a:extLst>
          </p:cNvPr>
          <p:cNvSpPr/>
          <p:nvPr/>
        </p:nvSpPr>
        <p:spPr>
          <a:xfrm flipH="1">
            <a:off x="965044" y="4825053"/>
            <a:ext cx="309067" cy="45481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28BA9-323D-2EC8-2B09-7EE7A8D87250}"/>
              </a:ext>
            </a:extLst>
          </p:cNvPr>
          <p:cNvSpPr/>
          <p:nvPr/>
        </p:nvSpPr>
        <p:spPr>
          <a:xfrm>
            <a:off x="1307062" y="4723852"/>
            <a:ext cx="18343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solidFill>
                  <a:schemeClr val="dk1"/>
                </a:solidFill>
                <a:latin typeface="Cabin"/>
              </a:rPr>
              <a:t>Myanmar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A5677F-10DA-3CED-4611-4B7A70F1F232}"/>
              </a:ext>
            </a:extLst>
          </p:cNvPr>
          <p:cNvSpPr/>
          <p:nvPr/>
        </p:nvSpPr>
        <p:spPr>
          <a:xfrm>
            <a:off x="1245205" y="5227858"/>
            <a:ext cx="247292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/>
              <a:t>1962-2011, 2021-present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41"/>
          <p:cNvGrpSpPr/>
          <p:nvPr/>
        </p:nvGrpSpPr>
        <p:grpSpPr>
          <a:xfrm flipH="1">
            <a:off x="5480934" y="967079"/>
            <a:ext cx="6711065" cy="5544766"/>
            <a:chOff x="-669393" y="79950"/>
            <a:chExt cx="5033299" cy="494178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26" name="Google Shape;426;p41"/>
            <p:cNvSpPr/>
            <p:nvPr/>
          </p:nvSpPr>
          <p:spPr>
            <a:xfrm>
              <a:off x="3480106" y="3835185"/>
              <a:ext cx="883800" cy="435000"/>
            </a:xfrm>
            <a:prstGeom prst="homePlate">
              <a:avLst>
                <a:gd name="adj" fmla="val 50000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-669393" y="79950"/>
              <a:ext cx="4386262" cy="494178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ffectLst>
              <a:outerShdw blurRad="57150" dist="19050" dir="45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F374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28" name="Google Shape;428;p41"/>
          <p:cNvSpPr txBox="1">
            <a:spLocks noGrp="1"/>
          </p:cNvSpPr>
          <p:nvPr>
            <p:ph type="subTitle" idx="1"/>
          </p:nvPr>
        </p:nvSpPr>
        <p:spPr>
          <a:xfrm>
            <a:off x="6523459" y="1010212"/>
            <a:ext cx="5528839" cy="55352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002060"/>
                </a:solidFill>
                <a:effectLst/>
                <a:latin typeface="Segoe UI Historic" panose="020B0502040204020203" pitchFamily="34" charset="0"/>
              </a:rPr>
              <a:t>Centralized Control: </a:t>
            </a:r>
          </a:p>
          <a:p>
            <a:pPr marL="0" indent="0" algn="just">
              <a:buNone/>
            </a:pPr>
            <a:r>
              <a:rPr lang="en-US" sz="1800" b="0" i="0" dirty="0">
                <a:solidFill>
                  <a:srgbClr val="002060"/>
                </a:solidFill>
                <a:effectLst/>
                <a:latin typeface="Segoe UI Historic" panose="020B0502040204020203" pitchFamily="34" charset="0"/>
              </a:rPr>
              <a:t>Military regimes often centralize economic decision-making, reducing public and private sector autonomy.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2060"/>
                </a:solidFill>
                <a:latin typeface="Segoe UI Historic" panose="020B0502040204020203" pitchFamily="34" charset="0"/>
              </a:rPr>
              <a:t>Prioritization of Security Over Economy:</a:t>
            </a:r>
          </a:p>
          <a:p>
            <a:pPr marL="0" indent="0" algn="just">
              <a:buNone/>
            </a:pPr>
            <a:r>
              <a:rPr lang="en-US" sz="1800" b="0" i="0" dirty="0">
                <a:solidFill>
                  <a:srgbClr val="002060"/>
                </a:solidFill>
                <a:effectLst/>
                <a:latin typeface="Segoe UI Historic" panose="020B0502040204020203" pitchFamily="34" charset="0"/>
              </a:rPr>
              <a:t>Budget allocation often favors military expenditures over economic development.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2060"/>
                </a:solidFill>
                <a:latin typeface="Segoe UI Historic" panose="020B0502040204020203" pitchFamily="34" charset="0"/>
              </a:rPr>
              <a:t>Restriction of Economic Freedoms:</a:t>
            </a:r>
          </a:p>
          <a:p>
            <a:pPr marL="0" indent="0" algn="just">
              <a:buNone/>
            </a:pPr>
            <a:r>
              <a:rPr lang="en-US" sz="1800" b="0" i="0" dirty="0">
                <a:solidFill>
                  <a:srgbClr val="002060"/>
                </a:solidFill>
                <a:effectLst/>
                <a:latin typeface="Segoe UI Historic" panose="020B0502040204020203" pitchFamily="34" charset="0"/>
              </a:rPr>
              <a:t>Military governments tend to impose restrictions on businesses, trade unions, and civil society, affecting economic innovation and growth.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2060"/>
                </a:solidFill>
                <a:latin typeface="Segoe UI Historic" panose="020B0502040204020203" pitchFamily="34" charset="0"/>
              </a:rPr>
              <a:t>Corruption:</a:t>
            </a:r>
          </a:p>
          <a:p>
            <a:pPr marL="0" indent="0" algn="just">
              <a:buNone/>
            </a:pPr>
            <a:r>
              <a:rPr lang="en-US" sz="1800" b="0" i="0" dirty="0">
                <a:solidFill>
                  <a:srgbClr val="002060"/>
                </a:solidFill>
                <a:effectLst/>
                <a:latin typeface="Segoe UI Historic" panose="020B0502040204020203" pitchFamily="34" charset="0"/>
              </a:rPr>
              <a:t>Military leaders and their affiliates may misuse resources, leading to widespread corruption.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29" name="Google Shape;429;p41"/>
          <p:cNvSpPr txBox="1">
            <a:spLocks noGrp="1"/>
          </p:cNvSpPr>
          <p:nvPr>
            <p:ph type="ctrTitle"/>
          </p:nvPr>
        </p:nvSpPr>
        <p:spPr>
          <a:xfrm>
            <a:off x="12932" y="-118422"/>
            <a:ext cx="12166136" cy="81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990"/>
            </a:pPr>
            <a:r>
              <a:rPr lang="en-US" sz="3600" dirty="0"/>
              <a:t>Economic Characteristics of Military Rule</a:t>
            </a:r>
            <a:endParaRPr sz="66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oogle Shape;17173;p55">
            <a:extLst>
              <a:ext uri="{FF2B5EF4-FFF2-40B4-BE49-F238E27FC236}">
                <a16:creationId xmlns:a16="http://schemas.microsoft.com/office/drawing/2014/main" id="{9FC6DB24-D108-4814-5BD0-66220902A94B}"/>
              </a:ext>
            </a:extLst>
          </p:cNvPr>
          <p:cNvSpPr/>
          <p:nvPr/>
        </p:nvSpPr>
        <p:spPr>
          <a:xfrm>
            <a:off x="1820116" y="676319"/>
            <a:ext cx="7902084" cy="67192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3F37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42DFC-B739-C272-1E1E-BA3CBB2D9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70" y="967078"/>
            <a:ext cx="6008030" cy="55447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431737" y="0"/>
            <a:ext cx="6311800" cy="84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Short-Term Economic Consequences</a:t>
            </a:r>
            <a:endParaRPr dirty="0"/>
          </a:p>
        </p:txBody>
      </p:sp>
      <p:pic>
        <p:nvPicPr>
          <p:cNvPr id="181" name="Google Shape;181;p2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r="21363"/>
          <a:stretch/>
        </p:blipFill>
        <p:spPr>
          <a:xfrm>
            <a:off x="7271800" y="1089367"/>
            <a:ext cx="4337931" cy="5049299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5AAC7C14-1D95-3DEE-18F4-234A8C71A9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60000" y="1120676"/>
            <a:ext cx="5779575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Instability and Investment Withdrawal: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Political instability discourages both foreign and domestic investment.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Companies may pull out, fearing unpredictable policies or nationalization of assets.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Increased Defense Spending: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Military regimes often allocate significant funds to the defense sector, reducing resources for other areas such as healthcare, education, and infrastructure.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Example: Myanmar’s military government heavily prioritized defense, which reduced funds for social development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Currency and Inflation Issues: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Exchange rates may be artificially controlled, leading to black-market economies and inflation.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Inflation often rises due to ineffective economic policies and increased state spending on the military.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dirty="0"/>
              <a:t>Long-Term Economic Consequences</a:t>
            </a:r>
            <a:endParaRPr dirty="0"/>
          </a:p>
        </p:txBody>
      </p:sp>
      <p:sp>
        <p:nvSpPr>
          <p:cNvPr id="405" name="Google Shape;405;p41"/>
          <p:cNvSpPr txBox="1"/>
          <p:nvPr/>
        </p:nvSpPr>
        <p:spPr>
          <a:xfrm>
            <a:off x="6215063" y="1522467"/>
            <a:ext cx="5976937" cy="467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Arial" panose="020B0604020202020204" pitchFamily="34" charset="0"/>
              </a:rPr>
              <a:t>Slow Economic Growth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Arial" panose="020B0604020202020204" pitchFamily="34" charset="0"/>
              </a:rPr>
              <a:t>Decreased Human Capital Investment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Arial" panose="020B0604020202020204" pitchFamily="34" charset="0"/>
              </a:rPr>
              <a:t>Weak Institutional Development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</a:rPr>
              <a:t>Isolation from the International Community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</a:rPr>
              <a:t>Dependency on Specific Alliances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</a:rPr>
              <a:t>Increase in Poverty Rates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</a:rPr>
              <a:t>Widening Income Inequality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</a:rPr>
              <a:t>Corruption in Military Regimes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</a:rPr>
              <a:t>Brain Drain: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</a:rPr>
              <a:t>Conflict and Violence</a:t>
            </a:r>
            <a:endParaRPr lang="en-US" altLang="en-US" sz="20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sz="1733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08" name="Google Shape;408;p4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r="14600"/>
          <a:stretch/>
        </p:blipFill>
        <p:spPr>
          <a:xfrm>
            <a:off x="128588" y="1716550"/>
            <a:ext cx="5848350" cy="455316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r="713"/>
          <a:stretch/>
        </p:blipFill>
        <p:spPr>
          <a:xfrm>
            <a:off x="6714000" y="1065102"/>
            <a:ext cx="5478000" cy="54143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39"/>
          <p:cNvGrpSpPr/>
          <p:nvPr/>
        </p:nvGrpSpPr>
        <p:grpSpPr>
          <a:xfrm>
            <a:off x="622400" y="-25928"/>
            <a:ext cx="6393064" cy="7000400"/>
            <a:chOff x="-422567" y="-38900"/>
            <a:chExt cx="4794798" cy="5250300"/>
          </a:xfrm>
        </p:grpSpPr>
        <p:sp>
          <p:nvSpPr>
            <p:cNvPr id="386" name="Google Shape;386;p39"/>
            <p:cNvSpPr/>
            <p:nvPr/>
          </p:nvSpPr>
          <p:spPr>
            <a:xfrm>
              <a:off x="3488431" y="3835185"/>
              <a:ext cx="883800" cy="435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-422567" y="-38900"/>
              <a:ext cx="4568700" cy="525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45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88" name="Google Shape;388;p39"/>
          <p:cNvSpPr txBox="1">
            <a:spLocks noGrp="1"/>
          </p:cNvSpPr>
          <p:nvPr>
            <p:ph type="ctrTitle"/>
          </p:nvPr>
        </p:nvSpPr>
        <p:spPr>
          <a:xfrm>
            <a:off x="301464" y="27370"/>
            <a:ext cx="6714000" cy="125814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/>
              <a:t>Economic Challenges Post-Military Rule</a:t>
            </a:r>
            <a:endParaRPr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body" idx="1"/>
          </p:nvPr>
        </p:nvSpPr>
        <p:spPr>
          <a:xfrm>
            <a:off x="960000" y="1700567"/>
            <a:ext cx="5505600" cy="44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udy Old Style" panose="02020502050305020303" pitchFamily="18" charset="0"/>
              </a:rPr>
              <a:t>Debt Accumulation: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Goudy Old Style" panose="02020502050305020303" pitchFamily="18" charset="0"/>
              </a:rPr>
              <a:t>Countries often accumulate debt under military rule, which future civilian governments struggle to manage.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Goudy Old Style" panose="02020502050305020303" pitchFamily="18" charset="0"/>
              </a:rPr>
              <a:t>Example: Argentina’s military dictatorship (1976-1983) left a legacy of debt.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udy Old Style" panose="02020502050305020303" pitchFamily="18" charset="0"/>
              </a:rPr>
              <a:t>Institutional Rebuilding: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Goudy Old Style" panose="02020502050305020303" pitchFamily="18" charset="0"/>
              </a:rPr>
              <a:t>Civilian governments face the challenge of rebuilding democratic institutions and trust.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Goudy Old Style" panose="02020502050305020303" pitchFamily="18" charset="0"/>
              </a:rPr>
              <a:t>Economic recovery is slowed by the need for extensive reform.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p7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>
                <a:latin typeface="Bodoni MT Black" panose="02070A03080606020203" pitchFamily="18" charset="0"/>
              </a:rPr>
              <a:t>Conclusion</a:t>
            </a:r>
            <a:endParaRPr sz="4000" dirty="0">
              <a:latin typeface="Bodoni MT Black" panose="02070A03080606020203" pitchFamily="18" charset="0"/>
            </a:endParaRPr>
          </a:p>
        </p:txBody>
      </p:sp>
      <p:grpSp>
        <p:nvGrpSpPr>
          <p:cNvPr id="5237" name="Google Shape;5237;p70"/>
          <p:cNvGrpSpPr/>
          <p:nvPr/>
        </p:nvGrpSpPr>
        <p:grpSpPr>
          <a:xfrm>
            <a:off x="8050769" y="1498217"/>
            <a:ext cx="8415927" cy="4959959"/>
            <a:chOff x="2686500" y="2978575"/>
            <a:chExt cx="4239050" cy="2498300"/>
          </a:xfrm>
        </p:grpSpPr>
        <p:sp>
          <p:nvSpPr>
            <p:cNvPr id="5238" name="Google Shape;5238;p70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extrusionOk="0">
                  <a:moveTo>
                    <a:pt x="46786" y="4752"/>
                  </a:moveTo>
                  <a:lnTo>
                    <a:pt x="46786" y="4935"/>
                  </a:lnTo>
                  <a:lnTo>
                    <a:pt x="46384" y="4935"/>
                  </a:lnTo>
                  <a:lnTo>
                    <a:pt x="46348" y="4789"/>
                  </a:lnTo>
                  <a:lnTo>
                    <a:pt x="46786" y="4752"/>
                  </a:lnTo>
                  <a:close/>
                  <a:moveTo>
                    <a:pt x="41742" y="10637"/>
                  </a:moveTo>
                  <a:lnTo>
                    <a:pt x="41779" y="10893"/>
                  </a:lnTo>
                  <a:lnTo>
                    <a:pt x="41596" y="10929"/>
                  </a:lnTo>
                  <a:lnTo>
                    <a:pt x="41559" y="10637"/>
                  </a:lnTo>
                  <a:close/>
                  <a:moveTo>
                    <a:pt x="24088" y="21822"/>
                  </a:moveTo>
                  <a:lnTo>
                    <a:pt x="24124" y="21858"/>
                  </a:lnTo>
                  <a:lnTo>
                    <a:pt x="24161" y="21895"/>
                  </a:lnTo>
                  <a:lnTo>
                    <a:pt x="24161" y="22041"/>
                  </a:lnTo>
                  <a:lnTo>
                    <a:pt x="24088" y="22260"/>
                  </a:lnTo>
                  <a:lnTo>
                    <a:pt x="23868" y="21822"/>
                  </a:lnTo>
                  <a:close/>
                  <a:moveTo>
                    <a:pt x="22297" y="22333"/>
                  </a:moveTo>
                  <a:lnTo>
                    <a:pt x="22480" y="22370"/>
                  </a:lnTo>
                  <a:lnTo>
                    <a:pt x="22626" y="22480"/>
                  </a:lnTo>
                  <a:lnTo>
                    <a:pt x="22772" y="22589"/>
                  </a:lnTo>
                  <a:lnTo>
                    <a:pt x="22845" y="22699"/>
                  </a:lnTo>
                  <a:lnTo>
                    <a:pt x="22882" y="22809"/>
                  </a:lnTo>
                  <a:lnTo>
                    <a:pt x="22882" y="22955"/>
                  </a:lnTo>
                  <a:lnTo>
                    <a:pt x="22845" y="23138"/>
                  </a:lnTo>
                  <a:lnTo>
                    <a:pt x="22735" y="23284"/>
                  </a:lnTo>
                  <a:lnTo>
                    <a:pt x="22626" y="23503"/>
                  </a:lnTo>
                  <a:lnTo>
                    <a:pt x="22297" y="23101"/>
                  </a:lnTo>
                  <a:lnTo>
                    <a:pt x="22041" y="22736"/>
                  </a:lnTo>
                  <a:lnTo>
                    <a:pt x="22041" y="22662"/>
                  </a:lnTo>
                  <a:lnTo>
                    <a:pt x="22077" y="22553"/>
                  </a:lnTo>
                  <a:lnTo>
                    <a:pt x="22151" y="22370"/>
                  </a:lnTo>
                  <a:lnTo>
                    <a:pt x="22187" y="22333"/>
                  </a:lnTo>
                  <a:close/>
                  <a:moveTo>
                    <a:pt x="59470" y="24198"/>
                  </a:moveTo>
                  <a:lnTo>
                    <a:pt x="59616" y="24563"/>
                  </a:lnTo>
                  <a:lnTo>
                    <a:pt x="59725" y="24892"/>
                  </a:lnTo>
                  <a:lnTo>
                    <a:pt x="59762" y="25185"/>
                  </a:lnTo>
                  <a:lnTo>
                    <a:pt x="59762" y="25513"/>
                  </a:lnTo>
                  <a:lnTo>
                    <a:pt x="59725" y="25806"/>
                  </a:lnTo>
                  <a:lnTo>
                    <a:pt x="59579" y="26098"/>
                  </a:lnTo>
                  <a:lnTo>
                    <a:pt x="59433" y="26391"/>
                  </a:lnTo>
                  <a:lnTo>
                    <a:pt x="59177" y="26647"/>
                  </a:lnTo>
                  <a:lnTo>
                    <a:pt x="59104" y="26464"/>
                  </a:lnTo>
                  <a:lnTo>
                    <a:pt x="59067" y="26318"/>
                  </a:lnTo>
                  <a:lnTo>
                    <a:pt x="59104" y="26171"/>
                  </a:lnTo>
                  <a:lnTo>
                    <a:pt x="59141" y="26025"/>
                  </a:lnTo>
                  <a:lnTo>
                    <a:pt x="59287" y="25733"/>
                  </a:lnTo>
                  <a:lnTo>
                    <a:pt x="59323" y="25587"/>
                  </a:lnTo>
                  <a:lnTo>
                    <a:pt x="59360" y="25440"/>
                  </a:lnTo>
                  <a:lnTo>
                    <a:pt x="59470" y="24198"/>
                  </a:lnTo>
                  <a:close/>
                  <a:moveTo>
                    <a:pt x="58629" y="27305"/>
                  </a:moveTo>
                  <a:lnTo>
                    <a:pt x="58629" y="27378"/>
                  </a:lnTo>
                  <a:lnTo>
                    <a:pt x="58336" y="27451"/>
                  </a:lnTo>
                  <a:lnTo>
                    <a:pt x="58336" y="27305"/>
                  </a:lnTo>
                  <a:close/>
                  <a:moveTo>
                    <a:pt x="13232" y="27853"/>
                  </a:moveTo>
                  <a:lnTo>
                    <a:pt x="13671" y="27889"/>
                  </a:lnTo>
                  <a:lnTo>
                    <a:pt x="13671" y="28036"/>
                  </a:lnTo>
                  <a:lnTo>
                    <a:pt x="13232" y="28072"/>
                  </a:lnTo>
                  <a:lnTo>
                    <a:pt x="13232" y="27853"/>
                  </a:lnTo>
                  <a:close/>
                  <a:moveTo>
                    <a:pt x="18569" y="18788"/>
                  </a:moveTo>
                  <a:lnTo>
                    <a:pt x="18715" y="18825"/>
                  </a:lnTo>
                  <a:lnTo>
                    <a:pt x="18861" y="18861"/>
                  </a:lnTo>
                  <a:lnTo>
                    <a:pt x="18934" y="18934"/>
                  </a:lnTo>
                  <a:lnTo>
                    <a:pt x="19007" y="19007"/>
                  </a:lnTo>
                  <a:lnTo>
                    <a:pt x="19044" y="19117"/>
                  </a:lnTo>
                  <a:lnTo>
                    <a:pt x="19044" y="19227"/>
                  </a:lnTo>
                  <a:lnTo>
                    <a:pt x="19007" y="19373"/>
                  </a:lnTo>
                  <a:lnTo>
                    <a:pt x="18934" y="19519"/>
                  </a:lnTo>
                  <a:lnTo>
                    <a:pt x="18495" y="20214"/>
                  </a:lnTo>
                  <a:lnTo>
                    <a:pt x="18240" y="20542"/>
                  </a:lnTo>
                  <a:lnTo>
                    <a:pt x="17984" y="20871"/>
                  </a:lnTo>
                  <a:lnTo>
                    <a:pt x="17838" y="21091"/>
                  </a:lnTo>
                  <a:lnTo>
                    <a:pt x="17728" y="21310"/>
                  </a:lnTo>
                  <a:lnTo>
                    <a:pt x="17691" y="21529"/>
                  </a:lnTo>
                  <a:lnTo>
                    <a:pt x="17764" y="21785"/>
                  </a:lnTo>
                  <a:lnTo>
                    <a:pt x="17801" y="22005"/>
                  </a:lnTo>
                  <a:lnTo>
                    <a:pt x="17838" y="22224"/>
                  </a:lnTo>
                  <a:lnTo>
                    <a:pt x="17838" y="22626"/>
                  </a:lnTo>
                  <a:lnTo>
                    <a:pt x="17874" y="22845"/>
                  </a:lnTo>
                  <a:lnTo>
                    <a:pt x="17947" y="23065"/>
                  </a:lnTo>
                  <a:lnTo>
                    <a:pt x="18057" y="23247"/>
                  </a:lnTo>
                  <a:lnTo>
                    <a:pt x="18203" y="23430"/>
                  </a:lnTo>
                  <a:lnTo>
                    <a:pt x="18386" y="23540"/>
                  </a:lnTo>
                  <a:lnTo>
                    <a:pt x="18569" y="23649"/>
                  </a:lnTo>
                  <a:lnTo>
                    <a:pt x="18788" y="23686"/>
                  </a:lnTo>
                  <a:lnTo>
                    <a:pt x="18971" y="23722"/>
                  </a:lnTo>
                  <a:lnTo>
                    <a:pt x="19226" y="23686"/>
                  </a:lnTo>
                  <a:lnTo>
                    <a:pt x="19482" y="23613"/>
                  </a:lnTo>
                  <a:lnTo>
                    <a:pt x="19738" y="23503"/>
                  </a:lnTo>
                  <a:lnTo>
                    <a:pt x="19994" y="23430"/>
                  </a:lnTo>
                  <a:lnTo>
                    <a:pt x="20286" y="23393"/>
                  </a:lnTo>
                  <a:lnTo>
                    <a:pt x="20542" y="23357"/>
                  </a:lnTo>
                  <a:lnTo>
                    <a:pt x="20981" y="23393"/>
                  </a:lnTo>
                  <a:lnTo>
                    <a:pt x="21420" y="23467"/>
                  </a:lnTo>
                  <a:lnTo>
                    <a:pt x="21273" y="23686"/>
                  </a:lnTo>
                  <a:lnTo>
                    <a:pt x="21127" y="23869"/>
                  </a:lnTo>
                  <a:lnTo>
                    <a:pt x="20981" y="23978"/>
                  </a:lnTo>
                  <a:lnTo>
                    <a:pt x="20762" y="24015"/>
                  </a:lnTo>
                  <a:lnTo>
                    <a:pt x="20615" y="24015"/>
                  </a:lnTo>
                  <a:lnTo>
                    <a:pt x="20213" y="23978"/>
                  </a:lnTo>
                  <a:lnTo>
                    <a:pt x="19921" y="23978"/>
                  </a:lnTo>
                  <a:lnTo>
                    <a:pt x="19702" y="24051"/>
                  </a:lnTo>
                  <a:lnTo>
                    <a:pt x="19446" y="24161"/>
                  </a:lnTo>
                  <a:lnTo>
                    <a:pt x="19226" y="24271"/>
                  </a:lnTo>
                  <a:lnTo>
                    <a:pt x="19044" y="24453"/>
                  </a:lnTo>
                  <a:lnTo>
                    <a:pt x="18824" y="24636"/>
                  </a:lnTo>
                  <a:lnTo>
                    <a:pt x="18495" y="25075"/>
                  </a:lnTo>
                  <a:lnTo>
                    <a:pt x="18605" y="25148"/>
                  </a:lnTo>
                  <a:lnTo>
                    <a:pt x="18788" y="25185"/>
                  </a:lnTo>
                  <a:lnTo>
                    <a:pt x="19117" y="25185"/>
                  </a:lnTo>
                  <a:lnTo>
                    <a:pt x="19263" y="25221"/>
                  </a:lnTo>
                  <a:lnTo>
                    <a:pt x="19373" y="25331"/>
                  </a:lnTo>
                  <a:lnTo>
                    <a:pt x="19409" y="25404"/>
                  </a:lnTo>
                  <a:lnTo>
                    <a:pt x="19446" y="25513"/>
                  </a:lnTo>
                  <a:lnTo>
                    <a:pt x="19446" y="25769"/>
                  </a:lnTo>
                  <a:lnTo>
                    <a:pt x="19007" y="25769"/>
                  </a:lnTo>
                  <a:lnTo>
                    <a:pt x="18751" y="25733"/>
                  </a:lnTo>
                  <a:lnTo>
                    <a:pt x="18495" y="25769"/>
                  </a:lnTo>
                  <a:lnTo>
                    <a:pt x="18422" y="25806"/>
                  </a:lnTo>
                  <a:lnTo>
                    <a:pt x="18313" y="25879"/>
                  </a:lnTo>
                  <a:lnTo>
                    <a:pt x="18203" y="26062"/>
                  </a:lnTo>
                  <a:lnTo>
                    <a:pt x="18130" y="26354"/>
                  </a:lnTo>
                  <a:lnTo>
                    <a:pt x="18130" y="26610"/>
                  </a:lnTo>
                  <a:lnTo>
                    <a:pt x="18130" y="26902"/>
                  </a:lnTo>
                  <a:lnTo>
                    <a:pt x="18130" y="27414"/>
                  </a:lnTo>
                  <a:lnTo>
                    <a:pt x="17435" y="27962"/>
                  </a:lnTo>
                  <a:lnTo>
                    <a:pt x="17253" y="27889"/>
                  </a:lnTo>
                  <a:lnTo>
                    <a:pt x="17070" y="27816"/>
                  </a:lnTo>
                  <a:lnTo>
                    <a:pt x="16924" y="27780"/>
                  </a:lnTo>
                  <a:lnTo>
                    <a:pt x="16741" y="27743"/>
                  </a:lnTo>
                  <a:lnTo>
                    <a:pt x="16558" y="27780"/>
                  </a:lnTo>
                  <a:lnTo>
                    <a:pt x="16375" y="27816"/>
                  </a:lnTo>
                  <a:lnTo>
                    <a:pt x="16193" y="27889"/>
                  </a:lnTo>
                  <a:lnTo>
                    <a:pt x="15973" y="27999"/>
                  </a:lnTo>
                  <a:lnTo>
                    <a:pt x="15608" y="28255"/>
                  </a:lnTo>
                  <a:lnTo>
                    <a:pt x="15425" y="28365"/>
                  </a:lnTo>
                  <a:lnTo>
                    <a:pt x="15206" y="28401"/>
                  </a:lnTo>
                  <a:lnTo>
                    <a:pt x="15060" y="28401"/>
                  </a:lnTo>
                  <a:lnTo>
                    <a:pt x="14950" y="28328"/>
                  </a:lnTo>
                  <a:lnTo>
                    <a:pt x="14804" y="28255"/>
                  </a:lnTo>
                  <a:lnTo>
                    <a:pt x="14658" y="28109"/>
                  </a:lnTo>
                  <a:lnTo>
                    <a:pt x="14621" y="28072"/>
                  </a:lnTo>
                  <a:lnTo>
                    <a:pt x="14511" y="28036"/>
                  </a:lnTo>
                  <a:lnTo>
                    <a:pt x="14073" y="28072"/>
                  </a:lnTo>
                  <a:lnTo>
                    <a:pt x="14073" y="28072"/>
                  </a:lnTo>
                  <a:lnTo>
                    <a:pt x="14109" y="27743"/>
                  </a:lnTo>
                  <a:lnTo>
                    <a:pt x="14146" y="27633"/>
                  </a:lnTo>
                  <a:lnTo>
                    <a:pt x="14219" y="27560"/>
                  </a:lnTo>
                  <a:lnTo>
                    <a:pt x="14292" y="27487"/>
                  </a:lnTo>
                  <a:lnTo>
                    <a:pt x="14402" y="27451"/>
                  </a:lnTo>
                  <a:lnTo>
                    <a:pt x="14731" y="27378"/>
                  </a:lnTo>
                  <a:lnTo>
                    <a:pt x="14913" y="27305"/>
                  </a:lnTo>
                  <a:lnTo>
                    <a:pt x="15023" y="27268"/>
                  </a:lnTo>
                  <a:lnTo>
                    <a:pt x="15096" y="27195"/>
                  </a:lnTo>
                  <a:lnTo>
                    <a:pt x="15206" y="27049"/>
                  </a:lnTo>
                  <a:lnTo>
                    <a:pt x="15315" y="26976"/>
                  </a:lnTo>
                  <a:lnTo>
                    <a:pt x="15608" y="26939"/>
                  </a:lnTo>
                  <a:lnTo>
                    <a:pt x="15791" y="26866"/>
                  </a:lnTo>
                  <a:lnTo>
                    <a:pt x="15900" y="26829"/>
                  </a:lnTo>
                  <a:lnTo>
                    <a:pt x="16010" y="26720"/>
                  </a:lnTo>
                  <a:lnTo>
                    <a:pt x="16120" y="26647"/>
                  </a:lnTo>
                  <a:lnTo>
                    <a:pt x="16156" y="26537"/>
                  </a:lnTo>
                  <a:lnTo>
                    <a:pt x="16193" y="26391"/>
                  </a:lnTo>
                  <a:lnTo>
                    <a:pt x="16193" y="26245"/>
                  </a:lnTo>
                  <a:lnTo>
                    <a:pt x="16156" y="26098"/>
                  </a:lnTo>
                  <a:lnTo>
                    <a:pt x="16083" y="25660"/>
                  </a:lnTo>
                  <a:lnTo>
                    <a:pt x="16120" y="25477"/>
                  </a:lnTo>
                  <a:lnTo>
                    <a:pt x="16156" y="25294"/>
                  </a:lnTo>
                  <a:lnTo>
                    <a:pt x="16193" y="25111"/>
                  </a:lnTo>
                  <a:lnTo>
                    <a:pt x="16302" y="24965"/>
                  </a:lnTo>
                  <a:lnTo>
                    <a:pt x="16412" y="24782"/>
                  </a:lnTo>
                  <a:lnTo>
                    <a:pt x="16595" y="24636"/>
                  </a:lnTo>
                  <a:lnTo>
                    <a:pt x="16741" y="24490"/>
                  </a:lnTo>
                  <a:lnTo>
                    <a:pt x="16851" y="24344"/>
                  </a:lnTo>
                  <a:lnTo>
                    <a:pt x="16924" y="24198"/>
                  </a:lnTo>
                  <a:lnTo>
                    <a:pt x="16960" y="24051"/>
                  </a:lnTo>
                  <a:lnTo>
                    <a:pt x="16924" y="23905"/>
                  </a:lnTo>
                  <a:lnTo>
                    <a:pt x="16851" y="23759"/>
                  </a:lnTo>
                  <a:lnTo>
                    <a:pt x="16741" y="23613"/>
                  </a:lnTo>
                  <a:lnTo>
                    <a:pt x="16595" y="23430"/>
                  </a:lnTo>
                  <a:lnTo>
                    <a:pt x="16412" y="23247"/>
                  </a:lnTo>
                  <a:lnTo>
                    <a:pt x="16266" y="23101"/>
                  </a:lnTo>
                  <a:lnTo>
                    <a:pt x="16156" y="22882"/>
                  </a:lnTo>
                  <a:lnTo>
                    <a:pt x="16120" y="22772"/>
                  </a:lnTo>
                  <a:lnTo>
                    <a:pt x="16120" y="22626"/>
                  </a:lnTo>
                  <a:lnTo>
                    <a:pt x="16156" y="22297"/>
                  </a:lnTo>
                  <a:lnTo>
                    <a:pt x="16193" y="21968"/>
                  </a:lnTo>
                  <a:lnTo>
                    <a:pt x="16302" y="21676"/>
                  </a:lnTo>
                  <a:lnTo>
                    <a:pt x="16485" y="21420"/>
                  </a:lnTo>
                  <a:lnTo>
                    <a:pt x="16668" y="21237"/>
                  </a:lnTo>
                  <a:lnTo>
                    <a:pt x="16851" y="21054"/>
                  </a:lnTo>
                  <a:lnTo>
                    <a:pt x="17180" y="20762"/>
                  </a:lnTo>
                  <a:lnTo>
                    <a:pt x="17326" y="20616"/>
                  </a:lnTo>
                  <a:lnTo>
                    <a:pt x="17435" y="20469"/>
                  </a:lnTo>
                  <a:lnTo>
                    <a:pt x="17509" y="20250"/>
                  </a:lnTo>
                  <a:lnTo>
                    <a:pt x="17582" y="20067"/>
                  </a:lnTo>
                  <a:lnTo>
                    <a:pt x="17655" y="19848"/>
                  </a:lnTo>
                  <a:lnTo>
                    <a:pt x="17655" y="19629"/>
                  </a:lnTo>
                  <a:lnTo>
                    <a:pt x="17691" y="19409"/>
                  </a:lnTo>
                  <a:lnTo>
                    <a:pt x="17728" y="19263"/>
                  </a:lnTo>
                  <a:lnTo>
                    <a:pt x="17801" y="19117"/>
                  </a:lnTo>
                  <a:lnTo>
                    <a:pt x="17874" y="18971"/>
                  </a:lnTo>
                  <a:lnTo>
                    <a:pt x="17984" y="18898"/>
                  </a:lnTo>
                  <a:lnTo>
                    <a:pt x="18130" y="18825"/>
                  </a:lnTo>
                  <a:lnTo>
                    <a:pt x="18276" y="18788"/>
                  </a:lnTo>
                  <a:close/>
                  <a:moveTo>
                    <a:pt x="44666" y="32604"/>
                  </a:moveTo>
                  <a:lnTo>
                    <a:pt x="44666" y="32933"/>
                  </a:lnTo>
                  <a:lnTo>
                    <a:pt x="44520" y="32933"/>
                  </a:lnTo>
                  <a:lnTo>
                    <a:pt x="44557" y="32604"/>
                  </a:lnTo>
                  <a:close/>
                  <a:moveTo>
                    <a:pt x="37868" y="33409"/>
                  </a:moveTo>
                  <a:lnTo>
                    <a:pt x="38050" y="33445"/>
                  </a:lnTo>
                  <a:lnTo>
                    <a:pt x="38014" y="34213"/>
                  </a:lnTo>
                  <a:lnTo>
                    <a:pt x="37283" y="34213"/>
                  </a:lnTo>
                  <a:lnTo>
                    <a:pt x="37246" y="33847"/>
                  </a:lnTo>
                  <a:lnTo>
                    <a:pt x="37283" y="33701"/>
                  </a:lnTo>
                  <a:lnTo>
                    <a:pt x="37319" y="33591"/>
                  </a:lnTo>
                  <a:lnTo>
                    <a:pt x="37393" y="33518"/>
                  </a:lnTo>
                  <a:lnTo>
                    <a:pt x="37502" y="33445"/>
                  </a:lnTo>
                  <a:lnTo>
                    <a:pt x="37648" y="33445"/>
                  </a:lnTo>
                  <a:lnTo>
                    <a:pt x="37868" y="33409"/>
                  </a:lnTo>
                  <a:close/>
                  <a:moveTo>
                    <a:pt x="26793" y="32933"/>
                  </a:moveTo>
                  <a:lnTo>
                    <a:pt x="26866" y="33153"/>
                  </a:lnTo>
                  <a:lnTo>
                    <a:pt x="26902" y="33372"/>
                  </a:lnTo>
                  <a:lnTo>
                    <a:pt x="26829" y="33591"/>
                  </a:lnTo>
                  <a:lnTo>
                    <a:pt x="26756" y="33774"/>
                  </a:lnTo>
                  <a:lnTo>
                    <a:pt x="26610" y="34067"/>
                  </a:lnTo>
                  <a:lnTo>
                    <a:pt x="26573" y="34140"/>
                  </a:lnTo>
                  <a:lnTo>
                    <a:pt x="26610" y="34249"/>
                  </a:lnTo>
                  <a:lnTo>
                    <a:pt x="26646" y="34322"/>
                  </a:lnTo>
                  <a:lnTo>
                    <a:pt x="26720" y="34396"/>
                  </a:lnTo>
                  <a:lnTo>
                    <a:pt x="26975" y="34578"/>
                  </a:lnTo>
                  <a:lnTo>
                    <a:pt x="27816" y="35127"/>
                  </a:lnTo>
                  <a:lnTo>
                    <a:pt x="28657" y="35675"/>
                  </a:lnTo>
                  <a:lnTo>
                    <a:pt x="28803" y="35821"/>
                  </a:lnTo>
                  <a:lnTo>
                    <a:pt x="28913" y="36004"/>
                  </a:lnTo>
                  <a:lnTo>
                    <a:pt x="28949" y="36223"/>
                  </a:lnTo>
                  <a:lnTo>
                    <a:pt x="28913" y="36406"/>
                  </a:lnTo>
                  <a:lnTo>
                    <a:pt x="28803" y="36589"/>
                  </a:lnTo>
                  <a:lnTo>
                    <a:pt x="28657" y="36735"/>
                  </a:lnTo>
                  <a:lnTo>
                    <a:pt x="28474" y="36808"/>
                  </a:lnTo>
                  <a:lnTo>
                    <a:pt x="28255" y="36844"/>
                  </a:lnTo>
                  <a:lnTo>
                    <a:pt x="27926" y="36881"/>
                  </a:lnTo>
                  <a:lnTo>
                    <a:pt x="27560" y="36844"/>
                  </a:lnTo>
                  <a:lnTo>
                    <a:pt x="27195" y="36771"/>
                  </a:lnTo>
                  <a:lnTo>
                    <a:pt x="26829" y="36698"/>
                  </a:lnTo>
                  <a:lnTo>
                    <a:pt x="26500" y="36552"/>
                  </a:lnTo>
                  <a:lnTo>
                    <a:pt x="26208" y="36406"/>
                  </a:lnTo>
                  <a:lnTo>
                    <a:pt x="25915" y="36333"/>
                  </a:lnTo>
                  <a:lnTo>
                    <a:pt x="25623" y="36296"/>
                  </a:lnTo>
                  <a:lnTo>
                    <a:pt x="25331" y="36260"/>
                  </a:lnTo>
                  <a:lnTo>
                    <a:pt x="25002" y="36296"/>
                  </a:lnTo>
                  <a:lnTo>
                    <a:pt x="24636" y="36369"/>
                  </a:lnTo>
                  <a:lnTo>
                    <a:pt x="24307" y="36479"/>
                  </a:lnTo>
                  <a:lnTo>
                    <a:pt x="23978" y="36698"/>
                  </a:lnTo>
                  <a:lnTo>
                    <a:pt x="23868" y="36735"/>
                  </a:lnTo>
                  <a:lnTo>
                    <a:pt x="23722" y="36771"/>
                  </a:lnTo>
                  <a:lnTo>
                    <a:pt x="23430" y="36808"/>
                  </a:lnTo>
                  <a:lnTo>
                    <a:pt x="23174" y="36808"/>
                  </a:lnTo>
                  <a:lnTo>
                    <a:pt x="22918" y="36735"/>
                  </a:lnTo>
                  <a:lnTo>
                    <a:pt x="22735" y="36625"/>
                  </a:lnTo>
                  <a:lnTo>
                    <a:pt x="22553" y="36515"/>
                  </a:lnTo>
                  <a:lnTo>
                    <a:pt x="22406" y="36333"/>
                  </a:lnTo>
                  <a:lnTo>
                    <a:pt x="22297" y="36113"/>
                  </a:lnTo>
                  <a:lnTo>
                    <a:pt x="22260" y="36004"/>
                  </a:lnTo>
                  <a:lnTo>
                    <a:pt x="22260" y="35894"/>
                  </a:lnTo>
                  <a:lnTo>
                    <a:pt x="22297" y="35784"/>
                  </a:lnTo>
                  <a:lnTo>
                    <a:pt x="22333" y="35638"/>
                  </a:lnTo>
                  <a:lnTo>
                    <a:pt x="22406" y="35456"/>
                  </a:lnTo>
                  <a:lnTo>
                    <a:pt x="22480" y="35273"/>
                  </a:lnTo>
                  <a:lnTo>
                    <a:pt x="22516" y="35090"/>
                  </a:lnTo>
                  <a:lnTo>
                    <a:pt x="22589" y="34907"/>
                  </a:lnTo>
                  <a:lnTo>
                    <a:pt x="22991" y="34249"/>
                  </a:lnTo>
                  <a:lnTo>
                    <a:pt x="23430" y="33591"/>
                  </a:lnTo>
                  <a:lnTo>
                    <a:pt x="23503" y="33518"/>
                  </a:lnTo>
                  <a:lnTo>
                    <a:pt x="23576" y="33482"/>
                  </a:lnTo>
                  <a:lnTo>
                    <a:pt x="23795" y="33445"/>
                  </a:lnTo>
                  <a:lnTo>
                    <a:pt x="23832" y="33445"/>
                  </a:lnTo>
                  <a:lnTo>
                    <a:pt x="23905" y="33518"/>
                  </a:lnTo>
                  <a:lnTo>
                    <a:pt x="24015" y="33555"/>
                  </a:lnTo>
                  <a:lnTo>
                    <a:pt x="24271" y="33664"/>
                  </a:lnTo>
                  <a:lnTo>
                    <a:pt x="24417" y="33701"/>
                  </a:lnTo>
                  <a:lnTo>
                    <a:pt x="24490" y="33811"/>
                  </a:lnTo>
                  <a:lnTo>
                    <a:pt x="24563" y="33920"/>
                  </a:lnTo>
                  <a:lnTo>
                    <a:pt x="24563" y="34103"/>
                  </a:lnTo>
                  <a:lnTo>
                    <a:pt x="24600" y="34213"/>
                  </a:lnTo>
                  <a:lnTo>
                    <a:pt x="24709" y="34359"/>
                  </a:lnTo>
                  <a:lnTo>
                    <a:pt x="25002" y="34651"/>
                  </a:lnTo>
                  <a:lnTo>
                    <a:pt x="26354" y="34140"/>
                  </a:lnTo>
                  <a:lnTo>
                    <a:pt x="26244" y="34030"/>
                  </a:lnTo>
                  <a:lnTo>
                    <a:pt x="26135" y="33993"/>
                  </a:lnTo>
                  <a:lnTo>
                    <a:pt x="25842" y="33957"/>
                  </a:lnTo>
                  <a:lnTo>
                    <a:pt x="25733" y="33884"/>
                  </a:lnTo>
                  <a:lnTo>
                    <a:pt x="25623" y="33811"/>
                  </a:lnTo>
                  <a:lnTo>
                    <a:pt x="25550" y="33701"/>
                  </a:lnTo>
                  <a:lnTo>
                    <a:pt x="25550" y="33482"/>
                  </a:lnTo>
                  <a:lnTo>
                    <a:pt x="26793" y="32933"/>
                  </a:lnTo>
                  <a:close/>
                  <a:moveTo>
                    <a:pt x="33555" y="32787"/>
                  </a:moveTo>
                  <a:lnTo>
                    <a:pt x="33920" y="32824"/>
                  </a:lnTo>
                  <a:lnTo>
                    <a:pt x="34030" y="32860"/>
                  </a:lnTo>
                  <a:lnTo>
                    <a:pt x="34103" y="32933"/>
                  </a:lnTo>
                  <a:lnTo>
                    <a:pt x="34139" y="33007"/>
                  </a:lnTo>
                  <a:lnTo>
                    <a:pt x="34176" y="33153"/>
                  </a:lnTo>
                  <a:lnTo>
                    <a:pt x="34176" y="33518"/>
                  </a:lnTo>
                  <a:lnTo>
                    <a:pt x="33774" y="33738"/>
                  </a:lnTo>
                  <a:lnTo>
                    <a:pt x="33628" y="33847"/>
                  </a:lnTo>
                  <a:lnTo>
                    <a:pt x="33482" y="33957"/>
                  </a:lnTo>
                  <a:lnTo>
                    <a:pt x="33372" y="34103"/>
                  </a:lnTo>
                  <a:lnTo>
                    <a:pt x="33299" y="34286"/>
                  </a:lnTo>
                  <a:lnTo>
                    <a:pt x="33299" y="34432"/>
                  </a:lnTo>
                  <a:lnTo>
                    <a:pt x="33299" y="34615"/>
                  </a:lnTo>
                  <a:lnTo>
                    <a:pt x="33335" y="34798"/>
                  </a:lnTo>
                  <a:lnTo>
                    <a:pt x="33445" y="34944"/>
                  </a:lnTo>
                  <a:lnTo>
                    <a:pt x="33591" y="35127"/>
                  </a:lnTo>
                  <a:lnTo>
                    <a:pt x="33774" y="35273"/>
                  </a:lnTo>
                  <a:lnTo>
                    <a:pt x="34030" y="35492"/>
                  </a:lnTo>
                  <a:lnTo>
                    <a:pt x="34249" y="35784"/>
                  </a:lnTo>
                  <a:lnTo>
                    <a:pt x="34395" y="36077"/>
                  </a:lnTo>
                  <a:lnTo>
                    <a:pt x="34505" y="36406"/>
                  </a:lnTo>
                  <a:lnTo>
                    <a:pt x="34578" y="36735"/>
                  </a:lnTo>
                  <a:lnTo>
                    <a:pt x="34688" y="37064"/>
                  </a:lnTo>
                  <a:lnTo>
                    <a:pt x="34834" y="37393"/>
                  </a:lnTo>
                  <a:lnTo>
                    <a:pt x="34944" y="37539"/>
                  </a:lnTo>
                  <a:lnTo>
                    <a:pt x="35090" y="37685"/>
                  </a:lnTo>
                  <a:lnTo>
                    <a:pt x="35199" y="37831"/>
                  </a:lnTo>
                  <a:lnTo>
                    <a:pt x="35273" y="38014"/>
                  </a:lnTo>
                  <a:lnTo>
                    <a:pt x="35346" y="38197"/>
                  </a:lnTo>
                  <a:lnTo>
                    <a:pt x="35382" y="38380"/>
                  </a:lnTo>
                  <a:lnTo>
                    <a:pt x="35419" y="38745"/>
                  </a:lnTo>
                  <a:lnTo>
                    <a:pt x="35455" y="38928"/>
                  </a:lnTo>
                  <a:lnTo>
                    <a:pt x="35528" y="39111"/>
                  </a:lnTo>
                  <a:lnTo>
                    <a:pt x="35309" y="39257"/>
                  </a:lnTo>
                  <a:lnTo>
                    <a:pt x="35126" y="39367"/>
                  </a:lnTo>
                  <a:lnTo>
                    <a:pt x="34907" y="39403"/>
                  </a:lnTo>
                  <a:lnTo>
                    <a:pt x="34688" y="39440"/>
                  </a:lnTo>
                  <a:lnTo>
                    <a:pt x="34395" y="39403"/>
                  </a:lnTo>
                  <a:lnTo>
                    <a:pt x="34103" y="39293"/>
                  </a:lnTo>
                  <a:lnTo>
                    <a:pt x="33701" y="39111"/>
                  </a:lnTo>
                  <a:lnTo>
                    <a:pt x="33299" y="38891"/>
                  </a:lnTo>
                  <a:lnTo>
                    <a:pt x="33153" y="38782"/>
                  </a:lnTo>
                  <a:lnTo>
                    <a:pt x="33043" y="38635"/>
                  </a:lnTo>
                  <a:lnTo>
                    <a:pt x="33043" y="38489"/>
                  </a:lnTo>
                  <a:lnTo>
                    <a:pt x="33043" y="38307"/>
                  </a:lnTo>
                  <a:lnTo>
                    <a:pt x="33153" y="37685"/>
                  </a:lnTo>
                  <a:lnTo>
                    <a:pt x="33335" y="36991"/>
                  </a:lnTo>
                  <a:lnTo>
                    <a:pt x="32787" y="36442"/>
                  </a:lnTo>
                  <a:lnTo>
                    <a:pt x="32495" y="36113"/>
                  </a:lnTo>
                  <a:lnTo>
                    <a:pt x="32239" y="35821"/>
                  </a:lnTo>
                  <a:lnTo>
                    <a:pt x="32056" y="35492"/>
                  </a:lnTo>
                  <a:lnTo>
                    <a:pt x="31837" y="35127"/>
                  </a:lnTo>
                  <a:lnTo>
                    <a:pt x="31690" y="34761"/>
                  </a:lnTo>
                  <a:lnTo>
                    <a:pt x="31544" y="34396"/>
                  </a:lnTo>
                  <a:lnTo>
                    <a:pt x="31508" y="34176"/>
                  </a:lnTo>
                  <a:lnTo>
                    <a:pt x="31544" y="33993"/>
                  </a:lnTo>
                  <a:lnTo>
                    <a:pt x="31581" y="33884"/>
                  </a:lnTo>
                  <a:lnTo>
                    <a:pt x="31654" y="33774"/>
                  </a:lnTo>
                  <a:lnTo>
                    <a:pt x="31727" y="33701"/>
                  </a:lnTo>
                  <a:lnTo>
                    <a:pt x="31873" y="33628"/>
                  </a:lnTo>
                  <a:lnTo>
                    <a:pt x="32056" y="33518"/>
                  </a:lnTo>
                  <a:lnTo>
                    <a:pt x="32275" y="33372"/>
                  </a:lnTo>
                  <a:lnTo>
                    <a:pt x="32641" y="33043"/>
                  </a:lnTo>
                  <a:lnTo>
                    <a:pt x="32824" y="32933"/>
                  </a:lnTo>
                  <a:lnTo>
                    <a:pt x="33006" y="32824"/>
                  </a:lnTo>
                  <a:lnTo>
                    <a:pt x="33226" y="32787"/>
                  </a:lnTo>
                  <a:close/>
                  <a:moveTo>
                    <a:pt x="14694" y="34176"/>
                  </a:moveTo>
                  <a:lnTo>
                    <a:pt x="15352" y="34542"/>
                  </a:lnTo>
                  <a:lnTo>
                    <a:pt x="15644" y="34761"/>
                  </a:lnTo>
                  <a:lnTo>
                    <a:pt x="15900" y="34980"/>
                  </a:lnTo>
                  <a:lnTo>
                    <a:pt x="16156" y="35236"/>
                  </a:lnTo>
                  <a:lnTo>
                    <a:pt x="16449" y="35456"/>
                  </a:lnTo>
                  <a:lnTo>
                    <a:pt x="16704" y="35638"/>
                  </a:lnTo>
                  <a:lnTo>
                    <a:pt x="17033" y="35784"/>
                  </a:lnTo>
                  <a:lnTo>
                    <a:pt x="17289" y="35894"/>
                  </a:lnTo>
                  <a:lnTo>
                    <a:pt x="17472" y="36004"/>
                  </a:lnTo>
                  <a:lnTo>
                    <a:pt x="17691" y="36150"/>
                  </a:lnTo>
                  <a:lnTo>
                    <a:pt x="17838" y="36333"/>
                  </a:lnTo>
                  <a:lnTo>
                    <a:pt x="17984" y="36515"/>
                  </a:lnTo>
                  <a:lnTo>
                    <a:pt x="18057" y="36735"/>
                  </a:lnTo>
                  <a:lnTo>
                    <a:pt x="18130" y="36954"/>
                  </a:lnTo>
                  <a:lnTo>
                    <a:pt x="18130" y="37247"/>
                  </a:lnTo>
                  <a:lnTo>
                    <a:pt x="18130" y="37429"/>
                  </a:lnTo>
                  <a:lnTo>
                    <a:pt x="18166" y="37575"/>
                  </a:lnTo>
                  <a:lnTo>
                    <a:pt x="18788" y="38562"/>
                  </a:lnTo>
                  <a:lnTo>
                    <a:pt x="19080" y="39038"/>
                  </a:lnTo>
                  <a:lnTo>
                    <a:pt x="19409" y="39476"/>
                  </a:lnTo>
                  <a:lnTo>
                    <a:pt x="19629" y="39695"/>
                  </a:lnTo>
                  <a:lnTo>
                    <a:pt x="19702" y="39769"/>
                  </a:lnTo>
                  <a:lnTo>
                    <a:pt x="19775" y="39769"/>
                  </a:lnTo>
                  <a:lnTo>
                    <a:pt x="19884" y="39732"/>
                  </a:lnTo>
                  <a:lnTo>
                    <a:pt x="19994" y="39695"/>
                  </a:lnTo>
                  <a:lnTo>
                    <a:pt x="20177" y="39403"/>
                  </a:lnTo>
                  <a:lnTo>
                    <a:pt x="20469" y="39111"/>
                  </a:lnTo>
                  <a:lnTo>
                    <a:pt x="20762" y="38782"/>
                  </a:lnTo>
                  <a:lnTo>
                    <a:pt x="19921" y="37831"/>
                  </a:lnTo>
                  <a:lnTo>
                    <a:pt x="20140" y="37612"/>
                  </a:lnTo>
                  <a:lnTo>
                    <a:pt x="20360" y="37393"/>
                  </a:lnTo>
                  <a:lnTo>
                    <a:pt x="20615" y="37283"/>
                  </a:lnTo>
                  <a:lnTo>
                    <a:pt x="20871" y="37173"/>
                  </a:lnTo>
                  <a:lnTo>
                    <a:pt x="21091" y="37137"/>
                  </a:lnTo>
                  <a:lnTo>
                    <a:pt x="21310" y="37173"/>
                  </a:lnTo>
                  <a:lnTo>
                    <a:pt x="21383" y="37210"/>
                  </a:lnTo>
                  <a:lnTo>
                    <a:pt x="21420" y="37283"/>
                  </a:lnTo>
                  <a:lnTo>
                    <a:pt x="21529" y="37466"/>
                  </a:lnTo>
                  <a:lnTo>
                    <a:pt x="21566" y="37722"/>
                  </a:lnTo>
                  <a:lnTo>
                    <a:pt x="21566" y="37978"/>
                  </a:lnTo>
                  <a:lnTo>
                    <a:pt x="21566" y="38270"/>
                  </a:lnTo>
                  <a:lnTo>
                    <a:pt x="21675" y="38562"/>
                  </a:lnTo>
                  <a:lnTo>
                    <a:pt x="21749" y="38818"/>
                  </a:lnTo>
                  <a:lnTo>
                    <a:pt x="21895" y="39074"/>
                  </a:lnTo>
                  <a:lnTo>
                    <a:pt x="22041" y="39293"/>
                  </a:lnTo>
                  <a:lnTo>
                    <a:pt x="22224" y="39476"/>
                  </a:lnTo>
                  <a:lnTo>
                    <a:pt x="22443" y="39659"/>
                  </a:lnTo>
                  <a:lnTo>
                    <a:pt x="22735" y="39769"/>
                  </a:lnTo>
                  <a:lnTo>
                    <a:pt x="23028" y="39878"/>
                  </a:lnTo>
                  <a:lnTo>
                    <a:pt x="23320" y="39951"/>
                  </a:lnTo>
                  <a:lnTo>
                    <a:pt x="23576" y="39988"/>
                  </a:lnTo>
                  <a:lnTo>
                    <a:pt x="23722" y="39951"/>
                  </a:lnTo>
                  <a:lnTo>
                    <a:pt x="23905" y="39878"/>
                  </a:lnTo>
                  <a:lnTo>
                    <a:pt x="24051" y="39842"/>
                  </a:lnTo>
                  <a:lnTo>
                    <a:pt x="24234" y="39805"/>
                  </a:lnTo>
                  <a:lnTo>
                    <a:pt x="24490" y="39842"/>
                  </a:lnTo>
                  <a:lnTo>
                    <a:pt x="24709" y="39915"/>
                  </a:lnTo>
                  <a:lnTo>
                    <a:pt x="24965" y="40061"/>
                  </a:lnTo>
                  <a:lnTo>
                    <a:pt x="25221" y="40098"/>
                  </a:lnTo>
                  <a:lnTo>
                    <a:pt x="25331" y="40061"/>
                  </a:lnTo>
                  <a:lnTo>
                    <a:pt x="25477" y="40024"/>
                  </a:lnTo>
                  <a:lnTo>
                    <a:pt x="25586" y="39988"/>
                  </a:lnTo>
                  <a:lnTo>
                    <a:pt x="25733" y="39878"/>
                  </a:lnTo>
                  <a:lnTo>
                    <a:pt x="25879" y="39805"/>
                  </a:lnTo>
                  <a:lnTo>
                    <a:pt x="26062" y="39769"/>
                  </a:lnTo>
                  <a:lnTo>
                    <a:pt x="26171" y="39769"/>
                  </a:lnTo>
                  <a:lnTo>
                    <a:pt x="26354" y="39805"/>
                  </a:lnTo>
                  <a:lnTo>
                    <a:pt x="26464" y="39878"/>
                  </a:lnTo>
                  <a:lnTo>
                    <a:pt x="26537" y="40024"/>
                  </a:lnTo>
                  <a:lnTo>
                    <a:pt x="26610" y="40207"/>
                  </a:lnTo>
                  <a:lnTo>
                    <a:pt x="26646" y="40427"/>
                  </a:lnTo>
                  <a:lnTo>
                    <a:pt x="26610" y="40609"/>
                  </a:lnTo>
                  <a:lnTo>
                    <a:pt x="26537" y="41011"/>
                  </a:lnTo>
                  <a:lnTo>
                    <a:pt x="26427" y="41413"/>
                  </a:lnTo>
                  <a:lnTo>
                    <a:pt x="26281" y="41779"/>
                  </a:lnTo>
                  <a:lnTo>
                    <a:pt x="26098" y="42254"/>
                  </a:lnTo>
                  <a:lnTo>
                    <a:pt x="26025" y="42437"/>
                  </a:lnTo>
                  <a:lnTo>
                    <a:pt x="25915" y="42583"/>
                  </a:lnTo>
                  <a:lnTo>
                    <a:pt x="25842" y="42656"/>
                  </a:lnTo>
                  <a:lnTo>
                    <a:pt x="25696" y="42729"/>
                  </a:lnTo>
                  <a:lnTo>
                    <a:pt x="25550" y="42766"/>
                  </a:lnTo>
                  <a:lnTo>
                    <a:pt x="25367" y="42766"/>
                  </a:lnTo>
                  <a:lnTo>
                    <a:pt x="24709" y="42729"/>
                  </a:lnTo>
                  <a:lnTo>
                    <a:pt x="24307" y="42693"/>
                  </a:lnTo>
                  <a:lnTo>
                    <a:pt x="24088" y="42729"/>
                  </a:lnTo>
                  <a:lnTo>
                    <a:pt x="23613" y="42802"/>
                  </a:lnTo>
                  <a:lnTo>
                    <a:pt x="23174" y="42839"/>
                  </a:lnTo>
                  <a:lnTo>
                    <a:pt x="22772" y="42802"/>
                  </a:lnTo>
                  <a:lnTo>
                    <a:pt x="22406" y="42766"/>
                  </a:lnTo>
                  <a:lnTo>
                    <a:pt x="22004" y="42693"/>
                  </a:lnTo>
                  <a:lnTo>
                    <a:pt x="21639" y="42583"/>
                  </a:lnTo>
                  <a:lnTo>
                    <a:pt x="20908" y="42327"/>
                  </a:lnTo>
                  <a:lnTo>
                    <a:pt x="20177" y="42035"/>
                  </a:lnTo>
                  <a:lnTo>
                    <a:pt x="19884" y="41925"/>
                  </a:lnTo>
                  <a:lnTo>
                    <a:pt x="19592" y="41889"/>
                  </a:lnTo>
                  <a:lnTo>
                    <a:pt x="19409" y="41889"/>
                  </a:lnTo>
                  <a:lnTo>
                    <a:pt x="19190" y="41962"/>
                  </a:lnTo>
                  <a:lnTo>
                    <a:pt x="18971" y="42108"/>
                  </a:lnTo>
                  <a:lnTo>
                    <a:pt x="18824" y="42254"/>
                  </a:lnTo>
                  <a:lnTo>
                    <a:pt x="18715" y="42437"/>
                  </a:lnTo>
                  <a:lnTo>
                    <a:pt x="18678" y="42729"/>
                  </a:lnTo>
                  <a:lnTo>
                    <a:pt x="18642" y="42985"/>
                  </a:lnTo>
                  <a:lnTo>
                    <a:pt x="18605" y="43204"/>
                  </a:lnTo>
                  <a:lnTo>
                    <a:pt x="18495" y="43314"/>
                  </a:lnTo>
                  <a:lnTo>
                    <a:pt x="18349" y="43351"/>
                  </a:lnTo>
                  <a:lnTo>
                    <a:pt x="18093" y="43314"/>
                  </a:lnTo>
                  <a:lnTo>
                    <a:pt x="17801" y="43168"/>
                  </a:lnTo>
                  <a:lnTo>
                    <a:pt x="17362" y="42985"/>
                  </a:lnTo>
                  <a:lnTo>
                    <a:pt x="16924" y="42802"/>
                  </a:lnTo>
                  <a:lnTo>
                    <a:pt x="16668" y="42693"/>
                  </a:lnTo>
                  <a:lnTo>
                    <a:pt x="16558" y="42656"/>
                  </a:lnTo>
                  <a:lnTo>
                    <a:pt x="16485" y="42583"/>
                  </a:lnTo>
                  <a:lnTo>
                    <a:pt x="16375" y="42364"/>
                  </a:lnTo>
                  <a:lnTo>
                    <a:pt x="16229" y="42218"/>
                  </a:lnTo>
                  <a:lnTo>
                    <a:pt x="16046" y="42108"/>
                  </a:lnTo>
                  <a:lnTo>
                    <a:pt x="15864" y="42035"/>
                  </a:lnTo>
                  <a:lnTo>
                    <a:pt x="15498" y="41925"/>
                  </a:lnTo>
                  <a:lnTo>
                    <a:pt x="15096" y="41852"/>
                  </a:lnTo>
                  <a:lnTo>
                    <a:pt x="14840" y="41815"/>
                  </a:lnTo>
                  <a:lnTo>
                    <a:pt x="14621" y="41742"/>
                  </a:lnTo>
                  <a:lnTo>
                    <a:pt x="14182" y="41560"/>
                  </a:lnTo>
                  <a:lnTo>
                    <a:pt x="14036" y="41487"/>
                  </a:lnTo>
                  <a:lnTo>
                    <a:pt x="13927" y="41340"/>
                  </a:lnTo>
                  <a:lnTo>
                    <a:pt x="13890" y="41194"/>
                  </a:lnTo>
                  <a:lnTo>
                    <a:pt x="13963" y="41048"/>
                  </a:lnTo>
                  <a:lnTo>
                    <a:pt x="14036" y="40865"/>
                  </a:lnTo>
                  <a:lnTo>
                    <a:pt x="14073" y="40682"/>
                  </a:lnTo>
                  <a:lnTo>
                    <a:pt x="14073" y="40500"/>
                  </a:lnTo>
                  <a:lnTo>
                    <a:pt x="14073" y="40317"/>
                  </a:lnTo>
                  <a:lnTo>
                    <a:pt x="14000" y="39951"/>
                  </a:lnTo>
                  <a:lnTo>
                    <a:pt x="14000" y="39769"/>
                  </a:lnTo>
                  <a:lnTo>
                    <a:pt x="14036" y="39586"/>
                  </a:lnTo>
                  <a:lnTo>
                    <a:pt x="13598" y="39513"/>
                  </a:lnTo>
                  <a:lnTo>
                    <a:pt x="13232" y="39476"/>
                  </a:lnTo>
                  <a:lnTo>
                    <a:pt x="13195" y="39476"/>
                  </a:lnTo>
                  <a:lnTo>
                    <a:pt x="11989" y="39513"/>
                  </a:lnTo>
                  <a:lnTo>
                    <a:pt x="10783" y="39622"/>
                  </a:lnTo>
                  <a:lnTo>
                    <a:pt x="10198" y="39695"/>
                  </a:lnTo>
                  <a:lnTo>
                    <a:pt x="9650" y="39805"/>
                  </a:lnTo>
                  <a:lnTo>
                    <a:pt x="9102" y="39951"/>
                  </a:lnTo>
                  <a:lnTo>
                    <a:pt x="8590" y="40171"/>
                  </a:lnTo>
                  <a:lnTo>
                    <a:pt x="8115" y="40463"/>
                  </a:lnTo>
                  <a:lnTo>
                    <a:pt x="7896" y="40573"/>
                  </a:lnTo>
                  <a:lnTo>
                    <a:pt x="7749" y="40609"/>
                  </a:lnTo>
                  <a:lnTo>
                    <a:pt x="7274" y="40609"/>
                  </a:lnTo>
                  <a:lnTo>
                    <a:pt x="6909" y="40536"/>
                  </a:lnTo>
                  <a:lnTo>
                    <a:pt x="6141" y="40353"/>
                  </a:lnTo>
                  <a:lnTo>
                    <a:pt x="6214" y="40171"/>
                  </a:lnTo>
                  <a:lnTo>
                    <a:pt x="6287" y="40061"/>
                  </a:lnTo>
                  <a:lnTo>
                    <a:pt x="6397" y="39951"/>
                  </a:lnTo>
                  <a:lnTo>
                    <a:pt x="6507" y="39878"/>
                  </a:lnTo>
                  <a:lnTo>
                    <a:pt x="6762" y="39805"/>
                  </a:lnTo>
                  <a:lnTo>
                    <a:pt x="7018" y="39769"/>
                  </a:lnTo>
                  <a:lnTo>
                    <a:pt x="7311" y="39769"/>
                  </a:lnTo>
                  <a:lnTo>
                    <a:pt x="7567" y="39695"/>
                  </a:lnTo>
                  <a:lnTo>
                    <a:pt x="7786" y="39622"/>
                  </a:lnTo>
                  <a:lnTo>
                    <a:pt x="8005" y="39513"/>
                  </a:lnTo>
                  <a:lnTo>
                    <a:pt x="8188" y="39367"/>
                  </a:lnTo>
                  <a:lnTo>
                    <a:pt x="8371" y="39184"/>
                  </a:lnTo>
                  <a:lnTo>
                    <a:pt x="8517" y="38964"/>
                  </a:lnTo>
                  <a:lnTo>
                    <a:pt x="8627" y="38745"/>
                  </a:lnTo>
                  <a:lnTo>
                    <a:pt x="8736" y="38489"/>
                  </a:lnTo>
                  <a:lnTo>
                    <a:pt x="8773" y="38343"/>
                  </a:lnTo>
                  <a:lnTo>
                    <a:pt x="8773" y="38233"/>
                  </a:lnTo>
                  <a:lnTo>
                    <a:pt x="8773" y="38051"/>
                  </a:lnTo>
                  <a:lnTo>
                    <a:pt x="8773" y="37868"/>
                  </a:lnTo>
                  <a:lnTo>
                    <a:pt x="8846" y="37722"/>
                  </a:lnTo>
                  <a:lnTo>
                    <a:pt x="8919" y="37575"/>
                  </a:lnTo>
                  <a:lnTo>
                    <a:pt x="8992" y="37466"/>
                  </a:lnTo>
                  <a:lnTo>
                    <a:pt x="9102" y="37356"/>
                  </a:lnTo>
                  <a:lnTo>
                    <a:pt x="9394" y="37173"/>
                  </a:lnTo>
                  <a:lnTo>
                    <a:pt x="9723" y="36954"/>
                  </a:lnTo>
                  <a:lnTo>
                    <a:pt x="9869" y="36808"/>
                  </a:lnTo>
                  <a:lnTo>
                    <a:pt x="10016" y="36698"/>
                  </a:lnTo>
                  <a:lnTo>
                    <a:pt x="10125" y="36552"/>
                  </a:lnTo>
                  <a:lnTo>
                    <a:pt x="10198" y="36369"/>
                  </a:lnTo>
                  <a:lnTo>
                    <a:pt x="10235" y="36150"/>
                  </a:lnTo>
                  <a:lnTo>
                    <a:pt x="10271" y="35931"/>
                  </a:lnTo>
                  <a:lnTo>
                    <a:pt x="10271" y="35784"/>
                  </a:lnTo>
                  <a:lnTo>
                    <a:pt x="10381" y="35638"/>
                  </a:lnTo>
                  <a:lnTo>
                    <a:pt x="10527" y="35565"/>
                  </a:lnTo>
                  <a:lnTo>
                    <a:pt x="10710" y="35529"/>
                  </a:lnTo>
                  <a:lnTo>
                    <a:pt x="10820" y="35529"/>
                  </a:lnTo>
                  <a:lnTo>
                    <a:pt x="10929" y="35565"/>
                  </a:lnTo>
                  <a:lnTo>
                    <a:pt x="11185" y="35675"/>
                  </a:lnTo>
                  <a:lnTo>
                    <a:pt x="11660" y="35675"/>
                  </a:lnTo>
                  <a:lnTo>
                    <a:pt x="11843" y="35602"/>
                  </a:lnTo>
                  <a:lnTo>
                    <a:pt x="12062" y="35492"/>
                  </a:lnTo>
                  <a:lnTo>
                    <a:pt x="12282" y="35346"/>
                  </a:lnTo>
                  <a:lnTo>
                    <a:pt x="12684" y="35090"/>
                  </a:lnTo>
                  <a:lnTo>
                    <a:pt x="12830" y="35017"/>
                  </a:lnTo>
                  <a:lnTo>
                    <a:pt x="12976" y="35017"/>
                  </a:lnTo>
                  <a:lnTo>
                    <a:pt x="13159" y="35053"/>
                  </a:lnTo>
                  <a:lnTo>
                    <a:pt x="13342" y="35163"/>
                  </a:lnTo>
                  <a:lnTo>
                    <a:pt x="13488" y="35346"/>
                  </a:lnTo>
                  <a:lnTo>
                    <a:pt x="13671" y="35602"/>
                  </a:lnTo>
                  <a:lnTo>
                    <a:pt x="14000" y="36004"/>
                  </a:lnTo>
                  <a:lnTo>
                    <a:pt x="14329" y="36369"/>
                  </a:lnTo>
                  <a:lnTo>
                    <a:pt x="14694" y="36662"/>
                  </a:lnTo>
                  <a:lnTo>
                    <a:pt x="15133" y="36954"/>
                  </a:lnTo>
                  <a:lnTo>
                    <a:pt x="15425" y="37100"/>
                  </a:lnTo>
                  <a:lnTo>
                    <a:pt x="15681" y="37283"/>
                  </a:lnTo>
                  <a:lnTo>
                    <a:pt x="15937" y="37502"/>
                  </a:lnTo>
                  <a:lnTo>
                    <a:pt x="16193" y="37722"/>
                  </a:lnTo>
                  <a:lnTo>
                    <a:pt x="16302" y="37795"/>
                  </a:lnTo>
                  <a:lnTo>
                    <a:pt x="16375" y="37868"/>
                  </a:lnTo>
                  <a:lnTo>
                    <a:pt x="16449" y="38051"/>
                  </a:lnTo>
                  <a:lnTo>
                    <a:pt x="16449" y="38270"/>
                  </a:lnTo>
                  <a:lnTo>
                    <a:pt x="16412" y="38453"/>
                  </a:lnTo>
                  <a:lnTo>
                    <a:pt x="16302" y="38562"/>
                  </a:lnTo>
                  <a:lnTo>
                    <a:pt x="16156" y="38709"/>
                  </a:lnTo>
                  <a:lnTo>
                    <a:pt x="15973" y="38782"/>
                  </a:lnTo>
                  <a:lnTo>
                    <a:pt x="15827" y="38855"/>
                  </a:lnTo>
                  <a:lnTo>
                    <a:pt x="15608" y="38891"/>
                  </a:lnTo>
                  <a:lnTo>
                    <a:pt x="15389" y="38928"/>
                  </a:lnTo>
                  <a:lnTo>
                    <a:pt x="14877" y="38964"/>
                  </a:lnTo>
                  <a:lnTo>
                    <a:pt x="14987" y="39147"/>
                  </a:lnTo>
                  <a:lnTo>
                    <a:pt x="15096" y="39293"/>
                  </a:lnTo>
                  <a:lnTo>
                    <a:pt x="15206" y="39403"/>
                  </a:lnTo>
                  <a:lnTo>
                    <a:pt x="15352" y="39476"/>
                  </a:lnTo>
                  <a:lnTo>
                    <a:pt x="15644" y="39622"/>
                  </a:lnTo>
                  <a:lnTo>
                    <a:pt x="15791" y="39695"/>
                  </a:lnTo>
                  <a:lnTo>
                    <a:pt x="15900" y="39805"/>
                  </a:lnTo>
                  <a:lnTo>
                    <a:pt x="16375" y="39293"/>
                  </a:lnTo>
                  <a:lnTo>
                    <a:pt x="16595" y="39038"/>
                  </a:lnTo>
                  <a:lnTo>
                    <a:pt x="16814" y="38782"/>
                  </a:lnTo>
                  <a:lnTo>
                    <a:pt x="16887" y="38635"/>
                  </a:lnTo>
                  <a:lnTo>
                    <a:pt x="16924" y="38453"/>
                  </a:lnTo>
                  <a:lnTo>
                    <a:pt x="16997" y="38087"/>
                  </a:lnTo>
                  <a:lnTo>
                    <a:pt x="16997" y="37795"/>
                  </a:lnTo>
                  <a:lnTo>
                    <a:pt x="16997" y="37502"/>
                  </a:lnTo>
                  <a:lnTo>
                    <a:pt x="17655" y="37502"/>
                  </a:lnTo>
                  <a:lnTo>
                    <a:pt x="17472" y="37283"/>
                  </a:lnTo>
                  <a:lnTo>
                    <a:pt x="17326" y="37137"/>
                  </a:lnTo>
                  <a:lnTo>
                    <a:pt x="16631" y="36735"/>
                  </a:lnTo>
                  <a:lnTo>
                    <a:pt x="15937" y="36296"/>
                  </a:lnTo>
                  <a:lnTo>
                    <a:pt x="15718" y="36077"/>
                  </a:lnTo>
                  <a:lnTo>
                    <a:pt x="15498" y="35858"/>
                  </a:lnTo>
                  <a:lnTo>
                    <a:pt x="15242" y="35492"/>
                  </a:lnTo>
                  <a:lnTo>
                    <a:pt x="14913" y="35163"/>
                  </a:lnTo>
                  <a:lnTo>
                    <a:pt x="14767" y="34980"/>
                  </a:lnTo>
                  <a:lnTo>
                    <a:pt x="14658" y="34798"/>
                  </a:lnTo>
                  <a:lnTo>
                    <a:pt x="14658" y="34578"/>
                  </a:lnTo>
                  <a:lnTo>
                    <a:pt x="14694" y="34176"/>
                  </a:lnTo>
                  <a:close/>
                  <a:moveTo>
                    <a:pt x="26391" y="44740"/>
                  </a:moveTo>
                  <a:lnTo>
                    <a:pt x="26537" y="44776"/>
                  </a:lnTo>
                  <a:lnTo>
                    <a:pt x="26646" y="44849"/>
                  </a:lnTo>
                  <a:lnTo>
                    <a:pt x="26756" y="44922"/>
                  </a:lnTo>
                  <a:lnTo>
                    <a:pt x="26829" y="45032"/>
                  </a:lnTo>
                  <a:lnTo>
                    <a:pt x="27451" y="45946"/>
                  </a:lnTo>
                  <a:lnTo>
                    <a:pt x="27779" y="46494"/>
                  </a:lnTo>
                  <a:lnTo>
                    <a:pt x="27999" y="46750"/>
                  </a:lnTo>
                  <a:lnTo>
                    <a:pt x="28255" y="46969"/>
                  </a:lnTo>
                  <a:lnTo>
                    <a:pt x="28328" y="47042"/>
                  </a:lnTo>
                  <a:lnTo>
                    <a:pt x="28401" y="47152"/>
                  </a:lnTo>
                  <a:lnTo>
                    <a:pt x="28511" y="47371"/>
                  </a:lnTo>
                  <a:lnTo>
                    <a:pt x="28584" y="47627"/>
                  </a:lnTo>
                  <a:lnTo>
                    <a:pt x="28657" y="47883"/>
                  </a:lnTo>
                  <a:lnTo>
                    <a:pt x="28693" y="48212"/>
                  </a:lnTo>
                  <a:lnTo>
                    <a:pt x="28803" y="48468"/>
                  </a:lnTo>
                  <a:lnTo>
                    <a:pt x="28949" y="48687"/>
                  </a:lnTo>
                  <a:lnTo>
                    <a:pt x="29168" y="48906"/>
                  </a:lnTo>
                  <a:lnTo>
                    <a:pt x="29424" y="49089"/>
                  </a:lnTo>
                  <a:lnTo>
                    <a:pt x="29607" y="49309"/>
                  </a:lnTo>
                  <a:lnTo>
                    <a:pt x="29790" y="49564"/>
                  </a:lnTo>
                  <a:lnTo>
                    <a:pt x="29936" y="49820"/>
                  </a:lnTo>
                  <a:lnTo>
                    <a:pt x="30265" y="50332"/>
                  </a:lnTo>
                  <a:lnTo>
                    <a:pt x="30448" y="50588"/>
                  </a:lnTo>
                  <a:lnTo>
                    <a:pt x="30667" y="50807"/>
                  </a:lnTo>
                  <a:lnTo>
                    <a:pt x="30667" y="51026"/>
                  </a:lnTo>
                  <a:lnTo>
                    <a:pt x="30740" y="51282"/>
                  </a:lnTo>
                  <a:lnTo>
                    <a:pt x="30886" y="51721"/>
                  </a:lnTo>
                  <a:lnTo>
                    <a:pt x="30923" y="51977"/>
                  </a:lnTo>
                  <a:lnTo>
                    <a:pt x="30996" y="52233"/>
                  </a:lnTo>
                  <a:lnTo>
                    <a:pt x="30996" y="52489"/>
                  </a:lnTo>
                  <a:lnTo>
                    <a:pt x="30959" y="52781"/>
                  </a:lnTo>
                  <a:lnTo>
                    <a:pt x="30484" y="52379"/>
                  </a:lnTo>
                  <a:lnTo>
                    <a:pt x="30338" y="52233"/>
                  </a:lnTo>
                  <a:lnTo>
                    <a:pt x="30155" y="52050"/>
                  </a:lnTo>
                  <a:lnTo>
                    <a:pt x="29680" y="51757"/>
                  </a:lnTo>
                  <a:lnTo>
                    <a:pt x="29497" y="51575"/>
                  </a:lnTo>
                  <a:lnTo>
                    <a:pt x="29315" y="51392"/>
                  </a:lnTo>
                  <a:lnTo>
                    <a:pt x="29168" y="51209"/>
                  </a:lnTo>
                  <a:lnTo>
                    <a:pt x="29022" y="50953"/>
                  </a:lnTo>
                  <a:lnTo>
                    <a:pt x="28949" y="50697"/>
                  </a:lnTo>
                  <a:lnTo>
                    <a:pt x="28876" y="50442"/>
                  </a:lnTo>
                  <a:lnTo>
                    <a:pt x="28803" y="50295"/>
                  </a:lnTo>
                  <a:lnTo>
                    <a:pt x="28693" y="50222"/>
                  </a:lnTo>
                  <a:lnTo>
                    <a:pt x="28474" y="50040"/>
                  </a:lnTo>
                  <a:lnTo>
                    <a:pt x="28328" y="49857"/>
                  </a:lnTo>
                  <a:lnTo>
                    <a:pt x="28182" y="49674"/>
                  </a:lnTo>
                  <a:lnTo>
                    <a:pt x="28108" y="49418"/>
                  </a:lnTo>
                  <a:lnTo>
                    <a:pt x="27962" y="48980"/>
                  </a:lnTo>
                  <a:lnTo>
                    <a:pt x="27816" y="48468"/>
                  </a:lnTo>
                  <a:lnTo>
                    <a:pt x="27743" y="48249"/>
                  </a:lnTo>
                  <a:lnTo>
                    <a:pt x="27670" y="48029"/>
                  </a:lnTo>
                  <a:lnTo>
                    <a:pt x="27524" y="47846"/>
                  </a:lnTo>
                  <a:lnTo>
                    <a:pt x="27341" y="47700"/>
                  </a:lnTo>
                  <a:lnTo>
                    <a:pt x="27195" y="47554"/>
                  </a:lnTo>
                  <a:lnTo>
                    <a:pt x="27085" y="47408"/>
                  </a:lnTo>
                  <a:lnTo>
                    <a:pt x="27012" y="47225"/>
                  </a:lnTo>
                  <a:lnTo>
                    <a:pt x="26939" y="47006"/>
                  </a:lnTo>
                  <a:lnTo>
                    <a:pt x="26829" y="46750"/>
                  </a:lnTo>
                  <a:lnTo>
                    <a:pt x="26720" y="46531"/>
                  </a:lnTo>
                  <a:lnTo>
                    <a:pt x="26427" y="46019"/>
                  </a:lnTo>
                  <a:lnTo>
                    <a:pt x="26281" y="45763"/>
                  </a:lnTo>
                  <a:lnTo>
                    <a:pt x="26135" y="45471"/>
                  </a:lnTo>
                  <a:lnTo>
                    <a:pt x="26098" y="45324"/>
                  </a:lnTo>
                  <a:lnTo>
                    <a:pt x="26062" y="45178"/>
                  </a:lnTo>
                  <a:lnTo>
                    <a:pt x="26025" y="45032"/>
                  </a:lnTo>
                  <a:lnTo>
                    <a:pt x="26062" y="44849"/>
                  </a:lnTo>
                  <a:lnTo>
                    <a:pt x="26244" y="44776"/>
                  </a:lnTo>
                  <a:lnTo>
                    <a:pt x="26391" y="44740"/>
                  </a:lnTo>
                  <a:close/>
                  <a:moveTo>
                    <a:pt x="26317" y="59762"/>
                  </a:moveTo>
                  <a:lnTo>
                    <a:pt x="26354" y="59945"/>
                  </a:lnTo>
                  <a:lnTo>
                    <a:pt x="26354" y="60128"/>
                  </a:lnTo>
                  <a:lnTo>
                    <a:pt x="26317" y="60274"/>
                  </a:lnTo>
                  <a:lnTo>
                    <a:pt x="26281" y="60384"/>
                  </a:lnTo>
                  <a:lnTo>
                    <a:pt x="26098" y="60640"/>
                  </a:lnTo>
                  <a:lnTo>
                    <a:pt x="25952" y="60859"/>
                  </a:lnTo>
                  <a:lnTo>
                    <a:pt x="25842" y="60932"/>
                  </a:lnTo>
                  <a:lnTo>
                    <a:pt x="25696" y="60968"/>
                  </a:lnTo>
                  <a:lnTo>
                    <a:pt x="25623" y="60968"/>
                  </a:lnTo>
                  <a:lnTo>
                    <a:pt x="25513" y="60895"/>
                  </a:lnTo>
                  <a:lnTo>
                    <a:pt x="25440" y="60822"/>
                  </a:lnTo>
                  <a:lnTo>
                    <a:pt x="25367" y="60749"/>
                  </a:lnTo>
                  <a:lnTo>
                    <a:pt x="25331" y="60530"/>
                  </a:lnTo>
                  <a:lnTo>
                    <a:pt x="25331" y="60347"/>
                  </a:lnTo>
                  <a:lnTo>
                    <a:pt x="25367" y="60164"/>
                  </a:lnTo>
                  <a:lnTo>
                    <a:pt x="25440" y="60018"/>
                  </a:lnTo>
                  <a:lnTo>
                    <a:pt x="25550" y="59908"/>
                  </a:lnTo>
                  <a:lnTo>
                    <a:pt x="25696" y="59835"/>
                  </a:lnTo>
                  <a:lnTo>
                    <a:pt x="25842" y="59762"/>
                  </a:lnTo>
                  <a:close/>
                  <a:moveTo>
                    <a:pt x="26500" y="65830"/>
                  </a:moveTo>
                  <a:lnTo>
                    <a:pt x="26537" y="66268"/>
                  </a:lnTo>
                  <a:lnTo>
                    <a:pt x="26391" y="66268"/>
                  </a:lnTo>
                  <a:lnTo>
                    <a:pt x="26427" y="65830"/>
                  </a:lnTo>
                  <a:close/>
                  <a:moveTo>
                    <a:pt x="44959" y="1"/>
                  </a:move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9" name="Google Shape;5239;p70"/>
            <p:cNvSpPr/>
            <p:nvPr/>
          </p:nvSpPr>
          <p:spPr>
            <a:xfrm>
              <a:off x="5121725" y="4782375"/>
              <a:ext cx="3675" cy="11000"/>
            </a:xfrm>
            <a:custGeom>
              <a:avLst/>
              <a:gdLst/>
              <a:ahLst/>
              <a:cxnLst/>
              <a:rect l="l" t="t" r="r" b="b"/>
              <a:pathLst>
                <a:path w="147" h="440" fill="none" extrusionOk="0">
                  <a:moveTo>
                    <a:pt x="147" y="439"/>
                  </a:moveTo>
                  <a:lnTo>
                    <a:pt x="147" y="439"/>
                  </a:lnTo>
                  <a:lnTo>
                    <a:pt x="1" y="439"/>
                  </a:lnTo>
                  <a:lnTo>
                    <a:pt x="1" y="439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10" y="1"/>
                  </a:lnTo>
                  <a:lnTo>
                    <a:pt x="110" y="1"/>
                  </a:lnTo>
                  <a:lnTo>
                    <a:pt x="147" y="43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0" name="Google Shape;5240;p70"/>
            <p:cNvSpPr/>
            <p:nvPr/>
          </p:nvSpPr>
          <p:spPr>
            <a:xfrm>
              <a:off x="5095225" y="4630700"/>
              <a:ext cx="25600" cy="30175"/>
            </a:xfrm>
            <a:custGeom>
              <a:avLst/>
              <a:gdLst/>
              <a:ahLst/>
              <a:cxnLst/>
              <a:rect l="l" t="t" r="r" b="b"/>
              <a:pathLst>
                <a:path w="1024" h="1207" fill="none" extrusionOk="0">
                  <a:moveTo>
                    <a:pt x="366" y="1206"/>
                  </a:moveTo>
                  <a:lnTo>
                    <a:pt x="366" y="1206"/>
                  </a:lnTo>
                  <a:lnTo>
                    <a:pt x="293" y="1206"/>
                  </a:lnTo>
                  <a:lnTo>
                    <a:pt x="183" y="1133"/>
                  </a:lnTo>
                  <a:lnTo>
                    <a:pt x="110" y="1060"/>
                  </a:lnTo>
                  <a:lnTo>
                    <a:pt x="37" y="987"/>
                  </a:lnTo>
                  <a:lnTo>
                    <a:pt x="37" y="987"/>
                  </a:lnTo>
                  <a:lnTo>
                    <a:pt x="1" y="768"/>
                  </a:lnTo>
                  <a:lnTo>
                    <a:pt x="1" y="585"/>
                  </a:lnTo>
                  <a:lnTo>
                    <a:pt x="37" y="402"/>
                  </a:lnTo>
                  <a:lnTo>
                    <a:pt x="110" y="256"/>
                  </a:lnTo>
                  <a:lnTo>
                    <a:pt x="220" y="146"/>
                  </a:lnTo>
                  <a:lnTo>
                    <a:pt x="366" y="73"/>
                  </a:lnTo>
                  <a:lnTo>
                    <a:pt x="512" y="0"/>
                  </a:lnTo>
                  <a:lnTo>
                    <a:pt x="732" y="0"/>
                  </a:lnTo>
                  <a:lnTo>
                    <a:pt x="732" y="0"/>
                  </a:lnTo>
                  <a:lnTo>
                    <a:pt x="987" y="0"/>
                  </a:lnTo>
                  <a:lnTo>
                    <a:pt x="987" y="0"/>
                  </a:lnTo>
                  <a:lnTo>
                    <a:pt x="1024" y="183"/>
                  </a:lnTo>
                  <a:lnTo>
                    <a:pt x="1024" y="366"/>
                  </a:lnTo>
                  <a:lnTo>
                    <a:pt x="987" y="512"/>
                  </a:lnTo>
                  <a:lnTo>
                    <a:pt x="951" y="622"/>
                  </a:lnTo>
                  <a:lnTo>
                    <a:pt x="768" y="878"/>
                  </a:lnTo>
                  <a:lnTo>
                    <a:pt x="622" y="1097"/>
                  </a:lnTo>
                  <a:lnTo>
                    <a:pt x="622" y="1097"/>
                  </a:lnTo>
                  <a:lnTo>
                    <a:pt x="512" y="1170"/>
                  </a:lnTo>
                  <a:lnTo>
                    <a:pt x="366" y="120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1" name="Google Shape;5241;p70"/>
            <p:cNvSpPr/>
            <p:nvPr/>
          </p:nvSpPr>
          <p:spPr>
            <a:xfrm>
              <a:off x="5112600" y="4255125"/>
              <a:ext cx="124300" cy="201050"/>
            </a:xfrm>
            <a:custGeom>
              <a:avLst/>
              <a:gdLst/>
              <a:ahLst/>
              <a:cxnLst/>
              <a:rect l="l" t="t" r="r" b="b"/>
              <a:pathLst>
                <a:path w="4972" h="8042" fill="none" extrusionOk="0">
                  <a:moveTo>
                    <a:pt x="4934" y="8042"/>
                  </a:moveTo>
                  <a:lnTo>
                    <a:pt x="4934" y="8042"/>
                  </a:lnTo>
                  <a:lnTo>
                    <a:pt x="4459" y="7640"/>
                  </a:lnTo>
                  <a:lnTo>
                    <a:pt x="4459" y="7640"/>
                  </a:lnTo>
                  <a:lnTo>
                    <a:pt x="4313" y="7494"/>
                  </a:lnTo>
                  <a:lnTo>
                    <a:pt x="4130" y="7311"/>
                  </a:lnTo>
                  <a:lnTo>
                    <a:pt x="4130" y="7311"/>
                  </a:lnTo>
                  <a:lnTo>
                    <a:pt x="3655" y="7018"/>
                  </a:lnTo>
                  <a:lnTo>
                    <a:pt x="3472" y="6836"/>
                  </a:lnTo>
                  <a:lnTo>
                    <a:pt x="3290" y="6653"/>
                  </a:lnTo>
                  <a:lnTo>
                    <a:pt x="3143" y="6470"/>
                  </a:lnTo>
                  <a:lnTo>
                    <a:pt x="2997" y="6214"/>
                  </a:lnTo>
                  <a:lnTo>
                    <a:pt x="2924" y="5958"/>
                  </a:lnTo>
                  <a:lnTo>
                    <a:pt x="2851" y="5703"/>
                  </a:lnTo>
                  <a:lnTo>
                    <a:pt x="2851" y="5703"/>
                  </a:lnTo>
                  <a:lnTo>
                    <a:pt x="2778" y="5556"/>
                  </a:lnTo>
                  <a:lnTo>
                    <a:pt x="2668" y="5483"/>
                  </a:lnTo>
                  <a:lnTo>
                    <a:pt x="2668" y="5483"/>
                  </a:lnTo>
                  <a:lnTo>
                    <a:pt x="2449" y="5301"/>
                  </a:lnTo>
                  <a:lnTo>
                    <a:pt x="2303" y="5118"/>
                  </a:lnTo>
                  <a:lnTo>
                    <a:pt x="2157" y="4935"/>
                  </a:lnTo>
                  <a:lnTo>
                    <a:pt x="2083" y="4679"/>
                  </a:lnTo>
                  <a:lnTo>
                    <a:pt x="1937" y="4241"/>
                  </a:lnTo>
                  <a:lnTo>
                    <a:pt x="1791" y="3729"/>
                  </a:lnTo>
                  <a:lnTo>
                    <a:pt x="1791" y="3729"/>
                  </a:lnTo>
                  <a:lnTo>
                    <a:pt x="1718" y="3510"/>
                  </a:lnTo>
                  <a:lnTo>
                    <a:pt x="1645" y="3290"/>
                  </a:lnTo>
                  <a:lnTo>
                    <a:pt x="1499" y="3107"/>
                  </a:lnTo>
                  <a:lnTo>
                    <a:pt x="1316" y="2961"/>
                  </a:lnTo>
                  <a:lnTo>
                    <a:pt x="1316" y="2961"/>
                  </a:lnTo>
                  <a:lnTo>
                    <a:pt x="1170" y="2815"/>
                  </a:lnTo>
                  <a:lnTo>
                    <a:pt x="1060" y="2669"/>
                  </a:lnTo>
                  <a:lnTo>
                    <a:pt x="987" y="2486"/>
                  </a:lnTo>
                  <a:lnTo>
                    <a:pt x="914" y="2267"/>
                  </a:lnTo>
                  <a:lnTo>
                    <a:pt x="914" y="2267"/>
                  </a:lnTo>
                  <a:lnTo>
                    <a:pt x="804" y="2011"/>
                  </a:lnTo>
                  <a:lnTo>
                    <a:pt x="695" y="1792"/>
                  </a:lnTo>
                  <a:lnTo>
                    <a:pt x="402" y="1280"/>
                  </a:lnTo>
                  <a:lnTo>
                    <a:pt x="402" y="1280"/>
                  </a:lnTo>
                  <a:lnTo>
                    <a:pt x="256" y="1024"/>
                  </a:lnTo>
                  <a:lnTo>
                    <a:pt x="110" y="732"/>
                  </a:lnTo>
                  <a:lnTo>
                    <a:pt x="73" y="585"/>
                  </a:lnTo>
                  <a:lnTo>
                    <a:pt x="37" y="439"/>
                  </a:lnTo>
                  <a:lnTo>
                    <a:pt x="0" y="293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219" y="37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512" y="37"/>
                  </a:lnTo>
                  <a:lnTo>
                    <a:pt x="621" y="110"/>
                  </a:lnTo>
                  <a:lnTo>
                    <a:pt x="731" y="183"/>
                  </a:lnTo>
                  <a:lnTo>
                    <a:pt x="804" y="293"/>
                  </a:lnTo>
                  <a:lnTo>
                    <a:pt x="804" y="293"/>
                  </a:lnTo>
                  <a:lnTo>
                    <a:pt x="1426" y="1207"/>
                  </a:lnTo>
                  <a:lnTo>
                    <a:pt x="1426" y="1207"/>
                  </a:lnTo>
                  <a:lnTo>
                    <a:pt x="1754" y="1755"/>
                  </a:lnTo>
                  <a:lnTo>
                    <a:pt x="1974" y="2011"/>
                  </a:lnTo>
                  <a:lnTo>
                    <a:pt x="2230" y="2230"/>
                  </a:lnTo>
                  <a:lnTo>
                    <a:pt x="2230" y="2230"/>
                  </a:lnTo>
                  <a:lnTo>
                    <a:pt x="2303" y="2303"/>
                  </a:lnTo>
                  <a:lnTo>
                    <a:pt x="2376" y="2413"/>
                  </a:lnTo>
                  <a:lnTo>
                    <a:pt x="2486" y="2632"/>
                  </a:lnTo>
                  <a:lnTo>
                    <a:pt x="2559" y="2888"/>
                  </a:lnTo>
                  <a:lnTo>
                    <a:pt x="2632" y="3144"/>
                  </a:lnTo>
                  <a:lnTo>
                    <a:pt x="2632" y="3144"/>
                  </a:lnTo>
                  <a:lnTo>
                    <a:pt x="2668" y="3473"/>
                  </a:lnTo>
                  <a:lnTo>
                    <a:pt x="2778" y="3729"/>
                  </a:lnTo>
                  <a:lnTo>
                    <a:pt x="2924" y="3948"/>
                  </a:lnTo>
                  <a:lnTo>
                    <a:pt x="3143" y="4167"/>
                  </a:lnTo>
                  <a:lnTo>
                    <a:pt x="3143" y="4167"/>
                  </a:lnTo>
                  <a:lnTo>
                    <a:pt x="3399" y="4350"/>
                  </a:lnTo>
                  <a:lnTo>
                    <a:pt x="3582" y="4570"/>
                  </a:lnTo>
                  <a:lnTo>
                    <a:pt x="3765" y="4825"/>
                  </a:lnTo>
                  <a:lnTo>
                    <a:pt x="3911" y="5081"/>
                  </a:lnTo>
                  <a:lnTo>
                    <a:pt x="4240" y="5593"/>
                  </a:lnTo>
                  <a:lnTo>
                    <a:pt x="4423" y="5849"/>
                  </a:lnTo>
                  <a:lnTo>
                    <a:pt x="4642" y="6068"/>
                  </a:lnTo>
                  <a:lnTo>
                    <a:pt x="4642" y="6068"/>
                  </a:lnTo>
                  <a:lnTo>
                    <a:pt x="4642" y="6287"/>
                  </a:lnTo>
                  <a:lnTo>
                    <a:pt x="4715" y="6543"/>
                  </a:lnTo>
                  <a:lnTo>
                    <a:pt x="4861" y="6982"/>
                  </a:lnTo>
                  <a:lnTo>
                    <a:pt x="4898" y="7238"/>
                  </a:lnTo>
                  <a:lnTo>
                    <a:pt x="4971" y="7494"/>
                  </a:lnTo>
                  <a:lnTo>
                    <a:pt x="4971" y="7750"/>
                  </a:lnTo>
                  <a:lnTo>
                    <a:pt x="4934" y="804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2" name="Google Shape;5242;p70"/>
            <p:cNvSpPr/>
            <p:nvPr/>
          </p:nvSpPr>
          <p:spPr>
            <a:xfrm>
              <a:off x="4615500" y="3991050"/>
              <a:ext cx="512650" cy="229375"/>
            </a:xfrm>
            <a:custGeom>
              <a:avLst/>
              <a:gdLst/>
              <a:ahLst/>
              <a:cxnLst/>
              <a:rect l="l" t="t" r="r" b="b"/>
              <a:pathLst>
                <a:path w="20506" h="9175" fill="none" extrusionOk="0">
                  <a:moveTo>
                    <a:pt x="9759" y="5629"/>
                  </a:moveTo>
                  <a:lnTo>
                    <a:pt x="9759" y="5629"/>
                  </a:lnTo>
                  <a:lnTo>
                    <a:pt x="10234" y="5117"/>
                  </a:lnTo>
                  <a:lnTo>
                    <a:pt x="10454" y="4862"/>
                  </a:lnTo>
                  <a:lnTo>
                    <a:pt x="10673" y="4606"/>
                  </a:lnTo>
                  <a:lnTo>
                    <a:pt x="10673" y="4606"/>
                  </a:lnTo>
                  <a:lnTo>
                    <a:pt x="10746" y="4459"/>
                  </a:lnTo>
                  <a:lnTo>
                    <a:pt x="10783" y="4277"/>
                  </a:lnTo>
                  <a:lnTo>
                    <a:pt x="10856" y="3911"/>
                  </a:lnTo>
                  <a:lnTo>
                    <a:pt x="10856" y="3911"/>
                  </a:lnTo>
                  <a:lnTo>
                    <a:pt x="10856" y="3619"/>
                  </a:lnTo>
                  <a:lnTo>
                    <a:pt x="10856" y="3326"/>
                  </a:lnTo>
                  <a:lnTo>
                    <a:pt x="11514" y="3326"/>
                  </a:lnTo>
                  <a:lnTo>
                    <a:pt x="11514" y="3326"/>
                  </a:lnTo>
                  <a:lnTo>
                    <a:pt x="11331" y="3107"/>
                  </a:lnTo>
                  <a:lnTo>
                    <a:pt x="11185" y="2961"/>
                  </a:lnTo>
                  <a:lnTo>
                    <a:pt x="11185" y="2961"/>
                  </a:lnTo>
                  <a:lnTo>
                    <a:pt x="10490" y="2559"/>
                  </a:lnTo>
                  <a:lnTo>
                    <a:pt x="9796" y="2120"/>
                  </a:lnTo>
                  <a:lnTo>
                    <a:pt x="9796" y="2120"/>
                  </a:lnTo>
                  <a:lnTo>
                    <a:pt x="9577" y="1901"/>
                  </a:lnTo>
                  <a:lnTo>
                    <a:pt x="9357" y="1682"/>
                  </a:lnTo>
                  <a:lnTo>
                    <a:pt x="9357" y="1682"/>
                  </a:lnTo>
                  <a:lnTo>
                    <a:pt x="9101" y="1316"/>
                  </a:lnTo>
                  <a:lnTo>
                    <a:pt x="8772" y="987"/>
                  </a:lnTo>
                  <a:lnTo>
                    <a:pt x="8772" y="987"/>
                  </a:lnTo>
                  <a:lnTo>
                    <a:pt x="8626" y="804"/>
                  </a:lnTo>
                  <a:lnTo>
                    <a:pt x="8517" y="622"/>
                  </a:lnTo>
                  <a:lnTo>
                    <a:pt x="8517" y="402"/>
                  </a:lnTo>
                  <a:lnTo>
                    <a:pt x="8553" y="0"/>
                  </a:lnTo>
                  <a:lnTo>
                    <a:pt x="8553" y="0"/>
                  </a:lnTo>
                  <a:lnTo>
                    <a:pt x="9211" y="366"/>
                  </a:lnTo>
                  <a:lnTo>
                    <a:pt x="9503" y="585"/>
                  </a:lnTo>
                  <a:lnTo>
                    <a:pt x="9759" y="804"/>
                  </a:lnTo>
                  <a:lnTo>
                    <a:pt x="9759" y="804"/>
                  </a:lnTo>
                  <a:lnTo>
                    <a:pt x="10015" y="1060"/>
                  </a:lnTo>
                  <a:lnTo>
                    <a:pt x="10308" y="1280"/>
                  </a:lnTo>
                  <a:lnTo>
                    <a:pt x="10563" y="1462"/>
                  </a:lnTo>
                  <a:lnTo>
                    <a:pt x="10892" y="1608"/>
                  </a:lnTo>
                  <a:lnTo>
                    <a:pt x="10892" y="1608"/>
                  </a:lnTo>
                  <a:lnTo>
                    <a:pt x="11148" y="1718"/>
                  </a:lnTo>
                  <a:lnTo>
                    <a:pt x="11331" y="1828"/>
                  </a:lnTo>
                  <a:lnTo>
                    <a:pt x="11550" y="1974"/>
                  </a:lnTo>
                  <a:lnTo>
                    <a:pt x="11697" y="2157"/>
                  </a:lnTo>
                  <a:lnTo>
                    <a:pt x="11843" y="2339"/>
                  </a:lnTo>
                  <a:lnTo>
                    <a:pt x="11916" y="2559"/>
                  </a:lnTo>
                  <a:lnTo>
                    <a:pt x="11989" y="2778"/>
                  </a:lnTo>
                  <a:lnTo>
                    <a:pt x="11989" y="3071"/>
                  </a:lnTo>
                  <a:lnTo>
                    <a:pt x="11989" y="3071"/>
                  </a:lnTo>
                  <a:lnTo>
                    <a:pt x="11989" y="3253"/>
                  </a:lnTo>
                  <a:lnTo>
                    <a:pt x="12025" y="3399"/>
                  </a:lnTo>
                  <a:lnTo>
                    <a:pt x="12025" y="3399"/>
                  </a:lnTo>
                  <a:lnTo>
                    <a:pt x="12647" y="4386"/>
                  </a:lnTo>
                  <a:lnTo>
                    <a:pt x="12939" y="4862"/>
                  </a:lnTo>
                  <a:lnTo>
                    <a:pt x="13268" y="5300"/>
                  </a:lnTo>
                  <a:lnTo>
                    <a:pt x="13268" y="5300"/>
                  </a:lnTo>
                  <a:lnTo>
                    <a:pt x="13488" y="5519"/>
                  </a:lnTo>
                  <a:lnTo>
                    <a:pt x="13561" y="5593"/>
                  </a:lnTo>
                  <a:lnTo>
                    <a:pt x="13634" y="5593"/>
                  </a:lnTo>
                  <a:lnTo>
                    <a:pt x="13634" y="5593"/>
                  </a:lnTo>
                  <a:lnTo>
                    <a:pt x="13743" y="5556"/>
                  </a:lnTo>
                  <a:lnTo>
                    <a:pt x="13853" y="5519"/>
                  </a:lnTo>
                  <a:lnTo>
                    <a:pt x="14036" y="5227"/>
                  </a:lnTo>
                  <a:lnTo>
                    <a:pt x="14036" y="5227"/>
                  </a:lnTo>
                  <a:lnTo>
                    <a:pt x="14328" y="4935"/>
                  </a:lnTo>
                  <a:lnTo>
                    <a:pt x="14621" y="4606"/>
                  </a:lnTo>
                  <a:lnTo>
                    <a:pt x="14621" y="4606"/>
                  </a:lnTo>
                  <a:lnTo>
                    <a:pt x="13780" y="3655"/>
                  </a:lnTo>
                  <a:lnTo>
                    <a:pt x="13780" y="3655"/>
                  </a:lnTo>
                  <a:lnTo>
                    <a:pt x="13999" y="3436"/>
                  </a:lnTo>
                  <a:lnTo>
                    <a:pt x="14219" y="3217"/>
                  </a:lnTo>
                  <a:lnTo>
                    <a:pt x="14474" y="3107"/>
                  </a:lnTo>
                  <a:lnTo>
                    <a:pt x="14730" y="2997"/>
                  </a:lnTo>
                  <a:lnTo>
                    <a:pt x="14730" y="2997"/>
                  </a:lnTo>
                  <a:lnTo>
                    <a:pt x="14950" y="2961"/>
                  </a:lnTo>
                  <a:lnTo>
                    <a:pt x="14950" y="2961"/>
                  </a:lnTo>
                  <a:lnTo>
                    <a:pt x="15169" y="2997"/>
                  </a:lnTo>
                  <a:lnTo>
                    <a:pt x="15242" y="3034"/>
                  </a:lnTo>
                  <a:lnTo>
                    <a:pt x="15279" y="3107"/>
                  </a:lnTo>
                  <a:lnTo>
                    <a:pt x="15388" y="3290"/>
                  </a:lnTo>
                  <a:lnTo>
                    <a:pt x="15425" y="3546"/>
                  </a:lnTo>
                  <a:lnTo>
                    <a:pt x="15425" y="3546"/>
                  </a:lnTo>
                  <a:lnTo>
                    <a:pt x="15425" y="3802"/>
                  </a:lnTo>
                  <a:lnTo>
                    <a:pt x="15425" y="4094"/>
                  </a:lnTo>
                  <a:lnTo>
                    <a:pt x="15425" y="4094"/>
                  </a:lnTo>
                  <a:lnTo>
                    <a:pt x="15534" y="4386"/>
                  </a:lnTo>
                  <a:lnTo>
                    <a:pt x="15608" y="4642"/>
                  </a:lnTo>
                  <a:lnTo>
                    <a:pt x="15754" y="4898"/>
                  </a:lnTo>
                  <a:lnTo>
                    <a:pt x="15900" y="5117"/>
                  </a:lnTo>
                  <a:lnTo>
                    <a:pt x="16083" y="5300"/>
                  </a:lnTo>
                  <a:lnTo>
                    <a:pt x="16302" y="5483"/>
                  </a:lnTo>
                  <a:lnTo>
                    <a:pt x="16594" y="5593"/>
                  </a:lnTo>
                  <a:lnTo>
                    <a:pt x="16887" y="5702"/>
                  </a:lnTo>
                  <a:lnTo>
                    <a:pt x="16887" y="5702"/>
                  </a:lnTo>
                  <a:lnTo>
                    <a:pt x="17179" y="5775"/>
                  </a:lnTo>
                  <a:lnTo>
                    <a:pt x="17435" y="5812"/>
                  </a:lnTo>
                  <a:lnTo>
                    <a:pt x="17435" y="5812"/>
                  </a:lnTo>
                  <a:lnTo>
                    <a:pt x="17581" y="5775"/>
                  </a:lnTo>
                  <a:lnTo>
                    <a:pt x="17764" y="5702"/>
                  </a:lnTo>
                  <a:lnTo>
                    <a:pt x="17764" y="5702"/>
                  </a:lnTo>
                  <a:lnTo>
                    <a:pt x="17910" y="5666"/>
                  </a:lnTo>
                  <a:lnTo>
                    <a:pt x="18093" y="5629"/>
                  </a:lnTo>
                  <a:lnTo>
                    <a:pt x="18093" y="5629"/>
                  </a:lnTo>
                  <a:lnTo>
                    <a:pt x="18349" y="5666"/>
                  </a:lnTo>
                  <a:lnTo>
                    <a:pt x="18568" y="5739"/>
                  </a:lnTo>
                  <a:lnTo>
                    <a:pt x="18568" y="5739"/>
                  </a:lnTo>
                  <a:lnTo>
                    <a:pt x="18824" y="5885"/>
                  </a:lnTo>
                  <a:lnTo>
                    <a:pt x="19080" y="5922"/>
                  </a:lnTo>
                  <a:lnTo>
                    <a:pt x="19080" y="5922"/>
                  </a:lnTo>
                  <a:lnTo>
                    <a:pt x="19190" y="5885"/>
                  </a:lnTo>
                  <a:lnTo>
                    <a:pt x="19336" y="5848"/>
                  </a:lnTo>
                  <a:lnTo>
                    <a:pt x="19445" y="5812"/>
                  </a:lnTo>
                  <a:lnTo>
                    <a:pt x="19592" y="5702"/>
                  </a:lnTo>
                  <a:lnTo>
                    <a:pt x="19592" y="5702"/>
                  </a:lnTo>
                  <a:lnTo>
                    <a:pt x="19738" y="5629"/>
                  </a:lnTo>
                  <a:lnTo>
                    <a:pt x="19921" y="5593"/>
                  </a:lnTo>
                  <a:lnTo>
                    <a:pt x="19921" y="5593"/>
                  </a:lnTo>
                  <a:lnTo>
                    <a:pt x="20030" y="5593"/>
                  </a:lnTo>
                  <a:lnTo>
                    <a:pt x="20030" y="5593"/>
                  </a:lnTo>
                  <a:lnTo>
                    <a:pt x="20213" y="5629"/>
                  </a:lnTo>
                  <a:lnTo>
                    <a:pt x="20323" y="5702"/>
                  </a:lnTo>
                  <a:lnTo>
                    <a:pt x="20396" y="5848"/>
                  </a:lnTo>
                  <a:lnTo>
                    <a:pt x="20469" y="6031"/>
                  </a:lnTo>
                  <a:lnTo>
                    <a:pt x="20469" y="6031"/>
                  </a:lnTo>
                  <a:lnTo>
                    <a:pt x="20505" y="6251"/>
                  </a:lnTo>
                  <a:lnTo>
                    <a:pt x="20469" y="6433"/>
                  </a:lnTo>
                  <a:lnTo>
                    <a:pt x="20396" y="6835"/>
                  </a:lnTo>
                  <a:lnTo>
                    <a:pt x="20286" y="7237"/>
                  </a:lnTo>
                  <a:lnTo>
                    <a:pt x="20140" y="7603"/>
                  </a:lnTo>
                  <a:lnTo>
                    <a:pt x="20140" y="7603"/>
                  </a:lnTo>
                  <a:lnTo>
                    <a:pt x="19957" y="8078"/>
                  </a:lnTo>
                  <a:lnTo>
                    <a:pt x="19884" y="8261"/>
                  </a:lnTo>
                  <a:lnTo>
                    <a:pt x="19774" y="8407"/>
                  </a:lnTo>
                  <a:lnTo>
                    <a:pt x="19701" y="8480"/>
                  </a:lnTo>
                  <a:lnTo>
                    <a:pt x="19555" y="8553"/>
                  </a:lnTo>
                  <a:lnTo>
                    <a:pt x="19409" y="8590"/>
                  </a:lnTo>
                  <a:lnTo>
                    <a:pt x="19226" y="8590"/>
                  </a:lnTo>
                  <a:lnTo>
                    <a:pt x="19226" y="8590"/>
                  </a:lnTo>
                  <a:lnTo>
                    <a:pt x="18568" y="8553"/>
                  </a:lnTo>
                  <a:lnTo>
                    <a:pt x="18568" y="8553"/>
                  </a:lnTo>
                  <a:lnTo>
                    <a:pt x="18166" y="8517"/>
                  </a:lnTo>
                  <a:lnTo>
                    <a:pt x="18166" y="8517"/>
                  </a:lnTo>
                  <a:lnTo>
                    <a:pt x="17947" y="8553"/>
                  </a:lnTo>
                  <a:lnTo>
                    <a:pt x="17947" y="8553"/>
                  </a:lnTo>
                  <a:lnTo>
                    <a:pt x="17472" y="8626"/>
                  </a:lnTo>
                  <a:lnTo>
                    <a:pt x="17033" y="8663"/>
                  </a:lnTo>
                  <a:lnTo>
                    <a:pt x="17033" y="8663"/>
                  </a:lnTo>
                  <a:lnTo>
                    <a:pt x="16631" y="8626"/>
                  </a:lnTo>
                  <a:lnTo>
                    <a:pt x="16265" y="8590"/>
                  </a:lnTo>
                  <a:lnTo>
                    <a:pt x="15863" y="8517"/>
                  </a:lnTo>
                  <a:lnTo>
                    <a:pt x="15498" y="8407"/>
                  </a:lnTo>
                  <a:lnTo>
                    <a:pt x="14767" y="8151"/>
                  </a:lnTo>
                  <a:lnTo>
                    <a:pt x="14036" y="7859"/>
                  </a:lnTo>
                  <a:lnTo>
                    <a:pt x="14036" y="7859"/>
                  </a:lnTo>
                  <a:lnTo>
                    <a:pt x="13743" y="7749"/>
                  </a:lnTo>
                  <a:lnTo>
                    <a:pt x="13451" y="7713"/>
                  </a:lnTo>
                  <a:lnTo>
                    <a:pt x="13451" y="7713"/>
                  </a:lnTo>
                  <a:lnTo>
                    <a:pt x="13268" y="7713"/>
                  </a:lnTo>
                  <a:lnTo>
                    <a:pt x="13049" y="7786"/>
                  </a:lnTo>
                  <a:lnTo>
                    <a:pt x="13049" y="7786"/>
                  </a:lnTo>
                  <a:lnTo>
                    <a:pt x="12830" y="7932"/>
                  </a:lnTo>
                  <a:lnTo>
                    <a:pt x="12683" y="8078"/>
                  </a:lnTo>
                  <a:lnTo>
                    <a:pt x="12574" y="8261"/>
                  </a:lnTo>
                  <a:lnTo>
                    <a:pt x="12537" y="8553"/>
                  </a:lnTo>
                  <a:lnTo>
                    <a:pt x="12537" y="8553"/>
                  </a:lnTo>
                  <a:lnTo>
                    <a:pt x="12501" y="8809"/>
                  </a:lnTo>
                  <a:lnTo>
                    <a:pt x="12464" y="9028"/>
                  </a:lnTo>
                  <a:lnTo>
                    <a:pt x="12354" y="9138"/>
                  </a:lnTo>
                  <a:lnTo>
                    <a:pt x="12208" y="9175"/>
                  </a:lnTo>
                  <a:lnTo>
                    <a:pt x="12208" y="9175"/>
                  </a:lnTo>
                  <a:lnTo>
                    <a:pt x="11952" y="9138"/>
                  </a:lnTo>
                  <a:lnTo>
                    <a:pt x="11660" y="8992"/>
                  </a:lnTo>
                  <a:lnTo>
                    <a:pt x="11660" y="8992"/>
                  </a:lnTo>
                  <a:lnTo>
                    <a:pt x="11221" y="8809"/>
                  </a:lnTo>
                  <a:lnTo>
                    <a:pt x="10783" y="8626"/>
                  </a:lnTo>
                  <a:lnTo>
                    <a:pt x="10783" y="8626"/>
                  </a:lnTo>
                  <a:lnTo>
                    <a:pt x="10527" y="8517"/>
                  </a:lnTo>
                  <a:lnTo>
                    <a:pt x="10417" y="8480"/>
                  </a:lnTo>
                  <a:lnTo>
                    <a:pt x="10344" y="8407"/>
                  </a:lnTo>
                  <a:lnTo>
                    <a:pt x="10344" y="8407"/>
                  </a:lnTo>
                  <a:lnTo>
                    <a:pt x="10234" y="8188"/>
                  </a:lnTo>
                  <a:lnTo>
                    <a:pt x="10088" y="8042"/>
                  </a:lnTo>
                  <a:lnTo>
                    <a:pt x="9905" y="7932"/>
                  </a:lnTo>
                  <a:lnTo>
                    <a:pt x="9723" y="7859"/>
                  </a:lnTo>
                  <a:lnTo>
                    <a:pt x="9357" y="7749"/>
                  </a:lnTo>
                  <a:lnTo>
                    <a:pt x="8955" y="7676"/>
                  </a:lnTo>
                  <a:lnTo>
                    <a:pt x="8955" y="7676"/>
                  </a:lnTo>
                  <a:lnTo>
                    <a:pt x="8699" y="7639"/>
                  </a:lnTo>
                  <a:lnTo>
                    <a:pt x="8480" y="7566"/>
                  </a:lnTo>
                  <a:lnTo>
                    <a:pt x="8041" y="7384"/>
                  </a:lnTo>
                  <a:lnTo>
                    <a:pt x="8041" y="7384"/>
                  </a:lnTo>
                  <a:lnTo>
                    <a:pt x="7895" y="7311"/>
                  </a:lnTo>
                  <a:lnTo>
                    <a:pt x="7786" y="7164"/>
                  </a:lnTo>
                  <a:lnTo>
                    <a:pt x="7749" y="7018"/>
                  </a:lnTo>
                  <a:lnTo>
                    <a:pt x="7822" y="6872"/>
                  </a:lnTo>
                  <a:lnTo>
                    <a:pt x="7822" y="6872"/>
                  </a:lnTo>
                  <a:lnTo>
                    <a:pt x="7895" y="6689"/>
                  </a:lnTo>
                  <a:lnTo>
                    <a:pt x="7932" y="6506"/>
                  </a:lnTo>
                  <a:lnTo>
                    <a:pt x="7932" y="6324"/>
                  </a:lnTo>
                  <a:lnTo>
                    <a:pt x="7932" y="6141"/>
                  </a:lnTo>
                  <a:lnTo>
                    <a:pt x="7859" y="5775"/>
                  </a:lnTo>
                  <a:lnTo>
                    <a:pt x="7859" y="5593"/>
                  </a:lnTo>
                  <a:lnTo>
                    <a:pt x="7895" y="5410"/>
                  </a:lnTo>
                  <a:lnTo>
                    <a:pt x="7895" y="5410"/>
                  </a:lnTo>
                  <a:lnTo>
                    <a:pt x="7457" y="5337"/>
                  </a:lnTo>
                  <a:lnTo>
                    <a:pt x="7091" y="5300"/>
                  </a:lnTo>
                  <a:lnTo>
                    <a:pt x="7091" y="5300"/>
                  </a:lnTo>
                  <a:lnTo>
                    <a:pt x="7054" y="5300"/>
                  </a:lnTo>
                  <a:lnTo>
                    <a:pt x="7054" y="5300"/>
                  </a:lnTo>
                  <a:lnTo>
                    <a:pt x="5848" y="5337"/>
                  </a:lnTo>
                  <a:lnTo>
                    <a:pt x="4642" y="5446"/>
                  </a:lnTo>
                  <a:lnTo>
                    <a:pt x="4642" y="5446"/>
                  </a:lnTo>
                  <a:lnTo>
                    <a:pt x="4057" y="5519"/>
                  </a:lnTo>
                  <a:lnTo>
                    <a:pt x="3509" y="5629"/>
                  </a:lnTo>
                  <a:lnTo>
                    <a:pt x="2961" y="5775"/>
                  </a:lnTo>
                  <a:lnTo>
                    <a:pt x="2449" y="5995"/>
                  </a:lnTo>
                  <a:lnTo>
                    <a:pt x="2449" y="5995"/>
                  </a:lnTo>
                  <a:lnTo>
                    <a:pt x="1974" y="6287"/>
                  </a:lnTo>
                  <a:lnTo>
                    <a:pt x="1755" y="6397"/>
                  </a:lnTo>
                  <a:lnTo>
                    <a:pt x="1608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499" y="6433"/>
                  </a:lnTo>
                  <a:lnTo>
                    <a:pt x="1133" y="6433"/>
                  </a:lnTo>
                  <a:lnTo>
                    <a:pt x="768" y="6360"/>
                  </a:lnTo>
                  <a:lnTo>
                    <a:pt x="0" y="6177"/>
                  </a:lnTo>
                  <a:lnTo>
                    <a:pt x="0" y="6177"/>
                  </a:lnTo>
                  <a:lnTo>
                    <a:pt x="73" y="5995"/>
                  </a:lnTo>
                  <a:lnTo>
                    <a:pt x="146" y="5885"/>
                  </a:lnTo>
                  <a:lnTo>
                    <a:pt x="256" y="5775"/>
                  </a:lnTo>
                  <a:lnTo>
                    <a:pt x="366" y="5702"/>
                  </a:lnTo>
                  <a:lnTo>
                    <a:pt x="621" y="5629"/>
                  </a:lnTo>
                  <a:lnTo>
                    <a:pt x="877" y="5593"/>
                  </a:lnTo>
                  <a:lnTo>
                    <a:pt x="877" y="5593"/>
                  </a:lnTo>
                  <a:lnTo>
                    <a:pt x="1170" y="5593"/>
                  </a:lnTo>
                  <a:lnTo>
                    <a:pt x="1426" y="5519"/>
                  </a:lnTo>
                  <a:lnTo>
                    <a:pt x="1645" y="5446"/>
                  </a:lnTo>
                  <a:lnTo>
                    <a:pt x="1864" y="5337"/>
                  </a:lnTo>
                  <a:lnTo>
                    <a:pt x="2047" y="5191"/>
                  </a:lnTo>
                  <a:lnTo>
                    <a:pt x="2230" y="5008"/>
                  </a:lnTo>
                  <a:lnTo>
                    <a:pt x="2376" y="4788"/>
                  </a:lnTo>
                  <a:lnTo>
                    <a:pt x="2486" y="4569"/>
                  </a:lnTo>
                  <a:lnTo>
                    <a:pt x="2486" y="4569"/>
                  </a:lnTo>
                  <a:lnTo>
                    <a:pt x="2595" y="4313"/>
                  </a:lnTo>
                  <a:lnTo>
                    <a:pt x="2632" y="4167"/>
                  </a:lnTo>
                  <a:lnTo>
                    <a:pt x="2632" y="4057"/>
                  </a:lnTo>
                  <a:lnTo>
                    <a:pt x="2632" y="4057"/>
                  </a:lnTo>
                  <a:lnTo>
                    <a:pt x="2632" y="3875"/>
                  </a:lnTo>
                  <a:lnTo>
                    <a:pt x="2632" y="3692"/>
                  </a:lnTo>
                  <a:lnTo>
                    <a:pt x="2705" y="3546"/>
                  </a:lnTo>
                  <a:lnTo>
                    <a:pt x="2778" y="3399"/>
                  </a:lnTo>
                  <a:lnTo>
                    <a:pt x="2851" y="3290"/>
                  </a:lnTo>
                  <a:lnTo>
                    <a:pt x="2961" y="3180"/>
                  </a:lnTo>
                  <a:lnTo>
                    <a:pt x="3253" y="2997"/>
                  </a:lnTo>
                  <a:lnTo>
                    <a:pt x="3253" y="2997"/>
                  </a:lnTo>
                  <a:lnTo>
                    <a:pt x="3582" y="2778"/>
                  </a:lnTo>
                  <a:lnTo>
                    <a:pt x="3728" y="2632"/>
                  </a:lnTo>
                  <a:lnTo>
                    <a:pt x="3875" y="2522"/>
                  </a:lnTo>
                  <a:lnTo>
                    <a:pt x="3984" y="2376"/>
                  </a:lnTo>
                  <a:lnTo>
                    <a:pt x="4057" y="2193"/>
                  </a:lnTo>
                  <a:lnTo>
                    <a:pt x="4094" y="1974"/>
                  </a:lnTo>
                  <a:lnTo>
                    <a:pt x="4130" y="1755"/>
                  </a:lnTo>
                  <a:lnTo>
                    <a:pt x="4130" y="1755"/>
                  </a:lnTo>
                  <a:lnTo>
                    <a:pt x="4130" y="1608"/>
                  </a:lnTo>
                  <a:lnTo>
                    <a:pt x="4240" y="1462"/>
                  </a:lnTo>
                  <a:lnTo>
                    <a:pt x="4386" y="1389"/>
                  </a:lnTo>
                  <a:lnTo>
                    <a:pt x="4569" y="1353"/>
                  </a:lnTo>
                  <a:lnTo>
                    <a:pt x="4569" y="1353"/>
                  </a:lnTo>
                  <a:lnTo>
                    <a:pt x="4679" y="1353"/>
                  </a:lnTo>
                  <a:lnTo>
                    <a:pt x="4788" y="1389"/>
                  </a:lnTo>
                  <a:lnTo>
                    <a:pt x="4788" y="1389"/>
                  </a:lnTo>
                  <a:lnTo>
                    <a:pt x="5044" y="1499"/>
                  </a:lnTo>
                  <a:lnTo>
                    <a:pt x="5263" y="1499"/>
                  </a:lnTo>
                  <a:lnTo>
                    <a:pt x="5263" y="1499"/>
                  </a:lnTo>
                  <a:lnTo>
                    <a:pt x="5519" y="1499"/>
                  </a:lnTo>
                  <a:lnTo>
                    <a:pt x="5702" y="1426"/>
                  </a:lnTo>
                  <a:lnTo>
                    <a:pt x="5921" y="1316"/>
                  </a:lnTo>
                  <a:lnTo>
                    <a:pt x="6141" y="1170"/>
                  </a:lnTo>
                  <a:lnTo>
                    <a:pt x="6141" y="1170"/>
                  </a:lnTo>
                  <a:lnTo>
                    <a:pt x="6543" y="914"/>
                  </a:lnTo>
                  <a:lnTo>
                    <a:pt x="6689" y="841"/>
                  </a:lnTo>
                  <a:lnTo>
                    <a:pt x="6835" y="841"/>
                  </a:lnTo>
                  <a:lnTo>
                    <a:pt x="6835" y="841"/>
                  </a:lnTo>
                  <a:lnTo>
                    <a:pt x="7018" y="877"/>
                  </a:lnTo>
                  <a:lnTo>
                    <a:pt x="7201" y="987"/>
                  </a:lnTo>
                  <a:lnTo>
                    <a:pt x="7347" y="1170"/>
                  </a:lnTo>
                  <a:lnTo>
                    <a:pt x="7530" y="1426"/>
                  </a:lnTo>
                  <a:lnTo>
                    <a:pt x="7530" y="1426"/>
                  </a:lnTo>
                  <a:lnTo>
                    <a:pt x="7859" y="1828"/>
                  </a:lnTo>
                  <a:lnTo>
                    <a:pt x="8188" y="2193"/>
                  </a:lnTo>
                  <a:lnTo>
                    <a:pt x="8553" y="2486"/>
                  </a:lnTo>
                  <a:lnTo>
                    <a:pt x="8992" y="2778"/>
                  </a:lnTo>
                  <a:lnTo>
                    <a:pt x="8992" y="2778"/>
                  </a:lnTo>
                  <a:lnTo>
                    <a:pt x="9284" y="2924"/>
                  </a:lnTo>
                  <a:lnTo>
                    <a:pt x="9540" y="3107"/>
                  </a:lnTo>
                  <a:lnTo>
                    <a:pt x="9796" y="3326"/>
                  </a:lnTo>
                  <a:lnTo>
                    <a:pt x="10052" y="3546"/>
                  </a:lnTo>
                  <a:lnTo>
                    <a:pt x="10052" y="3546"/>
                  </a:lnTo>
                  <a:lnTo>
                    <a:pt x="10161" y="3619"/>
                  </a:lnTo>
                  <a:lnTo>
                    <a:pt x="10234" y="3692"/>
                  </a:lnTo>
                  <a:lnTo>
                    <a:pt x="10308" y="3875"/>
                  </a:lnTo>
                  <a:lnTo>
                    <a:pt x="10308" y="4094"/>
                  </a:lnTo>
                  <a:lnTo>
                    <a:pt x="10271" y="4277"/>
                  </a:lnTo>
                  <a:lnTo>
                    <a:pt x="10271" y="4277"/>
                  </a:lnTo>
                  <a:lnTo>
                    <a:pt x="10161" y="4386"/>
                  </a:lnTo>
                  <a:lnTo>
                    <a:pt x="10015" y="4533"/>
                  </a:lnTo>
                  <a:lnTo>
                    <a:pt x="9832" y="4606"/>
                  </a:lnTo>
                  <a:lnTo>
                    <a:pt x="9686" y="4679"/>
                  </a:lnTo>
                  <a:lnTo>
                    <a:pt x="9686" y="4679"/>
                  </a:lnTo>
                  <a:lnTo>
                    <a:pt x="9467" y="4715"/>
                  </a:lnTo>
                  <a:lnTo>
                    <a:pt x="9248" y="4752"/>
                  </a:lnTo>
                  <a:lnTo>
                    <a:pt x="8736" y="4788"/>
                  </a:lnTo>
                  <a:lnTo>
                    <a:pt x="8736" y="4788"/>
                  </a:lnTo>
                  <a:lnTo>
                    <a:pt x="8846" y="4971"/>
                  </a:lnTo>
                  <a:lnTo>
                    <a:pt x="8955" y="5117"/>
                  </a:lnTo>
                  <a:lnTo>
                    <a:pt x="9065" y="5227"/>
                  </a:lnTo>
                  <a:lnTo>
                    <a:pt x="9211" y="5300"/>
                  </a:lnTo>
                  <a:lnTo>
                    <a:pt x="9503" y="5446"/>
                  </a:lnTo>
                  <a:lnTo>
                    <a:pt x="9650" y="5519"/>
                  </a:lnTo>
                  <a:lnTo>
                    <a:pt x="9759" y="56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3" name="Google Shape;5243;p70"/>
            <p:cNvSpPr/>
            <p:nvPr/>
          </p:nvSpPr>
          <p:spPr>
            <a:xfrm>
              <a:off x="5393125" y="397185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37" y="805"/>
                  </a:moveTo>
                  <a:lnTo>
                    <a:pt x="37" y="805"/>
                  </a:lnTo>
                  <a:lnTo>
                    <a:pt x="0" y="439"/>
                  </a:lnTo>
                  <a:lnTo>
                    <a:pt x="37" y="293"/>
                  </a:lnTo>
                  <a:lnTo>
                    <a:pt x="73" y="183"/>
                  </a:lnTo>
                  <a:lnTo>
                    <a:pt x="147" y="110"/>
                  </a:lnTo>
                  <a:lnTo>
                    <a:pt x="256" y="37"/>
                  </a:lnTo>
                  <a:lnTo>
                    <a:pt x="402" y="37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804" y="37"/>
                  </a:lnTo>
                  <a:lnTo>
                    <a:pt x="804" y="37"/>
                  </a:lnTo>
                  <a:lnTo>
                    <a:pt x="768" y="805"/>
                  </a:lnTo>
                  <a:lnTo>
                    <a:pt x="37" y="80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4" name="Google Shape;5244;p70"/>
            <p:cNvSpPr/>
            <p:nvPr/>
          </p:nvSpPr>
          <p:spPr>
            <a:xfrm>
              <a:off x="5018475" y="3959975"/>
              <a:ext cx="167250" cy="98700"/>
            </a:xfrm>
            <a:custGeom>
              <a:avLst/>
              <a:gdLst/>
              <a:ahLst/>
              <a:cxnLst/>
              <a:rect l="l" t="t" r="r" b="b"/>
              <a:pathLst>
                <a:path w="6690" h="3948" fill="none" extrusionOk="0">
                  <a:moveTo>
                    <a:pt x="2742" y="1718"/>
                  </a:moveTo>
                  <a:lnTo>
                    <a:pt x="2742" y="1718"/>
                  </a:lnTo>
                  <a:lnTo>
                    <a:pt x="4094" y="1207"/>
                  </a:lnTo>
                  <a:lnTo>
                    <a:pt x="4094" y="1207"/>
                  </a:lnTo>
                  <a:lnTo>
                    <a:pt x="3984" y="1097"/>
                  </a:lnTo>
                  <a:lnTo>
                    <a:pt x="3875" y="1060"/>
                  </a:lnTo>
                  <a:lnTo>
                    <a:pt x="3582" y="1024"/>
                  </a:lnTo>
                  <a:lnTo>
                    <a:pt x="3473" y="951"/>
                  </a:lnTo>
                  <a:lnTo>
                    <a:pt x="3363" y="878"/>
                  </a:lnTo>
                  <a:lnTo>
                    <a:pt x="3290" y="768"/>
                  </a:lnTo>
                  <a:lnTo>
                    <a:pt x="3290" y="549"/>
                  </a:lnTo>
                  <a:lnTo>
                    <a:pt x="3290" y="549"/>
                  </a:lnTo>
                  <a:lnTo>
                    <a:pt x="4533" y="0"/>
                  </a:lnTo>
                  <a:lnTo>
                    <a:pt x="4533" y="0"/>
                  </a:lnTo>
                  <a:lnTo>
                    <a:pt x="4606" y="220"/>
                  </a:lnTo>
                  <a:lnTo>
                    <a:pt x="4642" y="439"/>
                  </a:lnTo>
                  <a:lnTo>
                    <a:pt x="4569" y="658"/>
                  </a:lnTo>
                  <a:lnTo>
                    <a:pt x="4496" y="841"/>
                  </a:lnTo>
                  <a:lnTo>
                    <a:pt x="4496" y="841"/>
                  </a:lnTo>
                  <a:lnTo>
                    <a:pt x="4350" y="1134"/>
                  </a:lnTo>
                  <a:lnTo>
                    <a:pt x="4313" y="1207"/>
                  </a:lnTo>
                  <a:lnTo>
                    <a:pt x="4350" y="1316"/>
                  </a:lnTo>
                  <a:lnTo>
                    <a:pt x="4386" y="1389"/>
                  </a:lnTo>
                  <a:lnTo>
                    <a:pt x="4460" y="1463"/>
                  </a:lnTo>
                  <a:lnTo>
                    <a:pt x="4715" y="1645"/>
                  </a:lnTo>
                  <a:lnTo>
                    <a:pt x="4715" y="1645"/>
                  </a:lnTo>
                  <a:lnTo>
                    <a:pt x="5556" y="2194"/>
                  </a:lnTo>
                  <a:lnTo>
                    <a:pt x="6397" y="2742"/>
                  </a:lnTo>
                  <a:lnTo>
                    <a:pt x="6397" y="2742"/>
                  </a:lnTo>
                  <a:lnTo>
                    <a:pt x="6543" y="2888"/>
                  </a:lnTo>
                  <a:lnTo>
                    <a:pt x="6653" y="3071"/>
                  </a:lnTo>
                  <a:lnTo>
                    <a:pt x="6689" y="3290"/>
                  </a:lnTo>
                  <a:lnTo>
                    <a:pt x="6653" y="3473"/>
                  </a:lnTo>
                  <a:lnTo>
                    <a:pt x="6653" y="3473"/>
                  </a:lnTo>
                  <a:lnTo>
                    <a:pt x="6543" y="3656"/>
                  </a:lnTo>
                  <a:lnTo>
                    <a:pt x="6397" y="3802"/>
                  </a:lnTo>
                  <a:lnTo>
                    <a:pt x="6214" y="3875"/>
                  </a:lnTo>
                  <a:lnTo>
                    <a:pt x="5995" y="3911"/>
                  </a:lnTo>
                  <a:lnTo>
                    <a:pt x="5995" y="3911"/>
                  </a:lnTo>
                  <a:lnTo>
                    <a:pt x="5666" y="3948"/>
                  </a:lnTo>
                  <a:lnTo>
                    <a:pt x="5666" y="3948"/>
                  </a:lnTo>
                  <a:lnTo>
                    <a:pt x="5300" y="3911"/>
                  </a:lnTo>
                  <a:lnTo>
                    <a:pt x="4935" y="3838"/>
                  </a:lnTo>
                  <a:lnTo>
                    <a:pt x="4569" y="3765"/>
                  </a:lnTo>
                  <a:lnTo>
                    <a:pt x="4240" y="3619"/>
                  </a:lnTo>
                  <a:lnTo>
                    <a:pt x="4240" y="3619"/>
                  </a:lnTo>
                  <a:lnTo>
                    <a:pt x="3948" y="3473"/>
                  </a:lnTo>
                  <a:lnTo>
                    <a:pt x="3655" y="3400"/>
                  </a:lnTo>
                  <a:lnTo>
                    <a:pt x="3363" y="3363"/>
                  </a:lnTo>
                  <a:lnTo>
                    <a:pt x="3071" y="3327"/>
                  </a:lnTo>
                  <a:lnTo>
                    <a:pt x="3071" y="3327"/>
                  </a:lnTo>
                  <a:lnTo>
                    <a:pt x="2742" y="3363"/>
                  </a:lnTo>
                  <a:lnTo>
                    <a:pt x="2376" y="3436"/>
                  </a:lnTo>
                  <a:lnTo>
                    <a:pt x="2047" y="3546"/>
                  </a:lnTo>
                  <a:lnTo>
                    <a:pt x="1718" y="3765"/>
                  </a:lnTo>
                  <a:lnTo>
                    <a:pt x="1718" y="3765"/>
                  </a:lnTo>
                  <a:lnTo>
                    <a:pt x="1608" y="3802"/>
                  </a:lnTo>
                  <a:lnTo>
                    <a:pt x="1462" y="3838"/>
                  </a:lnTo>
                  <a:lnTo>
                    <a:pt x="1170" y="3875"/>
                  </a:lnTo>
                  <a:lnTo>
                    <a:pt x="1170" y="3875"/>
                  </a:lnTo>
                  <a:lnTo>
                    <a:pt x="914" y="3875"/>
                  </a:lnTo>
                  <a:lnTo>
                    <a:pt x="658" y="3802"/>
                  </a:lnTo>
                  <a:lnTo>
                    <a:pt x="475" y="3692"/>
                  </a:lnTo>
                  <a:lnTo>
                    <a:pt x="293" y="3582"/>
                  </a:lnTo>
                  <a:lnTo>
                    <a:pt x="293" y="3582"/>
                  </a:lnTo>
                  <a:lnTo>
                    <a:pt x="146" y="3400"/>
                  </a:lnTo>
                  <a:lnTo>
                    <a:pt x="37" y="3180"/>
                  </a:lnTo>
                  <a:lnTo>
                    <a:pt x="0" y="3071"/>
                  </a:lnTo>
                  <a:lnTo>
                    <a:pt x="0" y="2961"/>
                  </a:lnTo>
                  <a:lnTo>
                    <a:pt x="37" y="2851"/>
                  </a:lnTo>
                  <a:lnTo>
                    <a:pt x="73" y="2705"/>
                  </a:lnTo>
                  <a:lnTo>
                    <a:pt x="73" y="2705"/>
                  </a:lnTo>
                  <a:lnTo>
                    <a:pt x="146" y="2523"/>
                  </a:lnTo>
                  <a:lnTo>
                    <a:pt x="220" y="2340"/>
                  </a:lnTo>
                  <a:lnTo>
                    <a:pt x="256" y="2157"/>
                  </a:lnTo>
                  <a:lnTo>
                    <a:pt x="329" y="1974"/>
                  </a:lnTo>
                  <a:lnTo>
                    <a:pt x="329" y="1974"/>
                  </a:lnTo>
                  <a:lnTo>
                    <a:pt x="731" y="1316"/>
                  </a:lnTo>
                  <a:lnTo>
                    <a:pt x="1170" y="658"/>
                  </a:lnTo>
                  <a:lnTo>
                    <a:pt x="1170" y="658"/>
                  </a:lnTo>
                  <a:lnTo>
                    <a:pt x="1243" y="585"/>
                  </a:lnTo>
                  <a:lnTo>
                    <a:pt x="1316" y="549"/>
                  </a:lnTo>
                  <a:lnTo>
                    <a:pt x="1535" y="512"/>
                  </a:lnTo>
                  <a:lnTo>
                    <a:pt x="1535" y="512"/>
                  </a:lnTo>
                  <a:lnTo>
                    <a:pt x="1572" y="512"/>
                  </a:lnTo>
                  <a:lnTo>
                    <a:pt x="1572" y="512"/>
                  </a:lnTo>
                  <a:lnTo>
                    <a:pt x="1645" y="585"/>
                  </a:lnTo>
                  <a:lnTo>
                    <a:pt x="1755" y="622"/>
                  </a:lnTo>
                  <a:lnTo>
                    <a:pt x="2011" y="731"/>
                  </a:lnTo>
                  <a:lnTo>
                    <a:pt x="2157" y="768"/>
                  </a:lnTo>
                  <a:lnTo>
                    <a:pt x="2230" y="878"/>
                  </a:lnTo>
                  <a:lnTo>
                    <a:pt x="2303" y="987"/>
                  </a:lnTo>
                  <a:lnTo>
                    <a:pt x="2303" y="1170"/>
                  </a:lnTo>
                  <a:lnTo>
                    <a:pt x="2303" y="1170"/>
                  </a:lnTo>
                  <a:lnTo>
                    <a:pt x="2340" y="1280"/>
                  </a:lnTo>
                  <a:lnTo>
                    <a:pt x="2449" y="1426"/>
                  </a:lnTo>
                  <a:lnTo>
                    <a:pt x="2742" y="1718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5" name="Google Shape;5245;p70"/>
            <p:cNvSpPr/>
            <p:nvPr/>
          </p:nvSpPr>
          <p:spPr>
            <a:xfrm>
              <a:off x="5249650" y="3956325"/>
              <a:ext cx="100550" cy="166325"/>
            </a:xfrm>
            <a:custGeom>
              <a:avLst/>
              <a:gdLst/>
              <a:ahLst/>
              <a:cxnLst/>
              <a:rect l="l" t="t" r="r" b="b"/>
              <a:pathLst>
                <a:path w="4022" h="6653" fill="none" extrusionOk="0">
                  <a:moveTo>
                    <a:pt x="3181" y="6653"/>
                  </a:moveTo>
                  <a:lnTo>
                    <a:pt x="3181" y="6653"/>
                  </a:lnTo>
                  <a:lnTo>
                    <a:pt x="2888" y="6616"/>
                  </a:lnTo>
                  <a:lnTo>
                    <a:pt x="2596" y="6506"/>
                  </a:lnTo>
                  <a:lnTo>
                    <a:pt x="2596" y="6506"/>
                  </a:lnTo>
                  <a:lnTo>
                    <a:pt x="2194" y="6324"/>
                  </a:lnTo>
                  <a:lnTo>
                    <a:pt x="1792" y="6104"/>
                  </a:lnTo>
                  <a:lnTo>
                    <a:pt x="1792" y="6104"/>
                  </a:lnTo>
                  <a:lnTo>
                    <a:pt x="1646" y="5995"/>
                  </a:lnTo>
                  <a:lnTo>
                    <a:pt x="1536" y="5848"/>
                  </a:lnTo>
                  <a:lnTo>
                    <a:pt x="1536" y="5702"/>
                  </a:lnTo>
                  <a:lnTo>
                    <a:pt x="1536" y="5520"/>
                  </a:lnTo>
                  <a:lnTo>
                    <a:pt x="1536" y="5520"/>
                  </a:lnTo>
                  <a:lnTo>
                    <a:pt x="1646" y="4898"/>
                  </a:lnTo>
                  <a:lnTo>
                    <a:pt x="1828" y="4204"/>
                  </a:lnTo>
                  <a:lnTo>
                    <a:pt x="1828" y="4204"/>
                  </a:lnTo>
                  <a:lnTo>
                    <a:pt x="1280" y="3655"/>
                  </a:lnTo>
                  <a:lnTo>
                    <a:pt x="988" y="3326"/>
                  </a:lnTo>
                  <a:lnTo>
                    <a:pt x="732" y="3034"/>
                  </a:lnTo>
                  <a:lnTo>
                    <a:pt x="732" y="3034"/>
                  </a:lnTo>
                  <a:lnTo>
                    <a:pt x="549" y="2705"/>
                  </a:lnTo>
                  <a:lnTo>
                    <a:pt x="330" y="2340"/>
                  </a:lnTo>
                  <a:lnTo>
                    <a:pt x="183" y="1974"/>
                  </a:lnTo>
                  <a:lnTo>
                    <a:pt x="37" y="1609"/>
                  </a:lnTo>
                  <a:lnTo>
                    <a:pt x="37" y="1609"/>
                  </a:lnTo>
                  <a:lnTo>
                    <a:pt x="1" y="1389"/>
                  </a:lnTo>
                  <a:lnTo>
                    <a:pt x="37" y="1206"/>
                  </a:lnTo>
                  <a:lnTo>
                    <a:pt x="74" y="1097"/>
                  </a:lnTo>
                  <a:lnTo>
                    <a:pt x="147" y="987"/>
                  </a:lnTo>
                  <a:lnTo>
                    <a:pt x="220" y="914"/>
                  </a:lnTo>
                  <a:lnTo>
                    <a:pt x="366" y="841"/>
                  </a:lnTo>
                  <a:lnTo>
                    <a:pt x="366" y="841"/>
                  </a:lnTo>
                  <a:lnTo>
                    <a:pt x="549" y="731"/>
                  </a:lnTo>
                  <a:lnTo>
                    <a:pt x="768" y="585"/>
                  </a:lnTo>
                  <a:lnTo>
                    <a:pt x="1134" y="256"/>
                  </a:lnTo>
                  <a:lnTo>
                    <a:pt x="1134" y="256"/>
                  </a:lnTo>
                  <a:lnTo>
                    <a:pt x="1317" y="146"/>
                  </a:lnTo>
                  <a:lnTo>
                    <a:pt x="1499" y="37"/>
                  </a:lnTo>
                  <a:lnTo>
                    <a:pt x="1719" y="0"/>
                  </a:lnTo>
                  <a:lnTo>
                    <a:pt x="1901" y="0"/>
                  </a:lnTo>
                  <a:lnTo>
                    <a:pt x="1901" y="0"/>
                  </a:lnTo>
                  <a:lnTo>
                    <a:pt x="2048" y="0"/>
                  </a:lnTo>
                  <a:lnTo>
                    <a:pt x="2048" y="0"/>
                  </a:lnTo>
                  <a:lnTo>
                    <a:pt x="2413" y="37"/>
                  </a:lnTo>
                  <a:lnTo>
                    <a:pt x="2523" y="73"/>
                  </a:lnTo>
                  <a:lnTo>
                    <a:pt x="2596" y="146"/>
                  </a:lnTo>
                  <a:lnTo>
                    <a:pt x="2632" y="220"/>
                  </a:lnTo>
                  <a:lnTo>
                    <a:pt x="2669" y="366"/>
                  </a:lnTo>
                  <a:lnTo>
                    <a:pt x="2669" y="731"/>
                  </a:lnTo>
                  <a:lnTo>
                    <a:pt x="2669" y="731"/>
                  </a:lnTo>
                  <a:lnTo>
                    <a:pt x="2267" y="951"/>
                  </a:lnTo>
                  <a:lnTo>
                    <a:pt x="2121" y="1060"/>
                  </a:lnTo>
                  <a:lnTo>
                    <a:pt x="1975" y="1170"/>
                  </a:lnTo>
                  <a:lnTo>
                    <a:pt x="1975" y="1170"/>
                  </a:lnTo>
                  <a:lnTo>
                    <a:pt x="1865" y="1316"/>
                  </a:lnTo>
                  <a:lnTo>
                    <a:pt x="1792" y="1499"/>
                  </a:lnTo>
                  <a:lnTo>
                    <a:pt x="1792" y="1645"/>
                  </a:lnTo>
                  <a:lnTo>
                    <a:pt x="1792" y="1828"/>
                  </a:lnTo>
                  <a:lnTo>
                    <a:pt x="1828" y="2011"/>
                  </a:lnTo>
                  <a:lnTo>
                    <a:pt x="1938" y="2157"/>
                  </a:lnTo>
                  <a:lnTo>
                    <a:pt x="2084" y="2340"/>
                  </a:lnTo>
                  <a:lnTo>
                    <a:pt x="2267" y="2486"/>
                  </a:lnTo>
                  <a:lnTo>
                    <a:pt x="2267" y="2486"/>
                  </a:lnTo>
                  <a:lnTo>
                    <a:pt x="2523" y="2705"/>
                  </a:lnTo>
                  <a:lnTo>
                    <a:pt x="2742" y="2997"/>
                  </a:lnTo>
                  <a:lnTo>
                    <a:pt x="2888" y="3290"/>
                  </a:lnTo>
                  <a:lnTo>
                    <a:pt x="2998" y="3619"/>
                  </a:lnTo>
                  <a:lnTo>
                    <a:pt x="2998" y="3619"/>
                  </a:lnTo>
                  <a:lnTo>
                    <a:pt x="3071" y="3948"/>
                  </a:lnTo>
                  <a:lnTo>
                    <a:pt x="3181" y="4277"/>
                  </a:lnTo>
                  <a:lnTo>
                    <a:pt x="3327" y="4606"/>
                  </a:lnTo>
                  <a:lnTo>
                    <a:pt x="3437" y="4752"/>
                  </a:lnTo>
                  <a:lnTo>
                    <a:pt x="3583" y="4898"/>
                  </a:lnTo>
                  <a:lnTo>
                    <a:pt x="3583" y="4898"/>
                  </a:lnTo>
                  <a:lnTo>
                    <a:pt x="3692" y="5044"/>
                  </a:lnTo>
                  <a:lnTo>
                    <a:pt x="3766" y="5227"/>
                  </a:lnTo>
                  <a:lnTo>
                    <a:pt x="3839" y="5410"/>
                  </a:lnTo>
                  <a:lnTo>
                    <a:pt x="3875" y="5593"/>
                  </a:lnTo>
                  <a:lnTo>
                    <a:pt x="3912" y="5958"/>
                  </a:lnTo>
                  <a:lnTo>
                    <a:pt x="3948" y="6141"/>
                  </a:lnTo>
                  <a:lnTo>
                    <a:pt x="4021" y="6324"/>
                  </a:lnTo>
                  <a:lnTo>
                    <a:pt x="4021" y="6324"/>
                  </a:lnTo>
                  <a:lnTo>
                    <a:pt x="3802" y="6470"/>
                  </a:lnTo>
                  <a:lnTo>
                    <a:pt x="3619" y="6580"/>
                  </a:lnTo>
                  <a:lnTo>
                    <a:pt x="3400" y="6616"/>
                  </a:lnTo>
                  <a:lnTo>
                    <a:pt x="3181" y="665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6" name="Google Shape;5246;p70"/>
            <p:cNvSpPr/>
            <p:nvPr/>
          </p:nvSpPr>
          <p:spPr>
            <a:xfrm>
              <a:off x="5574975" y="395175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46" y="329"/>
                  </a:moveTo>
                  <a:lnTo>
                    <a:pt x="146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46" y="0"/>
                  </a:lnTo>
                  <a:lnTo>
                    <a:pt x="146" y="3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7" name="Google Shape;5247;p70"/>
            <p:cNvSpPr/>
            <p:nvPr/>
          </p:nvSpPr>
          <p:spPr>
            <a:xfrm>
              <a:off x="4792775" y="3832950"/>
              <a:ext cx="10975" cy="5525"/>
            </a:xfrm>
            <a:custGeom>
              <a:avLst/>
              <a:gdLst/>
              <a:ahLst/>
              <a:cxnLst/>
              <a:rect l="l" t="t" r="r" b="b"/>
              <a:pathLst>
                <a:path w="439" h="221" fill="none" extrusionOk="0">
                  <a:moveTo>
                    <a:pt x="0" y="220"/>
                  </a:moveTo>
                  <a:lnTo>
                    <a:pt x="0" y="2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39" y="184"/>
                  </a:lnTo>
                  <a:lnTo>
                    <a:pt x="439" y="184"/>
                  </a:lnTo>
                  <a:lnTo>
                    <a:pt x="0" y="22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8" name="Google Shape;5248;p70"/>
            <p:cNvSpPr/>
            <p:nvPr/>
          </p:nvSpPr>
          <p:spPr>
            <a:xfrm>
              <a:off x="5920375" y="3819250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fill="none" extrusionOk="0">
                  <a:moveTo>
                    <a:pt x="0" y="147"/>
                  </a:moveTo>
                  <a:lnTo>
                    <a:pt x="0" y="147"/>
                  </a:lnTo>
                  <a:lnTo>
                    <a:pt x="0" y="1"/>
                  </a:lnTo>
                  <a:lnTo>
                    <a:pt x="293" y="1"/>
                  </a:lnTo>
                  <a:lnTo>
                    <a:pt x="293" y="74"/>
                  </a:lnTo>
                  <a:lnTo>
                    <a:pt x="293" y="74"/>
                  </a:lnTo>
                  <a:lnTo>
                    <a:pt x="0" y="147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9" name="Google Shape;5249;p70"/>
            <p:cNvSpPr/>
            <p:nvPr/>
          </p:nvSpPr>
          <p:spPr>
            <a:xfrm>
              <a:off x="5938650" y="3741575"/>
              <a:ext cx="17375" cy="61250"/>
            </a:xfrm>
            <a:custGeom>
              <a:avLst/>
              <a:gdLst/>
              <a:ahLst/>
              <a:cxnLst/>
              <a:rect l="l" t="t" r="r" b="b"/>
              <a:pathLst>
                <a:path w="695" h="2450" fill="none" extrusionOk="0">
                  <a:moveTo>
                    <a:pt x="110" y="2450"/>
                  </a:moveTo>
                  <a:lnTo>
                    <a:pt x="110" y="2450"/>
                  </a:lnTo>
                  <a:lnTo>
                    <a:pt x="37" y="2267"/>
                  </a:lnTo>
                  <a:lnTo>
                    <a:pt x="0" y="2121"/>
                  </a:lnTo>
                  <a:lnTo>
                    <a:pt x="37" y="1974"/>
                  </a:lnTo>
                  <a:lnTo>
                    <a:pt x="74" y="1828"/>
                  </a:lnTo>
                  <a:lnTo>
                    <a:pt x="220" y="1536"/>
                  </a:lnTo>
                  <a:lnTo>
                    <a:pt x="256" y="1390"/>
                  </a:lnTo>
                  <a:lnTo>
                    <a:pt x="293" y="1243"/>
                  </a:lnTo>
                  <a:lnTo>
                    <a:pt x="293" y="1243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549" y="366"/>
                  </a:lnTo>
                  <a:lnTo>
                    <a:pt x="658" y="695"/>
                  </a:lnTo>
                  <a:lnTo>
                    <a:pt x="695" y="988"/>
                  </a:lnTo>
                  <a:lnTo>
                    <a:pt x="695" y="1316"/>
                  </a:lnTo>
                  <a:lnTo>
                    <a:pt x="658" y="1609"/>
                  </a:lnTo>
                  <a:lnTo>
                    <a:pt x="512" y="1901"/>
                  </a:lnTo>
                  <a:lnTo>
                    <a:pt x="366" y="2194"/>
                  </a:lnTo>
                  <a:lnTo>
                    <a:pt x="110" y="245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0" name="Google Shape;5250;p70"/>
            <p:cNvSpPr/>
            <p:nvPr/>
          </p:nvSpPr>
          <p:spPr>
            <a:xfrm>
              <a:off x="5012975" y="3694975"/>
              <a:ext cx="21050" cy="29275"/>
            </a:xfrm>
            <a:custGeom>
              <a:avLst/>
              <a:gdLst/>
              <a:ahLst/>
              <a:cxnLst/>
              <a:rect l="l" t="t" r="r" b="b"/>
              <a:pathLst>
                <a:path w="842" h="1171" fill="none" extrusionOk="0">
                  <a:moveTo>
                    <a:pt x="586" y="1170"/>
                  </a:moveTo>
                  <a:lnTo>
                    <a:pt x="586" y="1170"/>
                  </a:lnTo>
                  <a:lnTo>
                    <a:pt x="257" y="768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1" y="329"/>
                  </a:lnTo>
                  <a:lnTo>
                    <a:pt x="37" y="220"/>
                  </a:lnTo>
                  <a:lnTo>
                    <a:pt x="111" y="37"/>
                  </a:lnTo>
                  <a:lnTo>
                    <a:pt x="111" y="37"/>
                  </a:lnTo>
                  <a:lnTo>
                    <a:pt x="147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586" y="147"/>
                  </a:lnTo>
                  <a:lnTo>
                    <a:pt x="732" y="256"/>
                  </a:lnTo>
                  <a:lnTo>
                    <a:pt x="805" y="366"/>
                  </a:lnTo>
                  <a:lnTo>
                    <a:pt x="842" y="476"/>
                  </a:lnTo>
                  <a:lnTo>
                    <a:pt x="842" y="622"/>
                  </a:lnTo>
                  <a:lnTo>
                    <a:pt x="805" y="805"/>
                  </a:lnTo>
                  <a:lnTo>
                    <a:pt x="695" y="951"/>
                  </a:lnTo>
                  <a:lnTo>
                    <a:pt x="586" y="117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1" name="Google Shape;5251;p70"/>
            <p:cNvSpPr/>
            <p:nvPr/>
          </p:nvSpPr>
          <p:spPr>
            <a:xfrm>
              <a:off x="5058675" y="3682175"/>
              <a:ext cx="7325" cy="11000"/>
            </a:xfrm>
            <a:custGeom>
              <a:avLst/>
              <a:gdLst/>
              <a:ahLst/>
              <a:cxnLst/>
              <a:rect l="l" t="t" r="r" b="b"/>
              <a:pathLst>
                <a:path w="293" h="440" fill="none" extrusionOk="0">
                  <a:moveTo>
                    <a:pt x="220" y="439"/>
                  </a:moveTo>
                  <a:lnTo>
                    <a:pt x="220" y="439"/>
                  </a:lnTo>
                  <a:lnTo>
                    <a:pt x="0" y="1"/>
                  </a:lnTo>
                  <a:lnTo>
                    <a:pt x="0" y="1"/>
                  </a:lnTo>
                  <a:lnTo>
                    <a:pt x="220" y="1"/>
                  </a:lnTo>
                  <a:lnTo>
                    <a:pt x="256" y="37"/>
                  </a:lnTo>
                  <a:lnTo>
                    <a:pt x="293" y="74"/>
                  </a:lnTo>
                  <a:lnTo>
                    <a:pt x="293" y="220"/>
                  </a:lnTo>
                  <a:lnTo>
                    <a:pt x="220" y="43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2" name="Google Shape;5252;p70"/>
            <p:cNvSpPr/>
            <p:nvPr/>
          </p:nvSpPr>
          <p:spPr>
            <a:xfrm>
              <a:off x="4813775" y="3606325"/>
              <a:ext cx="183700" cy="240375"/>
            </a:xfrm>
            <a:custGeom>
              <a:avLst/>
              <a:gdLst/>
              <a:ahLst/>
              <a:cxnLst/>
              <a:rect l="l" t="t" r="r" b="b"/>
              <a:pathLst>
                <a:path w="7348" h="9615" fill="none" extrusionOk="0">
                  <a:moveTo>
                    <a:pt x="1" y="9285"/>
                  </a:moveTo>
                  <a:lnTo>
                    <a:pt x="1" y="9285"/>
                  </a:lnTo>
                  <a:lnTo>
                    <a:pt x="37" y="8956"/>
                  </a:lnTo>
                  <a:lnTo>
                    <a:pt x="74" y="8846"/>
                  </a:lnTo>
                  <a:lnTo>
                    <a:pt x="147" y="8773"/>
                  </a:lnTo>
                  <a:lnTo>
                    <a:pt x="220" y="8700"/>
                  </a:lnTo>
                  <a:lnTo>
                    <a:pt x="330" y="8664"/>
                  </a:lnTo>
                  <a:lnTo>
                    <a:pt x="659" y="8591"/>
                  </a:lnTo>
                  <a:lnTo>
                    <a:pt x="659" y="8591"/>
                  </a:lnTo>
                  <a:lnTo>
                    <a:pt x="841" y="8518"/>
                  </a:lnTo>
                  <a:lnTo>
                    <a:pt x="951" y="8481"/>
                  </a:lnTo>
                  <a:lnTo>
                    <a:pt x="1024" y="8408"/>
                  </a:lnTo>
                  <a:lnTo>
                    <a:pt x="1024" y="8408"/>
                  </a:lnTo>
                  <a:lnTo>
                    <a:pt x="1134" y="8262"/>
                  </a:lnTo>
                  <a:lnTo>
                    <a:pt x="1243" y="8189"/>
                  </a:lnTo>
                  <a:lnTo>
                    <a:pt x="1536" y="8152"/>
                  </a:lnTo>
                  <a:lnTo>
                    <a:pt x="1536" y="8152"/>
                  </a:lnTo>
                  <a:lnTo>
                    <a:pt x="1719" y="8079"/>
                  </a:lnTo>
                  <a:lnTo>
                    <a:pt x="1828" y="8042"/>
                  </a:lnTo>
                  <a:lnTo>
                    <a:pt x="1938" y="7933"/>
                  </a:lnTo>
                  <a:lnTo>
                    <a:pt x="2048" y="7860"/>
                  </a:lnTo>
                  <a:lnTo>
                    <a:pt x="2084" y="7750"/>
                  </a:lnTo>
                  <a:lnTo>
                    <a:pt x="2121" y="7604"/>
                  </a:lnTo>
                  <a:lnTo>
                    <a:pt x="2121" y="7458"/>
                  </a:lnTo>
                  <a:lnTo>
                    <a:pt x="2084" y="7311"/>
                  </a:lnTo>
                  <a:lnTo>
                    <a:pt x="2084" y="7311"/>
                  </a:lnTo>
                  <a:lnTo>
                    <a:pt x="2011" y="6873"/>
                  </a:lnTo>
                  <a:lnTo>
                    <a:pt x="2048" y="6690"/>
                  </a:lnTo>
                  <a:lnTo>
                    <a:pt x="2084" y="6507"/>
                  </a:lnTo>
                  <a:lnTo>
                    <a:pt x="2121" y="6324"/>
                  </a:lnTo>
                  <a:lnTo>
                    <a:pt x="2230" y="6178"/>
                  </a:lnTo>
                  <a:lnTo>
                    <a:pt x="2340" y="5995"/>
                  </a:lnTo>
                  <a:lnTo>
                    <a:pt x="2523" y="5849"/>
                  </a:lnTo>
                  <a:lnTo>
                    <a:pt x="2523" y="5849"/>
                  </a:lnTo>
                  <a:lnTo>
                    <a:pt x="2669" y="5703"/>
                  </a:lnTo>
                  <a:lnTo>
                    <a:pt x="2779" y="5557"/>
                  </a:lnTo>
                  <a:lnTo>
                    <a:pt x="2852" y="5411"/>
                  </a:lnTo>
                  <a:lnTo>
                    <a:pt x="2888" y="5264"/>
                  </a:lnTo>
                  <a:lnTo>
                    <a:pt x="2852" y="5118"/>
                  </a:lnTo>
                  <a:lnTo>
                    <a:pt x="2779" y="4972"/>
                  </a:lnTo>
                  <a:lnTo>
                    <a:pt x="2669" y="4826"/>
                  </a:lnTo>
                  <a:lnTo>
                    <a:pt x="2523" y="4643"/>
                  </a:lnTo>
                  <a:lnTo>
                    <a:pt x="2523" y="4643"/>
                  </a:lnTo>
                  <a:lnTo>
                    <a:pt x="2340" y="4460"/>
                  </a:lnTo>
                  <a:lnTo>
                    <a:pt x="2194" y="4314"/>
                  </a:lnTo>
                  <a:lnTo>
                    <a:pt x="2084" y="4095"/>
                  </a:lnTo>
                  <a:lnTo>
                    <a:pt x="2048" y="3985"/>
                  </a:lnTo>
                  <a:lnTo>
                    <a:pt x="2048" y="3839"/>
                  </a:lnTo>
                  <a:lnTo>
                    <a:pt x="2048" y="3839"/>
                  </a:lnTo>
                  <a:lnTo>
                    <a:pt x="2084" y="3510"/>
                  </a:lnTo>
                  <a:lnTo>
                    <a:pt x="2121" y="3181"/>
                  </a:lnTo>
                  <a:lnTo>
                    <a:pt x="2230" y="2889"/>
                  </a:lnTo>
                  <a:lnTo>
                    <a:pt x="2413" y="2633"/>
                  </a:lnTo>
                  <a:lnTo>
                    <a:pt x="2413" y="2633"/>
                  </a:lnTo>
                  <a:lnTo>
                    <a:pt x="2596" y="2450"/>
                  </a:lnTo>
                  <a:lnTo>
                    <a:pt x="2779" y="2267"/>
                  </a:lnTo>
                  <a:lnTo>
                    <a:pt x="2779" y="2267"/>
                  </a:lnTo>
                  <a:lnTo>
                    <a:pt x="3108" y="1975"/>
                  </a:lnTo>
                  <a:lnTo>
                    <a:pt x="3254" y="1829"/>
                  </a:lnTo>
                  <a:lnTo>
                    <a:pt x="3363" y="1682"/>
                  </a:lnTo>
                  <a:lnTo>
                    <a:pt x="3437" y="1463"/>
                  </a:lnTo>
                  <a:lnTo>
                    <a:pt x="3510" y="1280"/>
                  </a:lnTo>
                  <a:lnTo>
                    <a:pt x="3583" y="1061"/>
                  </a:lnTo>
                  <a:lnTo>
                    <a:pt x="3583" y="842"/>
                  </a:lnTo>
                  <a:lnTo>
                    <a:pt x="3583" y="842"/>
                  </a:lnTo>
                  <a:lnTo>
                    <a:pt x="3619" y="622"/>
                  </a:lnTo>
                  <a:lnTo>
                    <a:pt x="3656" y="476"/>
                  </a:lnTo>
                  <a:lnTo>
                    <a:pt x="3729" y="330"/>
                  </a:lnTo>
                  <a:lnTo>
                    <a:pt x="3802" y="184"/>
                  </a:lnTo>
                  <a:lnTo>
                    <a:pt x="3912" y="111"/>
                  </a:lnTo>
                  <a:lnTo>
                    <a:pt x="4058" y="38"/>
                  </a:lnTo>
                  <a:lnTo>
                    <a:pt x="4204" y="1"/>
                  </a:lnTo>
                  <a:lnTo>
                    <a:pt x="4350" y="1"/>
                  </a:lnTo>
                  <a:lnTo>
                    <a:pt x="4350" y="1"/>
                  </a:lnTo>
                  <a:lnTo>
                    <a:pt x="4497" y="1"/>
                  </a:lnTo>
                  <a:lnTo>
                    <a:pt x="4497" y="1"/>
                  </a:lnTo>
                  <a:lnTo>
                    <a:pt x="4643" y="38"/>
                  </a:lnTo>
                  <a:lnTo>
                    <a:pt x="4789" y="74"/>
                  </a:lnTo>
                  <a:lnTo>
                    <a:pt x="4862" y="147"/>
                  </a:lnTo>
                  <a:lnTo>
                    <a:pt x="4935" y="220"/>
                  </a:lnTo>
                  <a:lnTo>
                    <a:pt x="4972" y="330"/>
                  </a:lnTo>
                  <a:lnTo>
                    <a:pt x="4972" y="440"/>
                  </a:lnTo>
                  <a:lnTo>
                    <a:pt x="4935" y="586"/>
                  </a:lnTo>
                  <a:lnTo>
                    <a:pt x="4862" y="732"/>
                  </a:lnTo>
                  <a:lnTo>
                    <a:pt x="4862" y="732"/>
                  </a:lnTo>
                  <a:lnTo>
                    <a:pt x="4423" y="1427"/>
                  </a:lnTo>
                  <a:lnTo>
                    <a:pt x="4168" y="1755"/>
                  </a:lnTo>
                  <a:lnTo>
                    <a:pt x="3912" y="2084"/>
                  </a:lnTo>
                  <a:lnTo>
                    <a:pt x="3912" y="2084"/>
                  </a:lnTo>
                  <a:lnTo>
                    <a:pt x="3766" y="2304"/>
                  </a:lnTo>
                  <a:lnTo>
                    <a:pt x="3656" y="2523"/>
                  </a:lnTo>
                  <a:lnTo>
                    <a:pt x="3619" y="2742"/>
                  </a:lnTo>
                  <a:lnTo>
                    <a:pt x="3692" y="2998"/>
                  </a:lnTo>
                  <a:lnTo>
                    <a:pt x="3692" y="2998"/>
                  </a:lnTo>
                  <a:lnTo>
                    <a:pt x="3729" y="3218"/>
                  </a:lnTo>
                  <a:lnTo>
                    <a:pt x="3766" y="3437"/>
                  </a:lnTo>
                  <a:lnTo>
                    <a:pt x="3766" y="3839"/>
                  </a:lnTo>
                  <a:lnTo>
                    <a:pt x="3766" y="3839"/>
                  </a:lnTo>
                  <a:lnTo>
                    <a:pt x="3802" y="4058"/>
                  </a:lnTo>
                  <a:lnTo>
                    <a:pt x="3875" y="4278"/>
                  </a:lnTo>
                  <a:lnTo>
                    <a:pt x="3985" y="4460"/>
                  </a:lnTo>
                  <a:lnTo>
                    <a:pt x="4131" y="4643"/>
                  </a:lnTo>
                  <a:lnTo>
                    <a:pt x="4314" y="4753"/>
                  </a:lnTo>
                  <a:lnTo>
                    <a:pt x="4497" y="4862"/>
                  </a:lnTo>
                  <a:lnTo>
                    <a:pt x="4716" y="4899"/>
                  </a:lnTo>
                  <a:lnTo>
                    <a:pt x="4899" y="4935"/>
                  </a:lnTo>
                  <a:lnTo>
                    <a:pt x="4899" y="4935"/>
                  </a:lnTo>
                  <a:lnTo>
                    <a:pt x="5154" y="4899"/>
                  </a:lnTo>
                  <a:lnTo>
                    <a:pt x="5410" y="4826"/>
                  </a:lnTo>
                  <a:lnTo>
                    <a:pt x="5410" y="4826"/>
                  </a:lnTo>
                  <a:lnTo>
                    <a:pt x="5666" y="4716"/>
                  </a:lnTo>
                  <a:lnTo>
                    <a:pt x="5922" y="4643"/>
                  </a:lnTo>
                  <a:lnTo>
                    <a:pt x="6214" y="4606"/>
                  </a:lnTo>
                  <a:lnTo>
                    <a:pt x="6470" y="4570"/>
                  </a:lnTo>
                  <a:lnTo>
                    <a:pt x="6470" y="4570"/>
                  </a:lnTo>
                  <a:lnTo>
                    <a:pt x="6909" y="4606"/>
                  </a:lnTo>
                  <a:lnTo>
                    <a:pt x="7348" y="4680"/>
                  </a:lnTo>
                  <a:lnTo>
                    <a:pt x="7348" y="4680"/>
                  </a:lnTo>
                  <a:lnTo>
                    <a:pt x="7201" y="4899"/>
                  </a:lnTo>
                  <a:lnTo>
                    <a:pt x="7055" y="5082"/>
                  </a:lnTo>
                  <a:lnTo>
                    <a:pt x="6909" y="5191"/>
                  </a:lnTo>
                  <a:lnTo>
                    <a:pt x="6690" y="5228"/>
                  </a:lnTo>
                  <a:lnTo>
                    <a:pt x="6690" y="5228"/>
                  </a:lnTo>
                  <a:lnTo>
                    <a:pt x="6543" y="5228"/>
                  </a:lnTo>
                  <a:lnTo>
                    <a:pt x="6543" y="5228"/>
                  </a:lnTo>
                  <a:lnTo>
                    <a:pt x="6141" y="5191"/>
                  </a:lnTo>
                  <a:lnTo>
                    <a:pt x="6141" y="5191"/>
                  </a:lnTo>
                  <a:lnTo>
                    <a:pt x="5849" y="5191"/>
                  </a:lnTo>
                  <a:lnTo>
                    <a:pt x="5630" y="5264"/>
                  </a:lnTo>
                  <a:lnTo>
                    <a:pt x="5374" y="5374"/>
                  </a:lnTo>
                  <a:lnTo>
                    <a:pt x="5154" y="5484"/>
                  </a:lnTo>
                  <a:lnTo>
                    <a:pt x="4972" y="5666"/>
                  </a:lnTo>
                  <a:lnTo>
                    <a:pt x="4752" y="5849"/>
                  </a:lnTo>
                  <a:lnTo>
                    <a:pt x="4423" y="6288"/>
                  </a:lnTo>
                  <a:lnTo>
                    <a:pt x="4423" y="6288"/>
                  </a:lnTo>
                  <a:lnTo>
                    <a:pt x="4533" y="6361"/>
                  </a:lnTo>
                  <a:lnTo>
                    <a:pt x="4716" y="6398"/>
                  </a:lnTo>
                  <a:lnTo>
                    <a:pt x="5045" y="6398"/>
                  </a:lnTo>
                  <a:lnTo>
                    <a:pt x="5191" y="6434"/>
                  </a:lnTo>
                  <a:lnTo>
                    <a:pt x="5301" y="6544"/>
                  </a:lnTo>
                  <a:lnTo>
                    <a:pt x="5337" y="6617"/>
                  </a:lnTo>
                  <a:lnTo>
                    <a:pt x="5374" y="6726"/>
                  </a:lnTo>
                  <a:lnTo>
                    <a:pt x="5374" y="6982"/>
                  </a:lnTo>
                  <a:lnTo>
                    <a:pt x="5374" y="6982"/>
                  </a:lnTo>
                  <a:lnTo>
                    <a:pt x="5154" y="6982"/>
                  </a:lnTo>
                  <a:lnTo>
                    <a:pt x="4935" y="6982"/>
                  </a:lnTo>
                  <a:lnTo>
                    <a:pt x="4935" y="6982"/>
                  </a:lnTo>
                  <a:lnTo>
                    <a:pt x="4679" y="6946"/>
                  </a:lnTo>
                  <a:lnTo>
                    <a:pt x="4679" y="6946"/>
                  </a:lnTo>
                  <a:lnTo>
                    <a:pt x="4423" y="6982"/>
                  </a:lnTo>
                  <a:lnTo>
                    <a:pt x="4350" y="7019"/>
                  </a:lnTo>
                  <a:lnTo>
                    <a:pt x="4241" y="7092"/>
                  </a:lnTo>
                  <a:lnTo>
                    <a:pt x="4131" y="7275"/>
                  </a:lnTo>
                  <a:lnTo>
                    <a:pt x="4058" y="7567"/>
                  </a:lnTo>
                  <a:lnTo>
                    <a:pt x="4058" y="7567"/>
                  </a:lnTo>
                  <a:lnTo>
                    <a:pt x="4058" y="7823"/>
                  </a:lnTo>
                  <a:lnTo>
                    <a:pt x="4058" y="8115"/>
                  </a:lnTo>
                  <a:lnTo>
                    <a:pt x="4058" y="8115"/>
                  </a:lnTo>
                  <a:lnTo>
                    <a:pt x="4058" y="8627"/>
                  </a:lnTo>
                  <a:lnTo>
                    <a:pt x="4058" y="8627"/>
                  </a:lnTo>
                  <a:lnTo>
                    <a:pt x="3363" y="9175"/>
                  </a:lnTo>
                  <a:lnTo>
                    <a:pt x="3363" y="9175"/>
                  </a:lnTo>
                  <a:lnTo>
                    <a:pt x="3181" y="9102"/>
                  </a:lnTo>
                  <a:lnTo>
                    <a:pt x="2998" y="9029"/>
                  </a:lnTo>
                  <a:lnTo>
                    <a:pt x="2852" y="8993"/>
                  </a:lnTo>
                  <a:lnTo>
                    <a:pt x="2669" y="8956"/>
                  </a:lnTo>
                  <a:lnTo>
                    <a:pt x="2669" y="8956"/>
                  </a:lnTo>
                  <a:lnTo>
                    <a:pt x="2486" y="8993"/>
                  </a:lnTo>
                  <a:lnTo>
                    <a:pt x="2303" y="9029"/>
                  </a:lnTo>
                  <a:lnTo>
                    <a:pt x="2121" y="9102"/>
                  </a:lnTo>
                  <a:lnTo>
                    <a:pt x="1901" y="9212"/>
                  </a:lnTo>
                  <a:lnTo>
                    <a:pt x="1901" y="9212"/>
                  </a:lnTo>
                  <a:lnTo>
                    <a:pt x="1536" y="9468"/>
                  </a:lnTo>
                  <a:lnTo>
                    <a:pt x="1353" y="9578"/>
                  </a:lnTo>
                  <a:lnTo>
                    <a:pt x="1134" y="9614"/>
                  </a:lnTo>
                  <a:lnTo>
                    <a:pt x="1134" y="9614"/>
                  </a:lnTo>
                  <a:lnTo>
                    <a:pt x="988" y="9614"/>
                  </a:lnTo>
                  <a:lnTo>
                    <a:pt x="878" y="9541"/>
                  </a:lnTo>
                  <a:lnTo>
                    <a:pt x="732" y="9468"/>
                  </a:lnTo>
                  <a:lnTo>
                    <a:pt x="586" y="9322"/>
                  </a:lnTo>
                  <a:lnTo>
                    <a:pt x="586" y="9322"/>
                  </a:lnTo>
                  <a:lnTo>
                    <a:pt x="549" y="9285"/>
                  </a:lnTo>
                  <a:lnTo>
                    <a:pt x="439" y="9249"/>
                  </a:lnTo>
                  <a:lnTo>
                    <a:pt x="439" y="9249"/>
                  </a:lnTo>
                  <a:lnTo>
                    <a:pt x="1" y="928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3" name="Google Shape;5253;p70"/>
            <p:cNvSpPr/>
            <p:nvPr/>
          </p:nvSpPr>
          <p:spPr>
            <a:xfrm>
              <a:off x="5500950" y="3402575"/>
              <a:ext cx="5500" cy="7325"/>
            </a:xfrm>
            <a:custGeom>
              <a:avLst/>
              <a:gdLst/>
              <a:ahLst/>
              <a:cxnLst/>
              <a:rect l="l" t="t" r="r" b="b"/>
              <a:pathLst>
                <a:path w="220" h="293" fill="none" extrusionOk="0">
                  <a:moveTo>
                    <a:pt x="37" y="292"/>
                  </a:moveTo>
                  <a:lnTo>
                    <a:pt x="37" y="29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220" y="256"/>
                  </a:lnTo>
                  <a:lnTo>
                    <a:pt x="220" y="256"/>
                  </a:lnTo>
                  <a:lnTo>
                    <a:pt x="37" y="29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4" name="Google Shape;5254;p70"/>
            <p:cNvSpPr/>
            <p:nvPr/>
          </p:nvSpPr>
          <p:spPr>
            <a:xfrm>
              <a:off x="5620650" y="3255450"/>
              <a:ext cx="11000" cy="4575"/>
            </a:xfrm>
            <a:custGeom>
              <a:avLst/>
              <a:gdLst/>
              <a:ahLst/>
              <a:cxnLst/>
              <a:rect l="l" t="t" r="r" b="b"/>
              <a:pathLst>
                <a:path w="440" h="183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9" y="183"/>
                  </a:lnTo>
                  <a:lnTo>
                    <a:pt x="37" y="18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5" name="Google Shape;5255;p70"/>
            <p:cNvSpPr/>
            <p:nvPr/>
          </p:nvSpPr>
          <p:spPr>
            <a:xfrm>
              <a:off x="4461975" y="3136650"/>
              <a:ext cx="2214125" cy="1964675"/>
            </a:xfrm>
            <a:custGeom>
              <a:avLst/>
              <a:gdLst/>
              <a:ahLst/>
              <a:cxnLst/>
              <a:rect l="l" t="t" r="r" b="b"/>
              <a:pathLst>
                <a:path w="88565" h="78587" fill="none" extrusionOk="0">
                  <a:moveTo>
                    <a:pt x="45141" y="1"/>
                  </a:moveTo>
                  <a:lnTo>
                    <a:pt x="45141" y="1"/>
                  </a:lnTo>
                  <a:lnTo>
                    <a:pt x="44959" y="1"/>
                  </a:lnTo>
                  <a:lnTo>
                    <a:pt x="44776" y="110"/>
                  </a:lnTo>
                  <a:lnTo>
                    <a:pt x="44630" y="220"/>
                  </a:lnTo>
                  <a:lnTo>
                    <a:pt x="44557" y="403"/>
                  </a:lnTo>
                  <a:lnTo>
                    <a:pt x="44557" y="403"/>
                  </a:lnTo>
                  <a:lnTo>
                    <a:pt x="44520" y="732"/>
                  </a:lnTo>
                  <a:lnTo>
                    <a:pt x="44483" y="1097"/>
                  </a:lnTo>
                  <a:lnTo>
                    <a:pt x="44520" y="1426"/>
                  </a:lnTo>
                  <a:lnTo>
                    <a:pt x="44593" y="1755"/>
                  </a:lnTo>
                  <a:lnTo>
                    <a:pt x="44593" y="1755"/>
                  </a:lnTo>
                  <a:lnTo>
                    <a:pt x="44666" y="1974"/>
                  </a:lnTo>
                  <a:lnTo>
                    <a:pt x="44739" y="2157"/>
                  </a:lnTo>
                  <a:lnTo>
                    <a:pt x="44703" y="2230"/>
                  </a:lnTo>
                  <a:lnTo>
                    <a:pt x="44666" y="2303"/>
                  </a:lnTo>
                  <a:lnTo>
                    <a:pt x="44593" y="2413"/>
                  </a:lnTo>
                  <a:lnTo>
                    <a:pt x="44520" y="2486"/>
                  </a:lnTo>
                  <a:lnTo>
                    <a:pt x="44520" y="2486"/>
                  </a:lnTo>
                  <a:lnTo>
                    <a:pt x="44447" y="2559"/>
                  </a:lnTo>
                  <a:lnTo>
                    <a:pt x="44374" y="2632"/>
                  </a:lnTo>
                  <a:lnTo>
                    <a:pt x="44301" y="2852"/>
                  </a:lnTo>
                  <a:lnTo>
                    <a:pt x="44301" y="2852"/>
                  </a:lnTo>
                  <a:lnTo>
                    <a:pt x="44155" y="3107"/>
                  </a:lnTo>
                  <a:lnTo>
                    <a:pt x="44081" y="3217"/>
                  </a:lnTo>
                  <a:lnTo>
                    <a:pt x="44045" y="3254"/>
                  </a:lnTo>
                  <a:lnTo>
                    <a:pt x="43972" y="3254"/>
                  </a:lnTo>
                  <a:lnTo>
                    <a:pt x="43972" y="3254"/>
                  </a:lnTo>
                  <a:lnTo>
                    <a:pt x="43899" y="3254"/>
                  </a:lnTo>
                  <a:lnTo>
                    <a:pt x="43899" y="3254"/>
                  </a:lnTo>
                  <a:lnTo>
                    <a:pt x="43752" y="3217"/>
                  </a:lnTo>
                  <a:lnTo>
                    <a:pt x="43643" y="3144"/>
                  </a:lnTo>
                  <a:lnTo>
                    <a:pt x="43387" y="2998"/>
                  </a:lnTo>
                  <a:lnTo>
                    <a:pt x="43387" y="2998"/>
                  </a:lnTo>
                  <a:lnTo>
                    <a:pt x="43241" y="3107"/>
                  </a:lnTo>
                  <a:lnTo>
                    <a:pt x="43058" y="3217"/>
                  </a:lnTo>
                  <a:lnTo>
                    <a:pt x="42729" y="3400"/>
                  </a:lnTo>
                  <a:lnTo>
                    <a:pt x="42583" y="3509"/>
                  </a:lnTo>
                  <a:lnTo>
                    <a:pt x="42437" y="3656"/>
                  </a:lnTo>
                  <a:lnTo>
                    <a:pt x="42364" y="3838"/>
                  </a:lnTo>
                  <a:lnTo>
                    <a:pt x="42327" y="4058"/>
                  </a:lnTo>
                  <a:lnTo>
                    <a:pt x="42327" y="4058"/>
                  </a:lnTo>
                  <a:lnTo>
                    <a:pt x="42254" y="4131"/>
                  </a:lnTo>
                  <a:lnTo>
                    <a:pt x="42181" y="4167"/>
                  </a:lnTo>
                  <a:lnTo>
                    <a:pt x="42181" y="4167"/>
                  </a:lnTo>
                  <a:lnTo>
                    <a:pt x="41961" y="4314"/>
                  </a:lnTo>
                  <a:lnTo>
                    <a:pt x="41742" y="4460"/>
                  </a:lnTo>
                  <a:lnTo>
                    <a:pt x="41559" y="4606"/>
                  </a:lnTo>
                  <a:lnTo>
                    <a:pt x="41413" y="4789"/>
                  </a:lnTo>
                  <a:lnTo>
                    <a:pt x="41121" y="5191"/>
                  </a:lnTo>
                  <a:lnTo>
                    <a:pt x="40828" y="5556"/>
                  </a:lnTo>
                  <a:lnTo>
                    <a:pt x="40828" y="5556"/>
                  </a:lnTo>
                  <a:lnTo>
                    <a:pt x="40719" y="5666"/>
                  </a:lnTo>
                  <a:lnTo>
                    <a:pt x="40646" y="5812"/>
                  </a:lnTo>
                  <a:lnTo>
                    <a:pt x="40646" y="5958"/>
                  </a:lnTo>
                  <a:lnTo>
                    <a:pt x="40646" y="6068"/>
                  </a:lnTo>
                  <a:lnTo>
                    <a:pt x="40682" y="6214"/>
                  </a:lnTo>
                  <a:lnTo>
                    <a:pt x="40719" y="6324"/>
                  </a:lnTo>
                  <a:lnTo>
                    <a:pt x="40828" y="6434"/>
                  </a:lnTo>
                  <a:lnTo>
                    <a:pt x="40938" y="6543"/>
                  </a:lnTo>
                  <a:lnTo>
                    <a:pt x="40938" y="6543"/>
                  </a:lnTo>
                  <a:lnTo>
                    <a:pt x="41194" y="6726"/>
                  </a:lnTo>
                  <a:lnTo>
                    <a:pt x="41486" y="6909"/>
                  </a:lnTo>
                  <a:lnTo>
                    <a:pt x="41486" y="6909"/>
                  </a:lnTo>
                  <a:lnTo>
                    <a:pt x="41304" y="7055"/>
                  </a:lnTo>
                  <a:lnTo>
                    <a:pt x="41121" y="7201"/>
                  </a:lnTo>
                  <a:lnTo>
                    <a:pt x="41121" y="7201"/>
                  </a:lnTo>
                  <a:lnTo>
                    <a:pt x="40572" y="7420"/>
                  </a:lnTo>
                  <a:lnTo>
                    <a:pt x="39988" y="7640"/>
                  </a:lnTo>
                  <a:lnTo>
                    <a:pt x="39988" y="7640"/>
                  </a:lnTo>
                  <a:lnTo>
                    <a:pt x="39805" y="7713"/>
                  </a:lnTo>
                  <a:lnTo>
                    <a:pt x="39659" y="7786"/>
                  </a:lnTo>
                  <a:lnTo>
                    <a:pt x="39549" y="7932"/>
                  </a:lnTo>
                  <a:lnTo>
                    <a:pt x="39476" y="8005"/>
                  </a:lnTo>
                  <a:lnTo>
                    <a:pt x="39476" y="8115"/>
                  </a:lnTo>
                  <a:lnTo>
                    <a:pt x="39476" y="8115"/>
                  </a:lnTo>
                  <a:lnTo>
                    <a:pt x="39476" y="8261"/>
                  </a:lnTo>
                  <a:lnTo>
                    <a:pt x="39549" y="8444"/>
                  </a:lnTo>
                  <a:lnTo>
                    <a:pt x="39622" y="8627"/>
                  </a:lnTo>
                  <a:lnTo>
                    <a:pt x="39768" y="8846"/>
                  </a:lnTo>
                  <a:lnTo>
                    <a:pt x="39915" y="9029"/>
                  </a:lnTo>
                  <a:lnTo>
                    <a:pt x="40061" y="9211"/>
                  </a:lnTo>
                  <a:lnTo>
                    <a:pt x="40207" y="9321"/>
                  </a:lnTo>
                  <a:lnTo>
                    <a:pt x="40353" y="9394"/>
                  </a:lnTo>
                  <a:lnTo>
                    <a:pt x="40353" y="9394"/>
                  </a:lnTo>
                  <a:lnTo>
                    <a:pt x="40572" y="9467"/>
                  </a:lnTo>
                  <a:lnTo>
                    <a:pt x="40719" y="9577"/>
                  </a:lnTo>
                  <a:lnTo>
                    <a:pt x="41011" y="9869"/>
                  </a:lnTo>
                  <a:lnTo>
                    <a:pt x="41011" y="9869"/>
                  </a:lnTo>
                  <a:lnTo>
                    <a:pt x="40865" y="9943"/>
                  </a:lnTo>
                  <a:lnTo>
                    <a:pt x="40719" y="9943"/>
                  </a:lnTo>
                  <a:lnTo>
                    <a:pt x="40719" y="9943"/>
                  </a:lnTo>
                  <a:lnTo>
                    <a:pt x="40536" y="9906"/>
                  </a:lnTo>
                  <a:lnTo>
                    <a:pt x="40353" y="9833"/>
                  </a:lnTo>
                  <a:lnTo>
                    <a:pt x="40353" y="9833"/>
                  </a:lnTo>
                  <a:lnTo>
                    <a:pt x="40061" y="9650"/>
                  </a:lnTo>
                  <a:lnTo>
                    <a:pt x="39768" y="9504"/>
                  </a:lnTo>
                  <a:lnTo>
                    <a:pt x="39476" y="9394"/>
                  </a:lnTo>
                  <a:lnTo>
                    <a:pt x="39147" y="9358"/>
                  </a:lnTo>
                  <a:lnTo>
                    <a:pt x="39147" y="9358"/>
                  </a:lnTo>
                  <a:lnTo>
                    <a:pt x="38891" y="9394"/>
                  </a:lnTo>
                  <a:lnTo>
                    <a:pt x="38635" y="9431"/>
                  </a:lnTo>
                  <a:lnTo>
                    <a:pt x="38635" y="9431"/>
                  </a:lnTo>
                  <a:lnTo>
                    <a:pt x="38855" y="9943"/>
                  </a:lnTo>
                  <a:lnTo>
                    <a:pt x="38855" y="9943"/>
                  </a:lnTo>
                  <a:lnTo>
                    <a:pt x="38599" y="10125"/>
                  </a:lnTo>
                  <a:lnTo>
                    <a:pt x="38489" y="10198"/>
                  </a:lnTo>
                  <a:lnTo>
                    <a:pt x="38343" y="10235"/>
                  </a:lnTo>
                  <a:lnTo>
                    <a:pt x="38343" y="10235"/>
                  </a:lnTo>
                  <a:lnTo>
                    <a:pt x="38306" y="10235"/>
                  </a:lnTo>
                  <a:lnTo>
                    <a:pt x="38306" y="10235"/>
                  </a:lnTo>
                  <a:lnTo>
                    <a:pt x="38197" y="10198"/>
                  </a:lnTo>
                  <a:lnTo>
                    <a:pt x="38124" y="10162"/>
                  </a:lnTo>
                  <a:lnTo>
                    <a:pt x="38050" y="10052"/>
                  </a:lnTo>
                  <a:lnTo>
                    <a:pt x="38050" y="9943"/>
                  </a:lnTo>
                  <a:lnTo>
                    <a:pt x="37977" y="9723"/>
                  </a:lnTo>
                  <a:lnTo>
                    <a:pt x="37904" y="9614"/>
                  </a:lnTo>
                  <a:lnTo>
                    <a:pt x="37795" y="9540"/>
                  </a:lnTo>
                  <a:lnTo>
                    <a:pt x="37795" y="9540"/>
                  </a:lnTo>
                  <a:lnTo>
                    <a:pt x="37758" y="9943"/>
                  </a:lnTo>
                  <a:lnTo>
                    <a:pt x="37758" y="10125"/>
                  </a:lnTo>
                  <a:lnTo>
                    <a:pt x="37685" y="10235"/>
                  </a:lnTo>
                  <a:lnTo>
                    <a:pt x="37685" y="10235"/>
                  </a:lnTo>
                  <a:lnTo>
                    <a:pt x="37575" y="10454"/>
                  </a:lnTo>
                  <a:lnTo>
                    <a:pt x="37502" y="10674"/>
                  </a:lnTo>
                  <a:lnTo>
                    <a:pt x="37502" y="10856"/>
                  </a:lnTo>
                  <a:lnTo>
                    <a:pt x="37539" y="11039"/>
                  </a:lnTo>
                  <a:lnTo>
                    <a:pt x="37612" y="11185"/>
                  </a:lnTo>
                  <a:lnTo>
                    <a:pt x="37721" y="11331"/>
                  </a:lnTo>
                  <a:lnTo>
                    <a:pt x="38014" y="11660"/>
                  </a:lnTo>
                  <a:lnTo>
                    <a:pt x="38014" y="11660"/>
                  </a:lnTo>
                  <a:lnTo>
                    <a:pt x="38197" y="11880"/>
                  </a:lnTo>
                  <a:lnTo>
                    <a:pt x="38270" y="12026"/>
                  </a:lnTo>
                  <a:lnTo>
                    <a:pt x="38270" y="12172"/>
                  </a:lnTo>
                  <a:lnTo>
                    <a:pt x="38270" y="12172"/>
                  </a:lnTo>
                  <a:lnTo>
                    <a:pt x="38306" y="12501"/>
                  </a:lnTo>
                  <a:lnTo>
                    <a:pt x="38416" y="12830"/>
                  </a:lnTo>
                  <a:lnTo>
                    <a:pt x="38526" y="13159"/>
                  </a:lnTo>
                  <a:lnTo>
                    <a:pt x="38708" y="13451"/>
                  </a:lnTo>
                  <a:lnTo>
                    <a:pt x="38708" y="13451"/>
                  </a:lnTo>
                  <a:lnTo>
                    <a:pt x="39366" y="13525"/>
                  </a:lnTo>
                  <a:lnTo>
                    <a:pt x="39366" y="13525"/>
                  </a:lnTo>
                  <a:lnTo>
                    <a:pt x="39257" y="13963"/>
                  </a:lnTo>
                  <a:lnTo>
                    <a:pt x="39220" y="14146"/>
                  </a:lnTo>
                  <a:lnTo>
                    <a:pt x="39220" y="14219"/>
                  </a:lnTo>
                  <a:lnTo>
                    <a:pt x="39257" y="14256"/>
                  </a:lnTo>
                  <a:lnTo>
                    <a:pt x="39257" y="14256"/>
                  </a:lnTo>
                  <a:lnTo>
                    <a:pt x="39403" y="14511"/>
                  </a:lnTo>
                  <a:lnTo>
                    <a:pt x="39476" y="14767"/>
                  </a:lnTo>
                  <a:lnTo>
                    <a:pt x="39512" y="15023"/>
                  </a:lnTo>
                  <a:lnTo>
                    <a:pt x="39512" y="15242"/>
                  </a:lnTo>
                  <a:lnTo>
                    <a:pt x="39439" y="15462"/>
                  </a:lnTo>
                  <a:lnTo>
                    <a:pt x="39366" y="15718"/>
                  </a:lnTo>
                  <a:lnTo>
                    <a:pt x="39184" y="16156"/>
                  </a:lnTo>
                  <a:lnTo>
                    <a:pt x="39184" y="16156"/>
                  </a:lnTo>
                  <a:lnTo>
                    <a:pt x="39110" y="16266"/>
                  </a:lnTo>
                  <a:lnTo>
                    <a:pt x="39074" y="16339"/>
                  </a:lnTo>
                  <a:lnTo>
                    <a:pt x="39001" y="16376"/>
                  </a:lnTo>
                  <a:lnTo>
                    <a:pt x="38928" y="16412"/>
                  </a:lnTo>
                  <a:lnTo>
                    <a:pt x="38928" y="16412"/>
                  </a:lnTo>
                  <a:lnTo>
                    <a:pt x="38818" y="16376"/>
                  </a:lnTo>
                  <a:lnTo>
                    <a:pt x="38672" y="16302"/>
                  </a:lnTo>
                  <a:lnTo>
                    <a:pt x="38672" y="16302"/>
                  </a:lnTo>
                  <a:lnTo>
                    <a:pt x="38855" y="15864"/>
                  </a:lnTo>
                  <a:lnTo>
                    <a:pt x="38928" y="15389"/>
                  </a:lnTo>
                  <a:lnTo>
                    <a:pt x="38928" y="14914"/>
                  </a:lnTo>
                  <a:lnTo>
                    <a:pt x="38891" y="14475"/>
                  </a:lnTo>
                  <a:lnTo>
                    <a:pt x="38891" y="14475"/>
                  </a:lnTo>
                  <a:lnTo>
                    <a:pt x="38818" y="14219"/>
                  </a:lnTo>
                  <a:lnTo>
                    <a:pt x="38745" y="14073"/>
                  </a:lnTo>
                  <a:lnTo>
                    <a:pt x="38672" y="14000"/>
                  </a:lnTo>
                  <a:lnTo>
                    <a:pt x="38672" y="14000"/>
                  </a:lnTo>
                  <a:lnTo>
                    <a:pt x="38453" y="13707"/>
                  </a:lnTo>
                  <a:lnTo>
                    <a:pt x="38270" y="13415"/>
                  </a:lnTo>
                  <a:lnTo>
                    <a:pt x="38124" y="13086"/>
                  </a:lnTo>
                  <a:lnTo>
                    <a:pt x="38014" y="12720"/>
                  </a:lnTo>
                  <a:lnTo>
                    <a:pt x="38014" y="12720"/>
                  </a:lnTo>
                  <a:lnTo>
                    <a:pt x="37795" y="12136"/>
                  </a:lnTo>
                  <a:lnTo>
                    <a:pt x="37648" y="11843"/>
                  </a:lnTo>
                  <a:lnTo>
                    <a:pt x="37502" y="11624"/>
                  </a:lnTo>
                  <a:lnTo>
                    <a:pt x="37502" y="11624"/>
                  </a:lnTo>
                  <a:lnTo>
                    <a:pt x="37319" y="11368"/>
                  </a:lnTo>
                  <a:lnTo>
                    <a:pt x="37210" y="11149"/>
                  </a:lnTo>
                  <a:lnTo>
                    <a:pt x="37173" y="10893"/>
                  </a:lnTo>
                  <a:lnTo>
                    <a:pt x="37137" y="10600"/>
                  </a:lnTo>
                  <a:lnTo>
                    <a:pt x="37137" y="10600"/>
                  </a:lnTo>
                  <a:lnTo>
                    <a:pt x="37100" y="10308"/>
                  </a:lnTo>
                  <a:lnTo>
                    <a:pt x="37027" y="10089"/>
                  </a:lnTo>
                  <a:lnTo>
                    <a:pt x="36954" y="9869"/>
                  </a:lnTo>
                  <a:lnTo>
                    <a:pt x="36844" y="9723"/>
                  </a:lnTo>
                  <a:lnTo>
                    <a:pt x="36698" y="9577"/>
                  </a:lnTo>
                  <a:lnTo>
                    <a:pt x="36515" y="9467"/>
                  </a:lnTo>
                  <a:lnTo>
                    <a:pt x="36296" y="9394"/>
                  </a:lnTo>
                  <a:lnTo>
                    <a:pt x="36004" y="9321"/>
                  </a:lnTo>
                  <a:lnTo>
                    <a:pt x="36004" y="9321"/>
                  </a:lnTo>
                  <a:lnTo>
                    <a:pt x="35894" y="8773"/>
                  </a:lnTo>
                  <a:lnTo>
                    <a:pt x="35894" y="8773"/>
                  </a:lnTo>
                  <a:lnTo>
                    <a:pt x="35382" y="8846"/>
                  </a:lnTo>
                  <a:lnTo>
                    <a:pt x="35382" y="8846"/>
                  </a:lnTo>
                  <a:lnTo>
                    <a:pt x="35382" y="10966"/>
                  </a:lnTo>
                  <a:lnTo>
                    <a:pt x="35382" y="10966"/>
                  </a:lnTo>
                  <a:lnTo>
                    <a:pt x="35382" y="11112"/>
                  </a:lnTo>
                  <a:lnTo>
                    <a:pt x="35346" y="11185"/>
                  </a:lnTo>
                  <a:lnTo>
                    <a:pt x="35346" y="11258"/>
                  </a:lnTo>
                  <a:lnTo>
                    <a:pt x="35346" y="11258"/>
                  </a:lnTo>
                  <a:lnTo>
                    <a:pt x="35199" y="11441"/>
                  </a:lnTo>
                  <a:lnTo>
                    <a:pt x="35163" y="11587"/>
                  </a:lnTo>
                  <a:lnTo>
                    <a:pt x="35163" y="11770"/>
                  </a:lnTo>
                  <a:lnTo>
                    <a:pt x="35163" y="11916"/>
                  </a:lnTo>
                  <a:lnTo>
                    <a:pt x="35273" y="12245"/>
                  </a:lnTo>
                  <a:lnTo>
                    <a:pt x="35419" y="12574"/>
                  </a:lnTo>
                  <a:lnTo>
                    <a:pt x="35419" y="12574"/>
                  </a:lnTo>
                  <a:lnTo>
                    <a:pt x="35492" y="12830"/>
                  </a:lnTo>
                  <a:lnTo>
                    <a:pt x="35601" y="13086"/>
                  </a:lnTo>
                  <a:lnTo>
                    <a:pt x="35748" y="13269"/>
                  </a:lnTo>
                  <a:lnTo>
                    <a:pt x="35894" y="13488"/>
                  </a:lnTo>
                  <a:lnTo>
                    <a:pt x="36040" y="13671"/>
                  </a:lnTo>
                  <a:lnTo>
                    <a:pt x="36223" y="13817"/>
                  </a:lnTo>
                  <a:lnTo>
                    <a:pt x="36442" y="13963"/>
                  </a:lnTo>
                  <a:lnTo>
                    <a:pt x="36661" y="14109"/>
                  </a:lnTo>
                  <a:lnTo>
                    <a:pt x="36661" y="14109"/>
                  </a:lnTo>
                  <a:lnTo>
                    <a:pt x="36735" y="14146"/>
                  </a:lnTo>
                  <a:lnTo>
                    <a:pt x="36771" y="14256"/>
                  </a:lnTo>
                  <a:lnTo>
                    <a:pt x="36844" y="14548"/>
                  </a:lnTo>
                  <a:lnTo>
                    <a:pt x="36844" y="14548"/>
                  </a:lnTo>
                  <a:lnTo>
                    <a:pt x="35784" y="14109"/>
                  </a:lnTo>
                  <a:lnTo>
                    <a:pt x="34834" y="13707"/>
                  </a:lnTo>
                  <a:lnTo>
                    <a:pt x="34834" y="13707"/>
                  </a:lnTo>
                  <a:lnTo>
                    <a:pt x="34395" y="13561"/>
                  </a:lnTo>
                  <a:lnTo>
                    <a:pt x="34176" y="13525"/>
                  </a:lnTo>
                  <a:lnTo>
                    <a:pt x="33957" y="13488"/>
                  </a:lnTo>
                  <a:lnTo>
                    <a:pt x="33957" y="13488"/>
                  </a:lnTo>
                  <a:lnTo>
                    <a:pt x="33884" y="13488"/>
                  </a:lnTo>
                  <a:lnTo>
                    <a:pt x="33884" y="13488"/>
                  </a:lnTo>
                  <a:lnTo>
                    <a:pt x="33810" y="13488"/>
                  </a:lnTo>
                  <a:lnTo>
                    <a:pt x="33810" y="13488"/>
                  </a:lnTo>
                  <a:lnTo>
                    <a:pt x="33482" y="13451"/>
                  </a:lnTo>
                  <a:lnTo>
                    <a:pt x="33153" y="13378"/>
                  </a:lnTo>
                  <a:lnTo>
                    <a:pt x="32860" y="13269"/>
                  </a:lnTo>
                  <a:lnTo>
                    <a:pt x="32568" y="13123"/>
                  </a:lnTo>
                  <a:lnTo>
                    <a:pt x="32568" y="13123"/>
                  </a:lnTo>
                  <a:lnTo>
                    <a:pt x="32239" y="12867"/>
                  </a:lnTo>
                  <a:lnTo>
                    <a:pt x="32239" y="12867"/>
                  </a:lnTo>
                  <a:lnTo>
                    <a:pt x="32166" y="13086"/>
                  </a:lnTo>
                  <a:lnTo>
                    <a:pt x="32166" y="13269"/>
                  </a:lnTo>
                  <a:lnTo>
                    <a:pt x="32166" y="13342"/>
                  </a:lnTo>
                  <a:lnTo>
                    <a:pt x="32202" y="13378"/>
                  </a:lnTo>
                  <a:lnTo>
                    <a:pt x="32348" y="13525"/>
                  </a:lnTo>
                  <a:lnTo>
                    <a:pt x="32348" y="13525"/>
                  </a:lnTo>
                  <a:lnTo>
                    <a:pt x="32787" y="13780"/>
                  </a:lnTo>
                  <a:lnTo>
                    <a:pt x="33153" y="14073"/>
                  </a:lnTo>
                  <a:lnTo>
                    <a:pt x="33153" y="14073"/>
                  </a:lnTo>
                  <a:lnTo>
                    <a:pt x="33299" y="14219"/>
                  </a:lnTo>
                  <a:lnTo>
                    <a:pt x="33335" y="14365"/>
                  </a:lnTo>
                  <a:lnTo>
                    <a:pt x="33372" y="14438"/>
                  </a:lnTo>
                  <a:lnTo>
                    <a:pt x="33335" y="14511"/>
                  </a:lnTo>
                  <a:lnTo>
                    <a:pt x="33226" y="14731"/>
                  </a:lnTo>
                  <a:lnTo>
                    <a:pt x="33226" y="14731"/>
                  </a:lnTo>
                  <a:lnTo>
                    <a:pt x="33006" y="14658"/>
                  </a:lnTo>
                  <a:lnTo>
                    <a:pt x="32750" y="14621"/>
                  </a:lnTo>
                  <a:lnTo>
                    <a:pt x="32750" y="14621"/>
                  </a:lnTo>
                  <a:lnTo>
                    <a:pt x="32422" y="14658"/>
                  </a:lnTo>
                  <a:lnTo>
                    <a:pt x="32093" y="14767"/>
                  </a:lnTo>
                  <a:lnTo>
                    <a:pt x="31471" y="15060"/>
                  </a:lnTo>
                  <a:lnTo>
                    <a:pt x="31471" y="15060"/>
                  </a:lnTo>
                  <a:lnTo>
                    <a:pt x="31215" y="15169"/>
                  </a:lnTo>
                  <a:lnTo>
                    <a:pt x="31033" y="15206"/>
                  </a:lnTo>
                  <a:lnTo>
                    <a:pt x="31033" y="15206"/>
                  </a:lnTo>
                  <a:lnTo>
                    <a:pt x="30886" y="15206"/>
                  </a:lnTo>
                  <a:lnTo>
                    <a:pt x="30777" y="15133"/>
                  </a:lnTo>
                  <a:lnTo>
                    <a:pt x="30704" y="15023"/>
                  </a:lnTo>
                  <a:lnTo>
                    <a:pt x="30594" y="14877"/>
                  </a:lnTo>
                  <a:lnTo>
                    <a:pt x="30594" y="14877"/>
                  </a:lnTo>
                  <a:lnTo>
                    <a:pt x="30155" y="15133"/>
                  </a:lnTo>
                  <a:lnTo>
                    <a:pt x="29753" y="15352"/>
                  </a:lnTo>
                  <a:lnTo>
                    <a:pt x="29388" y="15608"/>
                  </a:lnTo>
                  <a:lnTo>
                    <a:pt x="29095" y="15864"/>
                  </a:lnTo>
                  <a:lnTo>
                    <a:pt x="28839" y="16120"/>
                  </a:lnTo>
                  <a:lnTo>
                    <a:pt x="28584" y="16376"/>
                  </a:lnTo>
                  <a:lnTo>
                    <a:pt x="28401" y="16631"/>
                  </a:lnTo>
                  <a:lnTo>
                    <a:pt x="28255" y="16924"/>
                  </a:lnTo>
                  <a:lnTo>
                    <a:pt x="28255" y="16924"/>
                  </a:lnTo>
                  <a:lnTo>
                    <a:pt x="27999" y="16997"/>
                  </a:lnTo>
                  <a:lnTo>
                    <a:pt x="27999" y="16997"/>
                  </a:lnTo>
                  <a:lnTo>
                    <a:pt x="27853" y="16960"/>
                  </a:lnTo>
                  <a:lnTo>
                    <a:pt x="27706" y="16887"/>
                  </a:lnTo>
                  <a:lnTo>
                    <a:pt x="27597" y="16778"/>
                  </a:lnTo>
                  <a:lnTo>
                    <a:pt x="27487" y="16595"/>
                  </a:lnTo>
                  <a:lnTo>
                    <a:pt x="27487" y="16595"/>
                  </a:lnTo>
                  <a:lnTo>
                    <a:pt x="27597" y="16412"/>
                  </a:lnTo>
                  <a:lnTo>
                    <a:pt x="27706" y="16229"/>
                  </a:lnTo>
                  <a:lnTo>
                    <a:pt x="27779" y="16156"/>
                  </a:lnTo>
                  <a:lnTo>
                    <a:pt x="27779" y="16047"/>
                  </a:lnTo>
                  <a:lnTo>
                    <a:pt x="27743" y="15937"/>
                  </a:lnTo>
                  <a:lnTo>
                    <a:pt x="27670" y="15827"/>
                  </a:lnTo>
                  <a:lnTo>
                    <a:pt x="27670" y="15827"/>
                  </a:lnTo>
                  <a:lnTo>
                    <a:pt x="27524" y="15681"/>
                  </a:lnTo>
                  <a:lnTo>
                    <a:pt x="27377" y="15571"/>
                  </a:lnTo>
                  <a:lnTo>
                    <a:pt x="27231" y="15535"/>
                  </a:lnTo>
                  <a:lnTo>
                    <a:pt x="27048" y="15498"/>
                  </a:lnTo>
                  <a:lnTo>
                    <a:pt x="27048" y="15498"/>
                  </a:lnTo>
                  <a:lnTo>
                    <a:pt x="26829" y="15535"/>
                  </a:lnTo>
                  <a:lnTo>
                    <a:pt x="26610" y="15608"/>
                  </a:lnTo>
                  <a:lnTo>
                    <a:pt x="26610" y="15608"/>
                  </a:lnTo>
                  <a:lnTo>
                    <a:pt x="27085" y="17472"/>
                  </a:lnTo>
                  <a:lnTo>
                    <a:pt x="27085" y="17472"/>
                  </a:lnTo>
                  <a:lnTo>
                    <a:pt x="26939" y="17545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756" y="17582"/>
                  </a:lnTo>
                  <a:lnTo>
                    <a:pt x="26683" y="17582"/>
                  </a:lnTo>
                  <a:lnTo>
                    <a:pt x="26683" y="17582"/>
                  </a:lnTo>
                  <a:lnTo>
                    <a:pt x="26537" y="17582"/>
                  </a:lnTo>
                  <a:lnTo>
                    <a:pt x="26391" y="17618"/>
                  </a:lnTo>
                  <a:lnTo>
                    <a:pt x="26135" y="17765"/>
                  </a:lnTo>
                  <a:lnTo>
                    <a:pt x="25915" y="17947"/>
                  </a:lnTo>
                  <a:lnTo>
                    <a:pt x="25696" y="18167"/>
                  </a:lnTo>
                  <a:lnTo>
                    <a:pt x="25696" y="18167"/>
                  </a:lnTo>
                  <a:lnTo>
                    <a:pt x="25586" y="18276"/>
                  </a:lnTo>
                  <a:lnTo>
                    <a:pt x="25513" y="18422"/>
                  </a:lnTo>
                  <a:lnTo>
                    <a:pt x="25477" y="18569"/>
                  </a:lnTo>
                  <a:lnTo>
                    <a:pt x="25477" y="18715"/>
                  </a:lnTo>
                  <a:lnTo>
                    <a:pt x="25513" y="18971"/>
                  </a:lnTo>
                  <a:lnTo>
                    <a:pt x="25660" y="19263"/>
                  </a:lnTo>
                  <a:lnTo>
                    <a:pt x="25660" y="19263"/>
                  </a:lnTo>
                  <a:lnTo>
                    <a:pt x="25513" y="19300"/>
                  </a:lnTo>
                  <a:lnTo>
                    <a:pt x="25367" y="19336"/>
                  </a:lnTo>
                  <a:lnTo>
                    <a:pt x="25367" y="19336"/>
                  </a:lnTo>
                  <a:lnTo>
                    <a:pt x="25184" y="19300"/>
                  </a:lnTo>
                  <a:lnTo>
                    <a:pt x="25002" y="19263"/>
                  </a:lnTo>
                  <a:lnTo>
                    <a:pt x="24709" y="19080"/>
                  </a:lnTo>
                  <a:lnTo>
                    <a:pt x="24709" y="19080"/>
                  </a:lnTo>
                  <a:lnTo>
                    <a:pt x="24600" y="19080"/>
                  </a:lnTo>
                  <a:lnTo>
                    <a:pt x="24600" y="19080"/>
                  </a:lnTo>
                  <a:lnTo>
                    <a:pt x="24380" y="19117"/>
                  </a:lnTo>
                  <a:lnTo>
                    <a:pt x="24124" y="19190"/>
                  </a:lnTo>
                  <a:lnTo>
                    <a:pt x="24124" y="19190"/>
                  </a:lnTo>
                  <a:lnTo>
                    <a:pt x="24234" y="19446"/>
                  </a:lnTo>
                  <a:lnTo>
                    <a:pt x="24307" y="19556"/>
                  </a:lnTo>
                  <a:lnTo>
                    <a:pt x="24380" y="19629"/>
                  </a:lnTo>
                  <a:lnTo>
                    <a:pt x="24380" y="19629"/>
                  </a:lnTo>
                  <a:lnTo>
                    <a:pt x="24490" y="19738"/>
                  </a:lnTo>
                  <a:lnTo>
                    <a:pt x="24563" y="19848"/>
                  </a:lnTo>
                  <a:lnTo>
                    <a:pt x="24600" y="19994"/>
                  </a:lnTo>
                  <a:lnTo>
                    <a:pt x="24636" y="20140"/>
                  </a:lnTo>
                  <a:lnTo>
                    <a:pt x="24636" y="20140"/>
                  </a:lnTo>
                  <a:lnTo>
                    <a:pt x="24015" y="19848"/>
                  </a:lnTo>
                  <a:lnTo>
                    <a:pt x="23832" y="19738"/>
                  </a:lnTo>
                  <a:lnTo>
                    <a:pt x="23686" y="19592"/>
                  </a:lnTo>
                  <a:lnTo>
                    <a:pt x="23576" y="19482"/>
                  </a:lnTo>
                  <a:lnTo>
                    <a:pt x="23503" y="19300"/>
                  </a:lnTo>
                  <a:lnTo>
                    <a:pt x="23320" y="18751"/>
                  </a:lnTo>
                  <a:lnTo>
                    <a:pt x="23320" y="18751"/>
                  </a:lnTo>
                  <a:lnTo>
                    <a:pt x="23247" y="18532"/>
                  </a:lnTo>
                  <a:lnTo>
                    <a:pt x="23174" y="18349"/>
                  </a:lnTo>
                  <a:lnTo>
                    <a:pt x="22918" y="17874"/>
                  </a:lnTo>
                  <a:lnTo>
                    <a:pt x="22918" y="17874"/>
                  </a:lnTo>
                  <a:lnTo>
                    <a:pt x="23284" y="17947"/>
                  </a:lnTo>
                  <a:lnTo>
                    <a:pt x="23649" y="18020"/>
                  </a:lnTo>
                  <a:lnTo>
                    <a:pt x="23649" y="18020"/>
                  </a:lnTo>
                  <a:lnTo>
                    <a:pt x="24161" y="18094"/>
                  </a:lnTo>
                  <a:lnTo>
                    <a:pt x="24673" y="18130"/>
                  </a:lnTo>
                  <a:lnTo>
                    <a:pt x="24673" y="18130"/>
                  </a:lnTo>
                  <a:lnTo>
                    <a:pt x="24892" y="18130"/>
                  </a:lnTo>
                  <a:lnTo>
                    <a:pt x="24892" y="18130"/>
                  </a:lnTo>
                  <a:lnTo>
                    <a:pt x="25184" y="18057"/>
                  </a:lnTo>
                  <a:lnTo>
                    <a:pt x="25331" y="17984"/>
                  </a:lnTo>
                  <a:lnTo>
                    <a:pt x="25477" y="17911"/>
                  </a:lnTo>
                  <a:lnTo>
                    <a:pt x="25550" y="17801"/>
                  </a:lnTo>
                  <a:lnTo>
                    <a:pt x="25660" y="17655"/>
                  </a:lnTo>
                  <a:lnTo>
                    <a:pt x="25733" y="17509"/>
                  </a:lnTo>
                  <a:lnTo>
                    <a:pt x="25769" y="17326"/>
                  </a:lnTo>
                  <a:lnTo>
                    <a:pt x="25769" y="17326"/>
                  </a:lnTo>
                  <a:lnTo>
                    <a:pt x="25806" y="17034"/>
                  </a:lnTo>
                  <a:lnTo>
                    <a:pt x="25769" y="16887"/>
                  </a:lnTo>
                  <a:lnTo>
                    <a:pt x="25733" y="16778"/>
                  </a:lnTo>
                  <a:lnTo>
                    <a:pt x="25660" y="16668"/>
                  </a:lnTo>
                  <a:lnTo>
                    <a:pt x="25550" y="16558"/>
                  </a:lnTo>
                  <a:lnTo>
                    <a:pt x="25294" y="16376"/>
                  </a:lnTo>
                  <a:lnTo>
                    <a:pt x="25294" y="16376"/>
                  </a:lnTo>
                  <a:lnTo>
                    <a:pt x="24526" y="15937"/>
                  </a:lnTo>
                  <a:lnTo>
                    <a:pt x="23759" y="15462"/>
                  </a:lnTo>
                  <a:lnTo>
                    <a:pt x="23759" y="15462"/>
                  </a:lnTo>
                  <a:lnTo>
                    <a:pt x="23466" y="15279"/>
                  </a:lnTo>
                  <a:lnTo>
                    <a:pt x="23137" y="15133"/>
                  </a:lnTo>
                  <a:lnTo>
                    <a:pt x="22772" y="15060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406" y="15023"/>
                  </a:lnTo>
                  <a:lnTo>
                    <a:pt x="22151" y="14987"/>
                  </a:lnTo>
                  <a:lnTo>
                    <a:pt x="22041" y="14950"/>
                  </a:lnTo>
                  <a:lnTo>
                    <a:pt x="21968" y="14877"/>
                  </a:lnTo>
                  <a:lnTo>
                    <a:pt x="21968" y="14877"/>
                  </a:lnTo>
                  <a:lnTo>
                    <a:pt x="21822" y="14767"/>
                  </a:lnTo>
                  <a:lnTo>
                    <a:pt x="21712" y="14694"/>
                  </a:lnTo>
                  <a:lnTo>
                    <a:pt x="21566" y="14658"/>
                  </a:lnTo>
                  <a:lnTo>
                    <a:pt x="21456" y="14658"/>
                  </a:lnTo>
                  <a:lnTo>
                    <a:pt x="21456" y="14658"/>
                  </a:lnTo>
                  <a:lnTo>
                    <a:pt x="21200" y="14694"/>
                  </a:lnTo>
                  <a:lnTo>
                    <a:pt x="21200" y="14694"/>
                  </a:lnTo>
                  <a:lnTo>
                    <a:pt x="21127" y="14694"/>
                  </a:lnTo>
                  <a:lnTo>
                    <a:pt x="21127" y="14694"/>
                  </a:lnTo>
                  <a:lnTo>
                    <a:pt x="20944" y="14658"/>
                  </a:lnTo>
                  <a:lnTo>
                    <a:pt x="20689" y="14585"/>
                  </a:lnTo>
                  <a:lnTo>
                    <a:pt x="20689" y="14585"/>
                  </a:lnTo>
                  <a:lnTo>
                    <a:pt x="21091" y="14073"/>
                  </a:lnTo>
                  <a:lnTo>
                    <a:pt x="21091" y="14073"/>
                  </a:lnTo>
                  <a:lnTo>
                    <a:pt x="20360" y="13780"/>
                  </a:lnTo>
                  <a:lnTo>
                    <a:pt x="20360" y="13780"/>
                  </a:lnTo>
                  <a:lnTo>
                    <a:pt x="20140" y="13744"/>
                  </a:lnTo>
                  <a:lnTo>
                    <a:pt x="20031" y="13707"/>
                  </a:lnTo>
                  <a:lnTo>
                    <a:pt x="19957" y="13671"/>
                  </a:lnTo>
                  <a:lnTo>
                    <a:pt x="19957" y="13671"/>
                  </a:lnTo>
                  <a:lnTo>
                    <a:pt x="19775" y="13525"/>
                  </a:lnTo>
                  <a:lnTo>
                    <a:pt x="19665" y="13525"/>
                  </a:lnTo>
                  <a:lnTo>
                    <a:pt x="19592" y="13488"/>
                  </a:lnTo>
                  <a:lnTo>
                    <a:pt x="19592" y="13488"/>
                  </a:lnTo>
                  <a:lnTo>
                    <a:pt x="19482" y="13525"/>
                  </a:lnTo>
                  <a:lnTo>
                    <a:pt x="19336" y="13561"/>
                  </a:lnTo>
                  <a:lnTo>
                    <a:pt x="19153" y="13744"/>
                  </a:lnTo>
                  <a:lnTo>
                    <a:pt x="19153" y="13744"/>
                  </a:lnTo>
                  <a:lnTo>
                    <a:pt x="18569" y="13488"/>
                  </a:lnTo>
                  <a:lnTo>
                    <a:pt x="18569" y="13488"/>
                  </a:lnTo>
                  <a:lnTo>
                    <a:pt x="16997" y="14402"/>
                  </a:lnTo>
                  <a:lnTo>
                    <a:pt x="16997" y="14402"/>
                  </a:lnTo>
                  <a:lnTo>
                    <a:pt x="16851" y="14475"/>
                  </a:lnTo>
                  <a:lnTo>
                    <a:pt x="16704" y="14621"/>
                  </a:lnTo>
                  <a:lnTo>
                    <a:pt x="16595" y="14731"/>
                  </a:lnTo>
                  <a:lnTo>
                    <a:pt x="16449" y="14804"/>
                  </a:lnTo>
                  <a:lnTo>
                    <a:pt x="16449" y="14804"/>
                  </a:lnTo>
                  <a:lnTo>
                    <a:pt x="16046" y="14914"/>
                  </a:lnTo>
                  <a:lnTo>
                    <a:pt x="15864" y="15023"/>
                  </a:lnTo>
                  <a:lnTo>
                    <a:pt x="15681" y="15133"/>
                  </a:lnTo>
                  <a:lnTo>
                    <a:pt x="15535" y="15279"/>
                  </a:lnTo>
                  <a:lnTo>
                    <a:pt x="15425" y="15425"/>
                  </a:lnTo>
                  <a:lnTo>
                    <a:pt x="15315" y="15645"/>
                  </a:lnTo>
                  <a:lnTo>
                    <a:pt x="15279" y="15864"/>
                  </a:lnTo>
                  <a:lnTo>
                    <a:pt x="15279" y="15864"/>
                  </a:lnTo>
                  <a:lnTo>
                    <a:pt x="15169" y="15864"/>
                  </a:lnTo>
                  <a:lnTo>
                    <a:pt x="15169" y="15864"/>
                  </a:lnTo>
                  <a:lnTo>
                    <a:pt x="15060" y="15864"/>
                  </a:lnTo>
                  <a:lnTo>
                    <a:pt x="14950" y="15827"/>
                  </a:lnTo>
                  <a:lnTo>
                    <a:pt x="14950" y="15827"/>
                  </a:lnTo>
                  <a:lnTo>
                    <a:pt x="14840" y="15791"/>
                  </a:lnTo>
                  <a:lnTo>
                    <a:pt x="14731" y="15754"/>
                  </a:lnTo>
                  <a:lnTo>
                    <a:pt x="14731" y="15754"/>
                  </a:lnTo>
                  <a:lnTo>
                    <a:pt x="14658" y="15791"/>
                  </a:lnTo>
                  <a:lnTo>
                    <a:pt x="14621" y="15827"/>
                  </a:lnTo>
                  <a:lnTo>
                    <a:pt x="14548" y="15864"/>
                  </a:lnTo>
                  <a:lnTo>
                    <a:pt x="14511" y="15974"/>
                  </a:lnTo>
                  <a:lnTo>
                    <a:pt x="14511" y="15974"/>
                  </a:lnTo>
                  <a:lnTo>
                    <a:pt x="14475" y="16120"/>
                  </a:lnTo>
                  <a:lnTo>
                    <a:pt x="14475" y="16229"/>
                  </a:lnTo>
                  <a:lnTo>
                    <a:pt x="14511" y="16302"/>
                  </a:lnTo>
                  <a:lnTo>
                    <a:pt x="14584" y="16339"/>
                  </a:lnTo>
                  <a:lnTo>
                    <a:pt x="14767" y="16449"/>
                  </a:lnTo>
                  <a:lnTo>
                    <a:pt x="14877" y="16522"/>
                  </a:lnTo>
                  <a:lnTo>
                    <a:pt x="14877" y="16522"/>
                  </a:lnTo>
                  <a:lnTo>
                    <a:pt x="14694" y="17070"/>
                  </a:lnTo>
                  <a:lnTo>
                    <a:pt x="14584" y="17289"/>
                  </a:lnTo>
                  <a:lnTo>
                    <a:pt x="14438" y="17509"/>
                  </a:lnTo>
                  <a:lnTo>
                    <a:pt x="14438" y="17509"/>
                  </a:lnTo>
                  <a:lnTo>
                    <a:pt x="14182" y="17874"/>
                  </a:lnTo>
                  <a:lnTo>
                    <a:pt x="13963" y="18276"/>
                  </a:lnTo>
                  <a:lnTo>
                    <a:pt x="13817" y="18678"/>
                  </a:lnTo>
                  <a:lnTo>
                    <a:pt x="13744" y="19154"/>
                  </a:lnTo>
                  <a:lnTo>
                    <a:pt x="13744" y="19154"/>
                  </a:lnTo>
                  <a:lnTo>
                    <a:pt x="13707" y="19263"/>
                  </a:lnTo>
                  <a:lnTo>
                    <a:pt x="13671" y="19373"/>
                  </a:lnTo>
                  <a:lnTo>
                    <a:pt x="13524" y="19556"/>
                  </a:lnTo>
                  <a:lnTo>
                    <a:pt x="13524" y="19556"/>
                  </a:lnTo>
                  <a:lnTo>
                    <a:pt x="13269" y="19885"/>
                  </a:lnTo>
                  <a:lnTo>
                    <a:pt x="13122" y="20031"/>
                  </a:lnTo>
                  <a:lnTo>
                    <a:pt x="13013" y="20177"/>
                  </a:lnTo>
                  <a:lnTo>
                    <a:pt x="13013" y="20177"/>
                  </a:lnTo>
                  <a:lnTo>
                    <a:pt x="12720" y="20542"/>
                  </a:lnTo>
                  <a:lnTo>
                    <a:pt x="12391" y="20871"/>
                  </a:lnTo>
                  <a:lnTo>
                    <a:pt x="12026" y="21164"/>
                  </a:lnTo>
                  <a:lnTo>
                    <a:pt x="11624" y="21420"/>
                  </a:lnTo>
                  <a:lnTo>
                    <a:pt x="11624" y="21420"/>
                  </a:lnTo>
                  <a:lnTo>
                    <a:pt x="11404" y="21602"/>
                  </a:lnTo>
                  <a:lnTo>
                    <a:pt x="11149" y="21785"/>
                  </a:lnTo>
                  <a:lnTo>
                    <a:pt x="10966" y="22005"/>
                  </a:lnTo>
                  <a:lnTo>
                    <a:pt x="10893" y="22114"/>
                  </a:lnTo>
                  <a:lnTo>
                    <a:pt x="10820" y="22260"/>
                  </a:lnTo>
                  <a:lnTo>
                    <a:pt x="10820" y="22260"/>
                  </a:lnTo>
                  <a:lnTo>
                    <a:pt x="10783" y="22553"/>
                  </a:lnTo>
                  <a:lnTo>
                    <a:pt x="10783" y="22882"/>
                  </a:lnTo>
                  <a:lnTo>
                    <a:pt x="10893" y="23540"/>
                  </a:lnTo>
                  <a:lnTo>
                    <a:pt x="10893" y="23540"/>
                  </a:lnTo>
                  <a:lnTo>
                    <a:pt x="10929" y="23796"/>
                  </a:lnTo>
                  <a:lnTo>
                    <a:pt x="10966" y="23942"/>
                  </a:lnTo>
                  <a:lnTo>
                    <a:pt x="10929" y="24088"/>
                  </a:lnTo>
                  <a:lnTo>
                    <a:pt x="10929" y="24088"/>
                  </a:lnTo>
                  <a:lnTo>
                    <a:pt x="10929" y="24344"/>
                  </a:lnTo>
                  <a:lnTo>
                    <a:pt x="10966" y="24600"/>
                  </a:lnTo>
                  <a:lnTo>
                    <a:pt x="11039" y="24856"/>
                  </a:lnTo>
                  <a:lnTo>
                    <a:pt x="11112" y="25111"/>
                  </a:lnTo>
                  <a:lnTo>
                    <a:pt x="11112" y="25111"/>
                  </a:lnTo>
                  <a:lnTo>
                    <a:pt x="11258" y="25258"/>
                  </a:lnTo>
                  <a:lnTo>
                    <a:pt x="11404" y="25404"/>
                  </a:lnTo>
                  <a:lnTo>
                    <a:pt x="11587" y="25477"/>
                  </a:lnTo>
                  <a:lnTo>
                    <a:pt x="11770" y="25477"/>
                  </a:lnTo>
                  <a:lnTo>
                    <a:pt x="11770" y="25477"/>
                  </a:lnTo>
                  <a:lnTo>
                    <a:pt x="11953" y="25477"/>
                  </a:lnTo>
                  <a:lnTo>
                    <a:pt x="12135" y="25440"/>
                  </a:lnTo>
                  <a:lnTo>
                    <a:pt x="12318" y="25331"/>
                  </a:lnTo>
                  <a:lnTo>
                    <a:pt x="12464" y="25221"/>
                  </a:lnTo>
                  <a:lnTo>
                    <a:pt x="12464" y="25221"/>
                  </a:lnTo>
                  <a:lnTo>
                    <a:pt x="13342" y="24527"/>
                  </a:lnTo>
                  <a:lnTo>
                    <a:pt x="13342" y="24527"/>
                  </a:lnTo>
                  <a:lnTo>
                    <a:pt x="14255" y="26756"/>
                  </a:lnTo>
                  <a:lnTo>
                    <a:pt x="14255" y="26756"/>
                  </a:lnTo>
                  <a:lnTo>
                    <a:pt x="13488" y="27414"/>
                  </a:lnTo>
                  <a:lnTo>
                    <a:pt x="13488" y="27414"/>
                  </a:lnTo>
                  <a:lnTo>
                    <a:pt x="13415" y="27012"/>
                  </a:lnTo>
                  <a:lnTo>
                    <a:pt x="13378" y="26647"/>
                  </a:lnTo>
                  <a:lnTo>
                    <a:pt x="13342" y="26245"/>
                  </a:lnTo>
                  <a:lnTo>
                    <a:pt x="13269" y="25879"/>
                  </a:lnTo>
                  <a:lnTo>
                    <a:pt x="13269" y="25879"/>
                  </a:lnTo>
                  <a:lnTo>
                    <a:pt x="13049" y="25916"/>
                  </a:lnTo>
                  <a:lnTo>
                    <a:pt x="12867" y="25952"/>
                  </a:lnTo>
                  <a:lnTo>
                    <a:pt x="12720" y="26025"/>
                  </a:lnTo>
                  <a:lnTo>
                    <a:pt x="12574" y="26135"/>
                  </a:lnTo>
                  <a:lnTo>
                    <a:pt x="12464" y="26245"/>
                  </a:lnTo>
                  <a:lnTo>
                    <a:pt x="12391" y="26391"/>
                  </a:lnTo>
                  <a:lnTo>
                    <a:pt x="12318" y="26537"/>
                  </a:lnTo>
                  <a:lnTo>
                    <a:pt x="12318" y="26720"/>
                  </a:lnTo>
                  <a:lnTo>
                    <a:pt x="12318" y="26720"/>
                  </a:lnTo>
                  <a:lnTo>
                    <a:pt x="12318" y="27012"/>
                  </a:lnTo>
                  <a:lnTo>
                    <a:pt x="12355" y="27268"/>
                  </a:lnTo>
                  <a:lnTo>
                    <a:pt x="12501" y="27816"/>
                  </a:lnTo>
                  <a:lnTo>
                    <a:pt x="12501" y="27816"/>
                  </a:lnTo>
                  <a:lnTo>
                    <a:pt x="12538" y="28145"/>
                  </a:lnTo>
                  <a:lnTo>
                    <a:pt x="12538" y="28291"/>
                  </a:lnTo>
                  <a:lnTo>
                    <a:pt x="12501" y="28401"/>
                  </a:lnTo>
                  <a:lnTo>
                    <a:pt x="12464" y="28474"/>
                  </a:lnTo>
                  <a:lnTo>
                    <a:pt x="12355" y="28547"/>
                  </a:lnTo>
                  <a:lnTo>
                    <a:pt x="12209" y="28620"/>
                  </a:lnTo>
                  <a:lnTo>
                    <a:pt x="12026" y="28693"/>
                  </a:lnTo>
                  <a:lnTo>
                    <a:pt x="12026" y="28693"/>
                  </a:lnTo>
                  <a:lnTo>
                    <a:pt x="11551" y="28840"/>
                  </a:lnTo>
                  <a:lnTo>
                    <a:pt x="11039" y="29022"/>
                  </a:lnTo>
                  <a:lnTo>
                    <a:pt x="11039" y="29022"/>
                  </a:lnTo>
                  <a:lnTo>
                    <a:pt x="10747" y="29169"/>
                  </a:lnTo>
                  <a:lnTo>
                    <a:pt x="10637" y="29278"/>
                  </a:lnTo>
                  <a:lnTo>
                    <a:pt x="10600" y="29388"/>
                  </a:lnTo>
                  <a:lnTo>
                    <a:pt x="10600" y="29388"/>
                  </a:lnTo>
                  <a:lnTo>
                    <a:pt x="10527" y="29644"/>
                  </a:lnTo>
                  <a:lnTo>
                    <a:pt x="10418" y="29863"/>
                  </a:lnTo>
                  <a:lnTo>
                    <a:pt x="10271" y="30046"/>
                  </a:lnTo>
                  <a:lnTo>
                    <a:pt x="10125" y="30192"/>
                  </a:lnTo>
                  <a:lnTo>
                    <a:pt x="9796" y="30484"/>
                  </a:lnTo>
                  <a:lnTo>
                    <a:pt x="9394" y="30740"/>
                  </a:lnTo>
                  <a:lnTo>
                    <a:pt x="9394" y="30740"/>
                  </a:lnTo>
                  <a:lnTo>
                    <a:pt x="9321" y="30923"/>
                  </a:lnTo>
                  <a:lnTo>
                    <a:pt x="9211" y="31106"/>
                  </a:lnTo>
                  <a:lnTo>
                    <a:pt x="9102" y="31252"/>
                  </a:lnTo>
                  <a:lnTo>
                    <a:pt x="8956" y="31362"/>
                  </a:lnTo>
                  <a:lnTo>
                    <a:pt x="8809" y="31435"/>
                  </a:lnTo>
                  <a:lnTo>
                    <a:pt x="8627" y="31508"/>
                  </a:lnTo>
                  <a:lnTo>
                    <a:pt x="8444" y="31544"/>
                  </a:lnTo>
                  <a:lnTo>
                    <a:pt x="8224" y="31544"/>
                  </a:lnTo>
                  <a:lnTo>
                    <a:pt x="8224" y="31544"/>
                  </a:lnTo>
                  <a:lnTo>
                    <a:pt x="8005" y="31544"/>
                  </a:lnTo>
                  <a:lnTo>
                    <a:pt x="8005" y="31544"/>
                  </a:lnTo>
                  <a:lnTo>
                    <a:pt x="7749" y="31983"/>
                  </a:lnTo>
                  <a:lnTo>
                    <a:pt x="7749" y="31983"/>
                  </a:lnTo>
                  <a:lnTo>
                    <a:pt x="7384" y="31947"/>
                  </a:lnTo>
                  <a:lnTo>
                    <a:pt x="7384" y="31947"/>
                  </a:lnTo>
                  <a:lnTo>
                    <a:pt x="7165" y="31983"/>
                  </a:lnTo>
                  <a:lnTo>
                    <a:pt x="7165" y="31983"/>
                  </a:lnTo>
                  <a:lnTo>
                    <a:pt x="6872" y="32093"/>
                  </a:lnTo>
                  <a:lnTo>
                    <a:pt x="6762" y="32202"/>
                  </a:lnTo>
                  <a:lnTo>
                    <a:pt x="6689" y="32312"/>
                  </a:lnTo>
                  <a:lnTo>
                    <a:pt x="6689" y="32312"/>
                  </a:lnTo>
                  <a:lnTo>
                    <a:pt x="6653" y="32385"/>
                  </a:lnTo>
                  <a:lnTo>
                    <a:pt x="6689" y="32458"/>
                  </a:lnTo>
                  <a:lnTo>
                    <a:pt x="6762" y="32604"/>
                  </a:lnTo>
                  <a:lnTo>
                    <a:pt x="6872" y="32714"/>
                  </a:lnTo>
                  <a:lnTo>
                    <a:pt x="7055" y="32824"/>
                  </a:lnTo>
                  <a:lnTo>
                    <a:pt x="7055" y="32824"/>
                  </a:lnTo>
                  <a:lnTo>
                    <a:pt x="7347" y="33007"/>
                  </a:lnTo>
                  <a:lnTo>
                    <a:pt x="7640" y="33226"/>
                  </a:lnTo>
                  <a:lnTo>
                    <a:pt x="7859" y="33445"/>
                  </a:lnTo>
                  <a:lnTo>
                    <a:pt x="8005" y="33664"/>
                  </a:lnTo>
                  <a:lnTo>
                    <a:pt x="8115" y="33920"/>
                  </a:lnTo>
                  <a:lnTo>
                    <a:pt x="8151" y="34213"/>
                  </a:lnTo>
                  <a:lnTo>
                    <a:pt x="8151" y="34505"/>
                  </a:lnTo>
                  <a:lnTo>
                    <a:pt x="8115" y="34798"/>
                  </a:lnTo>
                  <a:lnTo>
                    <a:pt x="8115" y="34798"/>
                  </a:lnTo>
                  <a:lnTo>
                    <a:pt x="8042" y="35090"/>
                  </a:lnTo>
                  <a:lnTo>
                    <a:pt x="8005" y="35200"/>
                  </a:lnTo>
                  <a:lnTo>
                    <a:pt x="7932" y="35273"/>
                  </a:lnTo>
                  <a:lnTo>
                    <a:pt x="7859" y="35346"/>
                  </a:lnTo>
                  <a:lnTo>
                    <a:pt x="7749" y="35382"/>
                  </a:lnTo>
                  <a:lnTo>
                    <a:pt x="7457" y="35419"/>
                  </a:lnTo>
                  <a:lnTo>
                    <a:pt x="7457" y="35419"/>
                  </a:lnTo>
                  <a:lnTo>
                    <a:pt x="7347" y="35419"/>
                  </a:lnTo>
                  <a:lnTo>
                    <a:pt x="7347" y="35419"/>
                  </a:lnTo>
                  <a:lnTo>
                    <a:pt x="6324" y="35346"/>
                  </a:lnTo>
                  <a:lnTo>
                    <a:pt x="5264" y="35273"/>
                  </a:lnTo>
                  <a:lnTo>
                    <a:pt x="5264" y="35273"/>
                  </a:lnTo>
                  <a:lnTo>
                    <a:pt x="5154" y="35273"/>
                  </a:lnTo>
                  <a:lnTo>
                    <a:pt x="5154" y="35273"/>
                  </a:lnTo>
                  <a:lnTo>
                    <a:pt x="4971" y="35309"/>
                  </a:lnTo>
                  <a:lnTo>
                    <a:pt x="4789" y="35346"/>
                  </a:lnTo>
                  <a:lnTo>
                    <a:pt x="4679" y="35382"/>
                  </a:lnTo>
                  <a:lnTo>
                    <a:pt x="4569" y="35492"/>
                  </a:lnTo>
                  <a:lnTo>
                    <a:pt x="4496" y="35602"/>
                  </a:lnTo>
                  <a:lnTo>
                    <a:pt x="4423" y="35748"/>
                  </a:lnTo>
                  <a:lnTo>
                    <a:pt x="4387" y="35931"/>
                  </a:lnTo>
                  <a:lnTo>
                    <a:pt x="4387" y="36150"/>
                  </a:lnTo>
                  <a:lnTo>
                    <a:pt x="4387" y="36150"/>
                  </a:lnTo>
                  <a:lnTo>
                    <a:pt x="4387" y="36625"/>
                  </a:lnTo>
                  <a:lnTo>
                    <a:pt x="4387" y="37100"/>
                  </a:lnTo>
                  <a:lnTo>
                    <a:pt x="4313" y="37575"/>
                  </a:lnTo>
                  <a:lnTo>
                    <a:pt x="4277" y="37795"/>
                  </a:lnTo>
                  <a:lnTo>
                    <a:pt x="4167" y="38051"/>
                  </a:lnTo>
                  <a:lnTo>
                    <a:pt x="4167" y="38051"/>
                  </a:lnTo>
                  <a:lnTo>
                    <a:pt x="4131" y="38233"/>
                  </a:lnTo>
                  <a:lnTo>
                    <a:pt x="4131" y="38380"/>
                  </a:lnTo>
                  <a:lnTo>
                    <a:pt x="4167" y="38562"/>
                  </a:lnTo>
                  <a:lnTo>
                    <a:pt x="4240" y="38709"/>
                  </a:lnTo>
                  <a:lnTo>
                    <a:pt x="4387" y="39074"/>
                  </a:lnTo>
                  <a:lnTo>
                    <a:pt x="4533" y="39403"/>
                  </a:lnTo>
                  <a:lnTo>
                    <a:pt x="4533" y="39403"/>
                  </a:lnTo>
                  <a:lnTo>
                    <a:pt x="4606" y="39476"/>
                  </a:lnTo>
                  <a:lnTo>
                    <a:pt x="4752" y="39513"/>
                  </a:lnTo>
                  <a:lnTo>
                    <a:pt x="4752" y="39513"/>
                  </a:lnTo>
                  <a:lnTo>
                    <a:pt x="4789" y="39513"/>
                  </a:lnTo>
                  <a:lnTo>
                    <a:pt x="4789" y="39513"/>
                  </a:lnTo>
                  <a:lnTo>
                    <a:pt x="4971" y="39476"/>
                  </a:lnTo>
                  <a:lnTo>
                    <a:pt x="4971" y="39476"/>
                  </a:lnTo>
                  <a:lnTo>
                    <a:pt x="5118" y="39513"/>
                  </a:lnTo>
                  <a:lnTo>
                    <a:pt x="5264" y="39549"/>
                  </a:lnTo>
                  <a:lnTo>
                    <a:pt x="5410" y="39622"/>
                  </a:lnTo>
                  <a:lnTo>
                    <a:pt x="5520" y="39732"/>
                  </a:lnTo>
                  <a:lnTo>
                    <a:pt x="5702" y="39951"/>
                  </a:lnTo>
                  <a:lnTo>
                    <a:pt x="5885" y="40244"/>
                  </a:lnTo>
                  <a:lnTo>
                    <a:pt x="5885" y="40244"/>
                  </a:lnTo>
                  <a:lnTo>
                    <a:pt x="5739" y="40682"/>
                  </a:lnTo>
                  <a:lnTo>
                    <a:pt x="5666" y="40902"/>
                  </a:lnTo>
                  <a:lnTo>
                    <a:pt x="5520" y="41084"/>
                  </a:lnTo>
                  <a:lnTo>
                    <a:pt x="5520" y="41084"/>
                  </a:lnTo>
                  <a:lnTo>
                    <a:pt x="5373" y="41231"/>
                  </a:lnTo>
                  <a:lnTo>
                    <a:pt x="5154" y="41377"/>
                  </a:lnTo>
                  <a:lnTo>
                    <a:pt x="4752" y="41633"/>
                  </a:lnTo>
                  <a:lnTo>
                    <a:pt x="4752" y="41633"/>
                  </a:lnTo>
                  <a:lnTo>
                    <a:pt x="4533" y="41779"/>
                  </a:lnTo>
                  <a:lnTo>
                    <a:pt x="4350" y="41925"/>
                  </a:lnTo>
                  <a:lnTo>
                    <a:pt x="4204" y="42108"/>
                  </a:lnTo>
                  <a:lnTo>
                    <a:pt x="4094" y="42291"/>
                  </a:lnTo>
                  <a:lnTo>
                    <a:pt x="3985" y="42510"/>
                  </a:lnTo>
                  <a:lnTo>
                    <a:pt x="3911" y="42729"/>
                  </a:lnTo>
                  <a:lnTo>
                    <a:pt x="3875" y="42949"/>
                  </a:lnTo>
                  <a:lnTo>
                    <a:pt x="3838" y="43168"/>
                  </a:lnTo>
                  <a:lnTo>
                    <a:pt x="3838" y="43168"/>
                  </a:lnTo>
                  <a:lnTo>
                    <a:pt x="3838" y="43424"/>
                  </a:lnTo>
                  <a:lnTo>
                    <a:pt x="3765" y="43643"/>
                  </a:lnTo>
                  <a:lnTo>
                    <a:pt x="3692" y="43826"/>
                  </a:lnTo>
                  <a:lnTo>
                    <a:pt x="3582" y="44009"/>
                  </a:lnTo>
                  <a:lnTo>
                    <a:pt x="3473" y="44155"/>
                  </a:lnTo>
                  <a:lnTo>
                    <a:pt x="3327" y="44301"/>
                  </a:lnTo>
                  <a:lnTo>
                    <a:pt x="3144" y="44411"/>
                  </a:lnTo>
                  <a:lnTo>
                    <a:pt x="2961" y="44520"/>
                  </a:lnTo>
                  <a:lnTo>
                    <a:pt x="2961" y="44520"/>
                  </a:lnTo>
                  <a:lnTo>
                    <a:pt x="2596" y="44703"/>
                  </a:lnTo>
                  <a:lnTo>
                    <a:pt x="2449" y="44813"/>
                  </a:lnTo>
                  <a:lnTo>
                    <a:pt x="2303" y="44922"/>
                  </a:lnTo>
                  <a:lnTo>
                    <a:pt x="2303" y="44922"/>
                  </a:lnTo>
                  <a:lnTo>
                    <a:pt x="1974" y="45288"/>
                  </a:lnTo>
                  <a:lnTo>
                    <a:pt x="1645" y="45690"/>
                  </a:lnTo>
                  <a:lnTo>
                    <a:pt x="1316" y="46129"/>
                  </a:lnTo>
                  <a:lnTo>
                    <a:pt x="1024" y="46531"/>
                  </a:lnTo>
                  <a:lnTo>
                    <a:pt x="512" y="47444"/>
                  </a:lnTo>
                  <a:lnTo>
                    <a:pt x="37" y="48358"/>
                  </a:lnTo>
                  <a:lnTo>
                    <a:pt x="37" y="48358"/>
                  </a:lnTo>
                  <a:lnTo>
                    <a:pt x="220" y="48797"/>
                  </a:lnTo>
                  <a:lnTo>
                    <a:pt x="329" y="49199"/>
                  </a:lnTo>
                  <a:lnTo>
                    <a:pt x="439" y="49564"/>
                  </a:lnTo>
                  <a:lnTo>
                    <a:pt x="476" y="49930"/>
                  </a:lnTo>
                  <a:lnTo>
                    <a:pt x="439" y="50295"/>
                  </a:lnTo>
                  <a:lnTo>
                    <a:pt x="402" y="50661"/>
                  </a:lnTo>
                  <a:lnTo>
                    <a:pt x="293" y="51026"/>
                  </a:lnTo>
                  <a:lnTo>
                    <a:pt x="110" y="51465"/>
                  </a:lnTo>
                  <a:lnTo>
                    <a:pt x="110" y="51465"/>
                  </a:lnTo>
                  <a:lnTo>
                    <a:pt x="37" y="51721"/>
                  </a:lnTo>
                  <a:lnTo>
                    <a:pt x="0" y="52013"/>
                  </a:lnTo>
                  <a:lnTo>
                    <a:pt x="0" y="52306"/>
                  </a:lnTo>
                  <a:lnTo>
                    <a:pt x="74" y="52562"/>
                  </a:lnTo>
                  <a:lnTo>
                    <a:pt x="147" y="52854"/>
                  </a:lnTo>
                  <a:lnTo>
                    <a:pt x="256" y="53110"/>
                  </a:lnTo>
                  <a:lnTo>
                    <a:pt x="439" y="53329"/>
                  </a:lnTo>
                  <a:lnTo>
                    <a:pt x="622" y="53549"/>
                  </a:lnTo>
                  <a:lnTo>
                    <a:pt x="622" y="53549"/>
                  </a:lnTo>
                  <a:lnTo>
                    <a:pt x="1060" y="53951"/>
                  </a:lnTo>
                  <a:lnTo>
                    <a:pt x="1499" y="54353"/>
                  </a:lnTo>
                  <a:lnTo>
                    <a:pt x="1718" y="54572"/>
                  </a:lnTo>
                  <a:lnTo>
                    <a:pt x="1865" y="54828"/>
                  </a:lnTo>
                  <a:lnTo>
                    <a:pt x="2011" y="55084"/>
                  </a:lnTo>
                  <a:lnTo>
                    <a:pt x="2120" y="55376"/>
                  </a:lnTo>
                  <a:lnTo>
                    <a:pt x="2120" y="55376"/>
                  </a:lnTo>
                  <a:lnTo>
                    <a:pt x="2194" y="55559"/>
                  </a:lnTo>
                  <a:lnTo>
                    <a:pt x="2303" y="55705"/>
                  </a:lnTo>
                  <a:lnTo>
                    <a:pt x="2449" y="55851"/>
                  </a:lnTo>
                  <a:lnTo>
                    <a:pt x="2596" y="55961"/>
                  </a:lnTo>
                  <a:lnTo>
                    <a:pt x="2596" y="55961"/>
                  </a:lnTo>
                  <a:lnTo>
                    <a:pt x="3436" y="56582"/>
                  </a:lnTo>
                  <a:lnTo>
                    <a:pt x="4277" y="57167"/>
                  </a:lnTo>
                  <a:lnTo>
                    <a:pt x="4277" y="57167"/>
                  </a:lnTo>
                  <a:lnTo>
                    <a:pt x="4460" y="57277"/>
                  </a:lnTo>
                  <a:lnTo>
                    <a:pt x="4642" y="57350"/>
                  </a:lnTo>
                  <a:lnTo>
                    <a:pt x="4825" y="57423"/>
                  </a:lnTo>
                  <a:lnTo>
                    <a:pt x="5008" y="57423"/>
                  </a:lnTo>
                  <a:lnTo>
                    <a:pt x="5008" y="57423"/>
                  </a:lnTo>
                  <a:lnTo>
                    <a:pt x="5264" y="57386"/>
                  </a:lnTo>
                  <a:lnTo>
                    <a:pt x="5556" y="57277"/>
                  </a:lnTo>
                  <a:lnTo>
                    <a:pt x="5556" y="57277"/>
                  </a:lnTo>
                  <a:lnTo>
                    <a:pt x="5812" y="57167"/>
                  </a:lnTo>
                  <a:lnTo>
                    <a:pt x="6031" y="57131"/>
                  </a:lnTo>
                  <a:lnTo>
                    <a:pt x="6287" y="57094"/>
                  </a:lnTo>
                  <a:lnTo>
                    <a:pt x="6543" y="57094"/>
                  </a:lnTo>
                  <a:lnTo>
                    <a:pt x="6543" y="57094"/>
                  </a:lnTo>
                  <a:lnTo>
                    <a:pt x="7384" y="57131"/>
                  </a:lnTo>
                  <a:lnTo>
                    <a:pt x="7384" y="57131"/>
                  </a:lnTo>
                  <a:lnTo>
                    <a:pt x="7822" y="57131"/>
                  </a:lnTo>
                  <a:lnTo>
                    <a:pt x="7822" y="57131"/>
                  </a:lnTo>
                  <a:lnTo>
                    <a:pt x="8042" y="57131"/>
                  </a:lnTo>
                  <a:lnTo>
                    <a:pt x="8261" y="57094"/>
                  </a:lnTo>
                  <a:lnTo>
                    <a:pt x="8261" y="57094"/>
                  </a:lnTo>
                  <a:lnTo>
                    <a:pt x="8553" y="56984"/>
                  </a:lnTo>
                  <a:lnTo>
                    <a:pt x="8846" y="56875"/>
                  </a:lnTo>
                  <a:lnTo>
                    <a:pt x="9138" y="56729"/>
                  </a:lnTo>
                  <a:lnTo>
                    <a:pt x="9431" y="56655"/>
                  </a:lnTo>
                  <a:lnTo>
                    <a:pt x="9431" y="56655"/>
                  </a:lnTo>
                  <a:lnTo>
                    <a:pt x="9979" y="56546"/>
                  </a:lnTo>
                  <a:lnTo>
                    <a:pt x="10564" y="56473"/>
                  </a:lnTo>
                  <a:lnTo>
                    <a:pt x="10564" y="56473"/>
                  </a:lnTo>
                  <a:lnTo>
                    <a:pt x="10783" y="56509"/>
                  </a:lnTo>
                  <a:lnTo>
                    <a:pt x="10783" y="56509"/>
                  </a:lnTo>
                  <a:lnTo>
                    <a:pt x="10929" y="56509"/>
                  </a:lnTo>
                  <a:lnTo>
                    <a:pt x="11039" y="56582"/>
                  </a:lnTo>
                  <a:lnTo>
                    <a:pt x="11112" y="56655"/>
                  </a:lnTo>
                  <a:lnTo>
                    <a:pt x="11222" y="56765"/>
                  </a:lnTo>
                  <a:lnTo>
                    <a:pt x="11331" y="56984"/>
                  </a:lnTo>
                  <a:lnTo>
                    <a:pt x="11441" y="57240"/>
                  </a:lnTo>
                  <a:lnTo>
                    <a:pt x="11441" y="57240"/>
                  </a:lnTo>
                  <a:lnTo>
                    <a:pt x="11587" y="57423"/>
                  </a:lnTo>
                  <a:lnTo>
                    <a:pt x="11733" y="57533"/>
                  </a:lnTo>
                  <a:lnTo>
                    <a:pt x="11880" y="57606"/>
                  </a:lnTo>
                  <a:lnTo>
                    <a:pt x="12099" y="57642"/>
                  </a:lnTo>
                  <a:lnTo>
                    <a:pt x="12099" y="57642"/>
                  </a:lnTo>
                  <a:lnTo>
                    <a:pt x="12318" y="57606"/>
                  </a:lnTo>
                  <a:lnTo>
                    <a:pt x="12574" y="57533"/>
                  </a:lnTo>
                  <a:lnTo>
                    <a:pt x="12574" y="57533"/>
                  </a:lnTo>
                  <a:lnTo>
                    <a:pt x="12720" y="57496"/>
                  </a:lnTo>
                  <a:lnTo>
                    <a:pt x="12903" y="57460"/>
                  </a:lnTo>
                  <a:lnTo>
                    <a:pt x="12903" y="57460"/>
                  </a:lnTo>
                  <a:lnTo>
                    <a:pt x="13159" y="57496"/>
                  </a:lnTo>
                  <a:lnTo>
                    <a:pt x="13415" y="57606"/>
                  </a:lnTo>
                  <a:lnTo>
                    <a:pt x="13598" y="57752"/>
                  </a:lnTo>
                  <a:lnTo>
                    <a:pt x="13634" y="57862"/>
                  </a:lnTo>
                  <a:lnTo>
                    <a:pt x="13707" y="57971"/>
                  </a:lnTo>
                  <a:lnTo>
                    <a:pt x="13707" y="57971"/>
                  </a:lnTo>
                  <a:lnTo>
                    <a:pt x="13744" y="58191"/>
                  </a:lnTo>
                  <a:lnTo>
                    <a:pt x="13744" y="58410"/>
                  </a:lnTo>
                  <a:lnTo>
                    <a:pt x="13707" y="58629"/>
                  </a:lnTo>
                  <a:lnTo>
                    <a:pt x="13634" y="58848"/>
                  </a:lnTo>
                  <a:lnTo>
                    <a:pt x="13634" y="58848"/>
                  </a:lnTo>
                  <a:lnTo>
                    <a:pt x="13524" y="59287"/>
                  </a:lnTo>
                  <a:lnTo>
                    <a:pt x="13415" y="59689"/>
                  </a:lnTo>
                  <a:lnTo>
                    <a:pt x="13415" y="60091"/>
                  </a:lnTo>
                  <a:lnTo>
                    <a:pt x="13415" y="60457"/>
                  </a:lnTo>
                  <a:lnTo>
                    <a:pt x="13524" y="60822"/>
                  </a:lnTo>
                  <a:lnTo>
                    <a:pt x="13707" y="61151"/>
                  </a:lnTo>
                  <a:lnTo>
                    <a:pt x="13963" y="61517"/>
                  </a:lnTo>
                  <a:lnTo>
                    <a:pt x="14329" y="61846"/>
                  </a:lnTo>
                  <a:lnTo>
                    <a:pt x="14329" y="61846"/>
                  </a:lnTo>
                  <a:lnTo>
                    <a:pt x="14584" y="62065"/>
                  </a:lnTo>
                  <a:lnTo>
                    <a:pt x="14804" y="62357"/>
                  </a:lnTo>
                  <a:lnTo>
                    <a:pt x="14987" y="62650"/>
                  </a:lnTo>
                  <a:lnTo>
                    <a:pt x="15096" y="62979"/>
                  </a:lnTo>
                  <a:lnTo>
                    <a:pt x="15242" y="63308"/>
                  </a:lnTo>
                  <a:lnTo>
                    <a:pt x="15315" y="63673"/>
                  </a:lnTo>
                  <a:lnTo>
                    <a:pt x="15462" y="64368"/>
                  </a:lnTo>
                  <a:lnTo>
                    <a:pt x="15462" y="64368"/>
                  </a:lnTo>
                  <a:lnTo>
                    <a:pt x="15535" y="64843"/>
                  </a:lnTo>
                  <a:lnTo>
                    <a:pt x="15644" y="65318"/>
                  </a:lnTo>
                  <a:lnTo>
                    <a:pt x="15644" y="65318"/>
                  </a:lnTo>
                  <a:lnTo>
                    <a:pt x="15718" y="65537"/>
                  </a:lnTo>
                  <a:lnTo>
                    <a:pt x="15754" y="65757"/>
                  </a:lnTo>
                  <a:lnTo>
                    <a:pt x="15718" y="65866"/>
                  </a:lnTo>
                  <a:lnTo>
                    <a:pt x="15681" y="65976"/>
                  </a:lnTo>
                  <a:lnTo>
                    <a:pt x="15644" y="66086"/>
                  </a:lnTo>
                  <a:lnTo>
                    <a:pt x="15571" y="66159"/>
                  </a:lnTo>
                  <a:lnTo>
                    <a:pt x="15571" y="66159"/>
                  </a:lnTo>
                  <a:lnTo>
                    <a:pt x="15389" y="66342"/>
                  </a:lnTo>
                  <a:lnTo>
                    <a:pt x="15242" y="66561"/>
                  </a:lnTo>
                  <a:lnTo>
                    <a:pt x="15096" y="66744"/>
                  </a:lnTo>
                  <a:lnTo>
                    <a:pt x="14987" y="66963"/>
                  </a:lnTo>
                  <a:lnTo>
                    <a:pt x="14840" y="67438"/>
                  </a:lnTo>
                  <a:lnTo>
                    <a:pt x="14694" y="67877"/>
                  </a:lnTo>
                  <a:lnTo>
                    <a:pt x="14694" y="67877"/>
                  </a:lnTo>
                  <a:lnTo>
                    <a:pt x="14584" y="68352"/>
                  </a:lnTo>
                  <a:lnTo>
                    <a:pt x="14584" y="68571"/>
                  </a:lnTo>
                  <a:lnTo>
                    <a:pt x="14584" y="68791"/>
                  </a:lnTo>
                  <a:lnTo>
                    <a:pt x="14621" y="69010"/>
                  </a:lnTo>
                  <a:lnTo>
                    <a:pt x="14658" y="69229"/>
                  </a:lnTo>
                  <a:lnTo>
                    <a:pt x="14731" y="69485"/>
                  </a:lnTo>
                  <a:lnTo>
                    <a:pt x="14877" y="69704"/>
                  </a:lnTo>
                  <a:lnTo>
                    <a:pt x="14877" y="69704"/>
                  </a:lnTo>
                  <a:lnTo>
                    <a:pt x="15133" y="70106"/>
                  </a:lnTo>
                  <a:lnTo>
                    <a:pt x="15352" y="70508"/>
                  </a:lnTo>
                  <a:lnTo>
                    <a:pt x="15535" y="70947"/>
                  </a:lnTo>
                  <a:lnTo>
                    <a:pt x="15681" y="71386"/>
                  </a:lnTo>
                  <a:lnTo>
                    <a:pt x="15827" y="71824"/>
                  </a:lnTo>
                  <a:lnTo>
                    <a:pt x="15937" y="72299"/>
                  </a:lnTo>
                  <a:lnTo>
                    <a:pt x="16010" y="72738"/>
                  </a:lnTo>
                  <a:lnTo>
                    <a:pt x="16083" y="73213"/>
                  </a:lnTo>
                  <a:lnTo>
                    <a:pt x="16083" y="73213"/>
                  </a:lnTo>
                  <a:lnTo>
                    <a:pt x="16156" y="73688"/>
                  </a:lnTo>
                  <a:lnTo>
                    <a:pt x="16302" y="74127"/>
                  </a:lnTo>
                  <a:lnTo>
                    <a:pt x="16485" y="74566"/>
                  </a:lnTo>
                  <a:lnTo>
                    <a:pt x="16704" y="74968"/>
                  </a:lnTo>
                  <a:lnTo>
                    <a:pt x="16704" y="74968"/>
                  </a:lnTo>
                  <a:lnTo>
                    <a:pt x="17070" y="75553"/>
                  </a:lnTo>
                  <a:lnTo>
                    <a:pt x="17216" y="75882"/>
                  </a:lnTo>
                  <a:lnTo>
                    <a:pt x="17362" y="76174"/>
                  </a:lnTo>
                  <a:lnTo>
                    <a:pt x="17435" y="76503"/>
                  </a:lnTo>
                  <a:lnTo>
                    <a:pt x="17509" y="76832"/>
                  </a:lnTo>
                  <a:lnTo>
                    <a:pt x="17545" y="77197"/>
                  </a:lnTo>
                  <a:lnTo>
                    <a:pt x="17545" y="77563"/>
                  </a:lnTo>
                  <a:lnTo>
                    <a:pt x="17545" y="77563"/>
                  </a:lnTo>
                  <a:lnTo>
                    <a:pt x="17545" y="77746"/>
                  </a:lnTo>
                  <a:lnTo>
                    <a:pt x="17582" y="77892"/>
                  </a:lnTo>
                  <a:lnTo>
                    <a:pt x="17582" y="77892"/>
                  </a:lnTo>
                  <a:lnTo>
                    <a:pt x="17618" y="78038"/>
                  </a:lnTo>
                  <a:lnTo>
                    <a:pt x="17691" y="78184"/>
                  </a:lnTo>
                  <a:lnTo>
                    <a:pt x="17801" y="78294"/>
                  </a:lnTo>
                  <a:lnTo>
                    <a:pt x="17911" y="78404"/>
                  </a:lnTo>
                  <a:lnTo>
                    <a:pt x="18020" y="78477"/>
                  </a:lnTo>
                  <a:lnTo>
                    <a:pt x="18166" y="78550"/>
                  </a:lnTo>
                  <a:lnTo>
                    <a:pt x="18349" y="78586"/>
                  </a:lnTo>
                  <a:lnTo>
                    <a:pt x="18495" y="78586"/>
                  </a:lnTo>
                  <a:lnTo>
                    <a:pt x="18495" y="78586"/>
                  </a:lnTo>
                  <a:lnTo>
                    <a:pt x="18678" y="78586"/>
                  </a:lnTo>
                  <a:lnTo>
                    <a:pt x="18678" y="78586"/>
                  </a:lnTo>
                  <a:lnTo>
                    <a:pt x="19555" y="78404"/>
                  </a:lnTo>
                  <a:lnTo>
                    <a:pt x="20031" y="78367"/>
                  </a:lnTo>
                  <a:lnTo>
                    <a:pt x="20469" y="78330"/>
                  </a:lnTo>
                  <a:lnTo>
                    <a:pt x="20469" y="78330"/>
                  </a:lnTo>
                  <a:lnTo>
                    <a:pt x="21054" y="78257"/>
                  </a:lnTo>
                  <a:lnTo>
                    <a:pt x="21602" y="78148"/>
                  </a:lnTo>
                  <a:lnTo>
                    <a:pt x="21858" y="78038"/>
                  </a:lnTo>
                  <a:lnTo>
                    <a:pt x="22114" y="77928"/>
                  </a:lnTo>
                  <a:lnTo>
                    <a:pt x="22370" y="77782"/>
                  </a:lnTo>
                  <a:lnTo>
                    <a:pt x="22626" y="77599"/>
                  </a:lnTo>
                  <a:lnTo>
                    <a:pt x="22626" y="77599"/>
                  </a:lnTo>
                  <a:lnTo>
                    <a:pt x="22991" y="77307"/>
                  </a:lnTo>
                  <a:lnTo>
                    <a:pt x="23320" y="76942"/>
                  </a:lnTo>
                  <a:lnTo>
                    <a:pt x="24015" y="76247"/>
                  </a:lnTo>
                  <a:lnTo>
                    <a:pt x="24015" y="76247"/>
                  </a:lnTo>
                  <a:lnTo>
                    <a:pt x="24161" y="76064"/>
                  </a:lnTo>
                  <a:lnTo>
                    <a:pt x="24307" y="75845"/>
                  </a:lnTo>
                  <a:lnTo>
                    <a:pt x="24490" y="75626"/>
                  </a:lnTo>
                  <a:lnTo>
                    <a:pt x="24636" y="75443"/>
                  </a:lnTo>
                  <a:lnTo>
                    <a:pt x="24636" y="75443"/>
                  </a:lnTo>
                  <a:lnTo>
                    <a:pt x="24819" y="75297"/>
                  </a:lnTo>
                  <a:lnTo>
                    <a:pt x="24965" y="75114"/>
                  </a:lnTo>
                  <a:lnTo>
                    <a:pt x="25075" y="74931"/>
                  </a:lnTo>
                  <a:lnTo>
                    <a:pt x="25184" y="74712"/>
                  </a:lnTo>
                  <a:lnTo>
                    <a:pt x="25294" y="74310"/>
                  </a:lnTo>
                  <a:lnTo>
                    <a:pt x="25367" y="73871"/>
                  </a:lnTo>
                  <a:lnTo>
                    <a:pt x="25367" y="73871"/>
                  </a:lnTo>
                  <a:lnTo>
                    <a:pt x="25440" y="73579"/>
                  </a:lnTo>
                  <a:lnTo>
                    <a:pt x="25550" y="73359"/>
                  </a:lnTo>
                  <a:lnTo>
                    <a:pt x="25696" y="73213"/>
                  </a:lnTo>
                  <a:lnTo>
                    <a:pt x="25952" y="73104"/>
                  </a:lnTo>
                  <a:lnTo>
                    <a:pt x="25952" y="73104"/>
                  </a:lnTo>
                  <a:lnTo>
                    <a:pt x="26171" y="73030"/>
                  </a:lnTo>
                  <a:lnTo>
                    <a:pt x="26391" y="72884"/>
                  </a:lnTo>
                  <a:lnTo>
                    <a:pt x="26573" y="72738"/>
                  </a:lnTo>
                  <a:lnTo>
                    <a:pt x="26683" y="72555"/>
                  </a:lnTo>
                  <a:lnTo>
                    <a:pt x="26793" y="72373"/>
                  </a:lnTo>
                  <a:lnTo>
                    <a:pt x="26866" y="72153"/>
                  </a:lnTo>
                  <a:lnTo>
                    <a:pt x="26902" y="71897"/>
                  </a:lnTo>
                  <a:lnTo>
                    <a:pt x="26866" y="71678"/>
                  </a:lnTo>
                  <a:lnTo>
                    <a:pt x="26866" y="71678"/>
                  </a:lnTo>
                  <a:lnTo>
                    <a:pt x="26829" y="71459"/>
                  </a:lnTo>
                  <a:lnTo>
                    <a:pt x="26720" y="71203"/>
                  </a:lnTo>
                  <a:lnTo>
                    <a:pt x="26720" y="71203"/>
                  </a:lnTo>
                  <a:lnTo>
                    <a:pt x="26610" y="70801"/>
                  </a:lnTo>
                  <a:lnTo>
                    <a:pt x="26610" y="70618"/>
                  </a:lnTo>
                  <a:lnTo>
                    <a:pt x="26646" y="70472"/>
                  </a:lnTo>
                  <a:lnTo>
                    <a:pt x="26683" y="70362"/>
                  </a:lnTo>
                  <a:lnTo>
                    <a:pt x="26793" y="70216"/>
                  </a:lnTo>
                  <a:lnTo>
                    <a:pt x="27122" y="69887"/>
                  </a:lnTo>
                  <a:lnTo>
                    <a:pt x="27122" y="69887"/>
                  </a:lnTo>
                  <a:lnTo>
                    <a:pt x="27524" y="69558"/>
                  </a:lnTo>
                  <a:lnTo>
                    <a:pt x="27926" y="69266"/>
                  </a:lnTo>
                  <a:lnTo>
                    <a:pt x="28364" y="68973"/>
                  </a:lnTo>
                  <a:lnTo>
                    <a:pt x="28839" y="68717"/>
                  </a:lnTo>
                  <a:lnTo>
                    <a:pt x="28839" y="68717"/>
                  </a:lnTo>
                  <a:lnTo>
                    <a:pt x="29059" y="68571"/>
                  </a:lnTo>
                  <a:lnTo>
                    <a:pt x="29278" y="68425"/>
                  </a:lnTo>
                  <a:lnTo>
                    <a:pt x="29424" y="68242"/>
                  </a:lnTo>
                  <a:lnTo>
                    <a:pt x="29571" y="68023"/>
                  </a:lnTo>
                  <a:lnTo>
                    <a:pt x="29680" y="67804"/>
                  </a:lnTo>
                  <a:lnTo>
                    <a:pt x="29753" y="67548"/>
                  </a:lnTo>
                  <a:lnTo>
                    <a:pt x="29790" y="67292"/>
                  </a:lnTo>
                  <a:lnTo>
                    <a:pt x="29826" y="66999"/>
                  </a:lnTo>
                  <a:lnTo>
                    <a:pt x="29826" y="66999"/>
                  </a:lnTo>
                  <a:lnTo>
                    <a:pt x="29790" y="66415"/>
                  </a:lnTo>
                  <a:lnTo>
                    <a:pt x="29790" y="66122"/>
                  </a:lnTo>
                  <a:lnTo>
                    <a:pt x="29826" y="65830"/>
                  </a:lnTo>
                  <a:lnTo>
                    <a:pt x="29826" y="65830"/>
                  </a:lnTo>
                  <a:lnTo>
                    <a:pt x="29826" y="65574"/>
                  </a:lnTo>
                  <a:lnTo>
                    <a:pt x="29790" y="65391"/>
                  </a:lnTo>
                  <a:lnTo>
                    <a:pt x="29680" y="65172"/>
                  </a:lnTo>
                  <a:lnTo>
                    <a:pt x="29571" y="64989"/>
                  </a:lnTo>
                  <a:lnTo>
                    <a:pt x="29571" y="64989"/>
                  </a:lnTo>
                  <a:lnTo>
                    <a:pt x="29388" y="64770"/>
                  </a:lnTo>
                  <a:lnTo>
                    <a:pt x="29315" y="64514"/>
                  </a:lnTo>
                  <a:lnTo>
                    <a:pt x="29242" y="64222"/>
                  </a:lnTo>
                  <a:lnTo>
                    <a:pt x="29242" y="63966"/>
                  </a:lnTo>
                  <a:lnTo>
                    <a:pt x="29242" y="63966"/>
                  </a:lnTo>
                  <a:lnTo>
                    <a:pt x="29205" y="63491"/>
                  </a:lnTo>
                  <a:lnTo>
                    <a:pt x="29168" y="63271"/>
                  </a:lnTo>
                  <a:lnTo>
                    <a:pt x="29095" y="63052"/>
                  </a:lnTo>
                  <a:lnTo>
                    <a:pt x="29095" y="63052"/>
                  </a:lnTo>
                  <a:lnTo>
                    <a:pt x="29059" y="62906"/>
                  </a:lnTo>
                  <a:lnTo>
                    <a:pt x="29059" y="62723"/>
                  </a:lnTo>
                  <a:lnTo>
                    <a:pt x="29095" y="62577"/>
                  </a:lnTo>
                  <a:lnTo>
                    <a:pt x="29132" y="62431"/>
                  </a:lnTo>
                  <a:lnTo>
                    <a:pt x="29132" y="62431"/>
                  </a:lnTo>
                  <a:lnTo>
                    <a:pt x="29278" y="62102"/>
                  </a:lnTo>
                  <a:lnTo>
                    <a:pt x="29461" y="61773"/>
                  </a:lnTo>
                  <a:lnTo>
                    <a:pt x="29680" y="61480"/>
                  </a:lnTo>
                  <a:lnTo>
                    <a:pt x="29899" y="61224"/>
                  </a:lnTo>
                  <a:lnTo>
                    <a:pt x="30375" y="60713"/>
                  </a:lnTo>
                  <a:lnTo>
                    <a:pt x="30886" y="60201"/>
                  </a:lnTo>
                  <a:lnTo>
                    <a:pt x="30886" y="60201"/>
                  </a:lnTo>
                  <a:lnTo>
                    <a:pt x="31288" y="59762"/>
                  </a:lnTo>
                  <a:lnTo>
                    <a:pt x="31764" y="59360"/>
                  </a:lnTo>
                  <a:lnTo>
                    <a:pt x="32641" y="58556"/>
                  </a:lnTo>
                  <a:lnTo>
                    <a:pt x="32641" y="58556"/>
                  </a:lnTo>
                  <a:lnTo>
                    <a:pt x="33189" y="58081"/>
                  </a:lnTo>
                  <a:lnTo>
                    <a:pt x="33445" y="57825"/>
                  </a:lnTo>
                  <a:lnTo>
                    <a:pt x="33701" y="57569"/>
                  </a:lnTo>
                  <a:lnTo>
                    <a:pt x="33701" y="57569"/>
                  </a:lnTo>
                  <a:lnTo>
                    <a:pt x="33957" y="57240"/>
                  </a:lnTo>
                  <a:lnTo>
                    <a:pt x="34176" y="56911"/>
                  </a:lnTo>
                  <a:lnTo>
                    <a:pt x="34542" y="56180"/>
                  </a:lnTo>
                  <a:lnTo>
                    <a:pt x="34907" y="55449"/>
                  </a:lnTo>
                  <a:lnTo>
                    <a:pt x="35273" y="54718"/>
                  </a:lnTo>
                  <a:lnTo>
                    <a:pt x="35273" y="54718"/>
                  </a:lnTo>
                  <a:lnTo>
                    <a:pt x="35382" y="54462"/>
                  </a:lnTo>
                  <a:lnTo>
                    <a:pt x="35419" y="54170"/>
                  </a:lnTo>
                  <a:lnTo>
                    <a:pt x="35382" y="53877"/>
                  </a:lnTo>
                  <a:lnTo>
                    <a:pt x="35273" y="53549"/>
                  </a:lnTo>
                  <a:lnTo>
                    <a:pt x="35273" y="53549"/>
                  </a:lnTo>
                  <a:lnTo>
                    <a:pt x="35017" y="53585"/>
                  </a:lnTo>
                  <a:lnTo>
                    <a:pt x="34797" y="53622"/>
                  </a:lnTo>
                  <a:lnTo>
                    <a:pt x="34797" y="53622"/>
                  </a:lnTo>
                  <a:lnTo>
                    <a:pt x="33482" y="53877"/>
                  </a:lnTo>
                  <a:lnTo>
                    <a:pt x="32860" y="54024"/>
                  </a:lnTo>
                  <a:lnTo>
                    <a:pt x="32202" y="54133"/>
                  </a:lnTo>
                  <a:lnTo>
                    <a:pt x="32202" y="54133"/>
                  </a:lnTo>
                  <a:lnTo>
                    <a:pt x="31946" y="54170"/>
                  </a:lnTo>
                  <a:lnTo>
                    <a:pt x="31946" y="54170"/>
                  </a:lnTo>
                  <a:lnTo>
                    <a:pt x="31764" y="54170"/>
                  </a:lnTo>
                  <a:lnTo>
                    <a:pt x="31617" y="54097"/>
                  </a:lnTo>
                  <a:lnTo>
                    <a:pt x="31471" y="54024"/>
                  </a:lnTo>
                  <a:lnTo>
                    <a:pt x="31398" y="53914"/>
                  </a:lnTo>
                  <a:lnTo>
                    <a:pt x="31362" y="53768"/>
                  </a:lnTo>
                  <a:lnTo>
                    <a:pt x="31325" y="53622"/>
                  </a:lnTo>
                  <a:lnTo>
                    <a:pt x="31325" y="53402"/>
                  </a:lnTo>
                  <a:lnTo>
                    <a:pt x="31362" y="53183"/>
                  </a:lnTo>
                  <a:lnTo>
                    <a:pt x="31362" y="53183"/>
                  </a:lnTo>
                  <a:lnTo>
                    <a:pt x="32056" y="52927"/>
                  </a:lnTo>
                  <a:lnTo>
                    <a:pt x="32750" y="52708"/>
                  </a:lnTo>
                  <a:lnTo>
                    <a:pt x="32750" y="52708"/>
                  </a:lnTo>
                  <a:lnTo>
                    <a:pt x="33628" y="52452"/>
                  </a:lnTo>
                  <a:lnTo>
                    <a:pt x="34066" y="52269"/>
                  </a:lnTo>
                  <a:lnTo>
                    <a:pt x="34505" y="52123"/>
                  </a:lnTo>
                  <a:lnTo>
                    <a:pt x="34907" y="51904"/>
                  </a:lnTo>
                  <a:lnTo>
                    <a:pt x="35309" y="51684"/>
                  </a:lnTo>
                  <a:lnTo>
                    <a:pt x="35711" y="51429"/>
                  </a:lnTo>
                  <a:lnTo>
                    <a:pt x="36077" y="51136"/>
                  </a:lnTo>
                  <a:lnTo>
                    <a:pt x="36077" y="51136"/>
                  </a:lnTo>
                  <a:lnTo>
                    <a:pt x="36186" y="51026"/>
                  </a:lnTo>
                  <a:lnTo>
                    <a:pt x="36296" y="50990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369" y="50953"/>
                  </a:lnTo>
                  <a:lnTo>
                    <a:pt x="36625" y="50917"/>
                  </a:lnTo>
                  <a:lnTo>
                    <a:pt x="36844" y="50880"/>
                  </a:lnTo>
                  <a:lnTo>
                    <a:pt x="37064" y="50771"/>
                  </a:lnTo>
                  <a:lnTo>
                    <a:pt x="37246" y="50624"/>
                  </a:lnTo>
                  <a:lnTo>
                    <a:pt x="37612" y="50295"/>
                  </a:lnTo>
                  <a:lnTo>
                    <a:pt x="37977" y="50003"/>
                  </a:lnTo>
                  <a:lnTo>
                    <a:pt x="37977" y="50003"/>
                  </a:lnTo>
                  <a:lnTo>
                    <a:pt x="38343" y="49784"/>
                  </a:lnTo>
                  <a:lnTo>
                    <a:pt x="38453" y="49638"/>
                  </a:lnTo>
                  <a:lnTo>
                    <a:pt x="38526" y="49564"/>
                  </a:lnTo>
                  <a:lnTo>
                    <a:pt x="38526" y="49491"/>
                  </a:lnTo>
                  <a:lnTo>
                    <a:pt x="38526" y="49491"/>
                  </a:lnTo>
                  <a:lnTo>
                    <a:pt x="38562" y="49345"/>
                  </a:lnTo>
                  <a:lnTo>
                    <a:pt x="38635" y="49162"/>
                  </a:lnTo>
                  <a:lnTo>
                    <a:pt x="38781" y="48906"/>
                  </a:lnTo>
                  <a:lnTo>
                    <a:pt x="39001" y="48651"/>
                  </a:lnTo>
                  <a:lnTo>
                    <a:pt x="39220" y="48395"/>
                  </a:lnTo>
                  <a:lnTo>
                    <a:pt x="39220" y="48395"/>
                  </a:lnTo>
                  <a:lnTo>
                    <a:pt x="39403" y="48066"/>
                  </a:lnTo>
                  <a:lnTo>
                    <a:pt x="39439" y="47956"/>
                  </a:lnTo>
                  <a:lnTo>
                    <a:pt x="39439" y="47810"/>
                  </a:lnTo>
                  <a:lnTo>
                    <a:pt x="39439" y="47700"/>
                  </a:lnTo>
                  <a:lnTo>
                    <a:pt x="39366" y="47591"/>
                  </a:lnTo>
                  <a:lnTo>
                    <a:pt x="39147" y="47298"/>
                  </a:lnTo>
                  <a:lnTo>
                    <a:pt x="39147" y="47298"/>
                  </a:lnTo>
                  <a:lnTo>
                    <a:pt x="38855" y="47079"/>
                  </a:lnTo>
                  <a:lnTo>
                    <a:pt x="38672" y="46969"/>
                  </a:lnTo>
                  <a:lnTo>
                    <a:pt x="38526" y="46896"/>
                  </a:lnTo>
                  <a:lnTo>
                    <a:pt x="38526" y="46896"/>
                  </a:lnTo>
                  <a:lnTo>
                    <a:pt x="38160" y="46823"/>
                  </a:lnTo>
                  <a:lnTo>
                    <a:pt x="38050" y="46750"/>
                  </a:lnTo>
                  <a:lnTo>
                    <a:pt x="37941" y="46640"/>
                  </a:lnTo>
                  <a:lnTo>
                    <a:pt x="37831" y="46531"/>
                  </a:lnTo>
                  <a:lnTo>
                    <a:pt x="37758" y="46384"/>
                  </a:lnTo>
                  <a:lnTo>
                    <a:pt x="37721" y="46238"/>
                  </a:lnTo>
                  <a:lnTo>
                    <a:pt x="37685" y="46055"/>
                  </a:lnTo>
                  <a:lnTo>
                    <a:pt x="37685" y="46055"/>
                  </a:lnTo>
                  <a:lnTo>
                    <a:pt x="37648" y="45909"/>
                  </a:lnTo>
                  <a:lnTo>
                    <a:pt x="37612" y="45800"/>
                  </a:lnTo>
                  <a:lnTo>
                    <a:pt x="37539" y="45726"/>
                  </a:lnTo>
                  <a:lnTo>
                    <a:pt x="37466" y="45726"/>
                  </a:lnTo>
                  <a:lnTo>
                    <a:pt x="37466" y="45726"/>
                  </a:lnTo>
                  <a:lnTo>
                    <a:pt x="37283" y="45763"/>
                  </a:lnTo>
                  <a:lnTo>
                    <a:pt x="37100" y="45909"/>
                  </a:lnTo>
                  <a:lnTo>
                    <a:pt x="37100" y="45909"/>
                  </a:lnTo>
                  <a:lnTo>
                    <a:pt x="36917" y="46129"/>
                  </a:lnTo>
                  <a:lnTo>
                    <a:pt x="36698" y="46384"/>
                  </a:lnTo>
                  <a:lnTo>
                    <a:pt x="36698" y="46384"/>
                  </a:lnTo>
                  <a:lnTo>
                    <a:pt x="36515" y="46567"/>
                  </a:lnTo>
                  <a:lnTo>
                    <a:pt x="36259" y="46677"/>
                  </a:lnTo>
                  <a:lnTo>
                    <a:pt x="36004" y="46786"/>
                  </a:lnTo>
                  <a:lnTo>
                    <a:pt x="35748" y="46786"/>
                  </a:lnTo>
                  <a:lnTo>
                    <a:pt x="35748" y="46786"/>
                  </a:lnTo>
                  <a:lnTo>
                    <a:pt x="35492" y="46786"/>
                  </a:lnTo>
                  <a:lnTo>
                    <a:pt x="35492" y="46786"/>
                  </a:lnTo>
                  <a:lnTo>
                    <a:pt x="35346" y="46713"/>
                  </a:lnTo>
                  <a:lnTo>
                    <a:pt x="35236" y="46640"/>
                  </a:lnTo>
                  <a:lnTo>
                    <a:pt x="35163" y="46567"/>
                  </a:lnTo>
                  <a:lnTo>
                    <a:pt x="35126" y="46421"/>
                  </a:lnTo>
                  <a:lnTo>
                    <a:pt x="35090" y="46165"/>
                  </a:lnTo>
                  <a:lnTo>
                    <a:pt x="35053" y="45909"/>
                  </a:lnTo>
                  <a:lnTo>
                    <a:pt x="35053" y="45909"/>
                  </a:lnTo>
                  <a:lnTo>
                    <a:pt x="35017" y="45836"/>
                  </a:lnTo>
                  <a:lnTo>
                    <a:pt x="34980" y="45763"/>
                  </a:lnTo>
                  <a:lnTo>
                    <a:pt x="34980" y="45763"/>
                  </a:lnTo>
                  <a:lnTo>
                    <a:pt x="34761" y="45800"/>
                  </a:lnTo>
                  <a:lnTo>
                    <a:pt x="34761" y="45800"/>
                  </a:lnTo>
                  <a:lnTo>
                    <a:pt x="34615" y="45800"/>
                  </a:lnTo>
                  <a:lnTo>
                    <a:pt x="34468" y="45726"/>
                  </a:lnTo>
                  <a:lnTo>
                    <a:pt x="34359" y="45580"/>
                  </a:lnTo>
                  <a:lnTo>
                    <a:pt x="34249" y="45434"/>
                  </a:lnTo>
                  <a:lnTo>
                    <a:pt x="34249" y="45434"/>
                  </a:lnTo>
                  <a:lnTo>
                    <a:pt x="34030" y="45069"/>
                  </a:lnTo>
                  <a:lnTo>
                    <a:pt x="33737" y="44740"/>
                  </a:lnTo>
                  <a:lnTo>
                    <a:pt x="33737" y="44740"/>
                  </a:lnTo>
                  <a:lnTo>
                    <a:pt x="33518" y="44411"/>
                  </a:lnTo>
                  <a:lnTo>
                    <a:pt x="33372" y="44082"/>
                  </a:lnTo>
                  <a:lnTo>
                    <a:pt x="33372" y="44082"/>
                  </a:lnTo>
                  <a:lnTo>
                    <a:pt x="33299" y="43899"/>
                  </a:lnTo>
                  <a:lnTo>
                    <a:pt x="33299" y="43716"/>
                  </a:lnTo>
                  <a:lnTo>
                    <a:pt x="33335" y="43643"/>
                  </a:lnTo>
                  <a:lnTo>
                    <a:pt x="33372" y="43570"/>
                  </a:lnTo>
                  <a:lnTo>
                    <a:pt x="33408" y="43533"/>
                  </a:lnTo>
                  <a:lnTo>
                    <a:pt x="33518" y="43460"/>
                  </a:lnTo>
                  <a:lnTo>
                    <a:pt x="33518" y="43460"/>
                  </a:lnTo>
                  <a:lnTo>
                    <a:pt x="33628" y="43460"/>
                  </a:lnTo>
                  <a:lnTo>
                    <a:pt x="33628" y="43460"/>
                  </a:lnTo>
                  <a:lnTo>
                    <a:pt x="33737" y="43460"/>
                  </a:lnTo>
                  <a:lnTo>
                    <a:pt x="33884" y="43497"/>
                  </a:lnTo>
                  <a:lnTo>
                    <a:pt x="34139" y="43643"/>
                  </a:lnTo>
                  <a:lnTo>
                    <a:pt x="34139" y="43643"/>
                  </a:lnTo>
                  <a:lnTo>
                    <a:pt x="34249" y="43753"/>
                  </a:lnTo>
                  <a:lnTo>
                    <a:pt x="34322" y="43899"/>
                  </a:lnTo>
                  <a:lnTo>
                    <a:pt x="34432" y="44045"/>
                  </a:lnTo>
                  <a:lnTo>
                    <a:pt x="34542" y="44191"/>
                  </a:lnTo>
                  <a:lnTo>
                    <a:pt x="34542" y="44191"/>
                  </a:lnTo>
                  <a:lnTo>
                    <a:pt x="34834" y="44484"/>
                  </a:lnTo>
                  <a:lnTo>
                    <a:pt x="35163" y="44740"/>
                  </a:lnTo>
                  <a:lnTo>
                    <a:pt x="35163" y="44740"/>
                  </a:lnTo>
                  <a:lnTo>
                    <a:pt x="35455" y="44922"/>
                  </a:lnTo>
                  <a:lnTo>
                    <a:pt x="35711" y="45069"/>
                  </a:lnTo>
                  <a:lnTo>
                    <a:pt x="35711" y="45069"/>
                  </a:lnTo>
                  <a:lnTo>
                    <a:pt x="35930" y="45215"/>
                  </a:lnTo>
                  <a:lnTo>
                    <a:pt x="36150" y="45288"/>
                  </a:lnTo>
                  <a:lnTo>
                    <a:pt x="36369" y="45361"/>
                  </a:lnTo>
                  <a:lnTo>
                    <a:pt x="36588" y="45361"/>
                  </a:lnTo>
                  <a:lnTo>
                    <a:pt x="36588" y="45361"/>
                  </a:lnTo>
                  <a:lnTo>
                    <a:pt x="36881" y="45361"/>
                  </a:lnTo>
                  <a:lnTo>
                    <a:pt x="37173" y="45251"/>
                  </a:lnTo>
                  <a:lnTo>
                    <a:pt x="37173" y="45251"/>
                  </a:lnTo>
                  <a:lnTo>
                    <a:pt x="37283" y="45215"/>
                  </a:lnTo>
                  <a:lnTo>
                    <a:pt x="37429" y="45178"/>
                  </a:lnTo>
                  <a:lnTo>
                    <a:pt x="37429" y="45178"/>
                  </a:lnTo>
                  <a:lnTo>
                    <a:pt x="37502" y="45215"/>
                  </a:lnTo>
                  <a:lnTo>
                    <a:pt x="37612" y="45251"/>
                  </a:lnTo>
                  <a:lnTo>
                    <a:pt x="37685" y="45324"/>
                  </a:lnTo>
                  <a:lnTo>
                    <a:pt x="37795" y="45471"/>
                  </a:lnTo>
                  <a:lnTo>
                    <a:pt x="37795" y="45471"/>
                  </a:lnTo>
                  <a:lnTo>
                    <a:pt x="37904" y="45617"/>
                  </a:lnTo>
                  <a:lnTo>
                    <a:pt x="38050" y="45726"/>
                  </a:lnTo>
                  <a:lnTo>
                    <a:pt x="38197" y="45836"/>
                  </a:lnTo>
                  <a:lnTo>
                    <a:pt x="38343" y="45909"/>
                  </a:lnTo>
                  <a:lnTo>
                    <a:pt x="38343" y="45909"/>
                  </a:lnTo>
                  <a:lnTo>
                    <a:pt x="39549" y="46129"/>
                  </a:lnTo>
                  <a:lnTo>
                    <a:pt x="40134" y="46165"/>
                  </a:lnTo>
                  <a:lnTo>
                    <a:pt x="40719" y="46202"/>
                  </a:lnTo>
                  <a:lnTo>
                    <a:pt x="40719" y="46202"/>
                  </a:lnTo>
                  <a:lnTo>
                    <a:pt x="41413" y="46165"/>
                  </a:lnTo>
                  <a:lnTo>
                    <a:pt x="41742" y="46129"/>
                  </a:lnTo>
                  <a:lnTo>
                    <a:pt x="42108" y="46055"/>
                  </a:lnTo>
                  <a:lnTo>
                    <a:pt x="42108" y="46055"/>
                  </a:lnTo>
                  <a:lnTo>
                    <a:pt x="42364" y="46019"/>
                  </a:lnTo>
                  <a:lnTo>
                    <a:pt x="42364" y="46019"/>
                  </a:lnTo>
                  <a:lnTo>
                    <a:pt x="42546" y="46055"/>
                  </a:lnTo>
                  <a:lnTo>
                    <a:pt x="42729" y="46092"/>
                  </a:lnTo>
                  <a:lnTo>
                    <a:pt x="42875" y="46238"/>
                  </a:lnTo>
                  <a:lnTo>
                    <a:pt x="43021" y="46384"/>
                  </a:lnTo>
                  <a:lnTo>
                    <a:pt x="43021" y="46384"/>
                  </a:lnTo>
                  <a:lnTo>
                    <a:pt x="43277" y="46677"/>
                  </a:lnTo>
                  <a:lnTo>
                    <a:pt x="43570" y="46969"/>
                  </a:lnTo>
                  <a:lnTo>
                    <a:pt x="44191" y="47444"/>
                  </a:lnTo>
                  <a:lnTo>
                    <a:pt x="44191" y="47444"/>
                  </a:lnTo>
                  <a:lnTo>
                    <a:pt x="44301" y="47554"/>
                  </a:lnTo>
                  <a:lnTo>
                    <a:pt x="44374" y="47664"/>
                  </a:lnTo>
                  <a:lnTo>
                    <a:pt x="44374" y="47664"/>
                  </a:lnTo>
                  <a:lnTo>
                    <a:pt x="44410" y="47883"/>
                  </a:lnTo>
                  <a:lnTo>
                    <a:pt x="44483" y="48066"/>
                  </a:lnTo>
                  <a:lnTo>
                    <a:pt x="44557" y="48212"/>
                  </a:lnTo>
                  <a:lnTo>
                    <a:pt x="44666" y="48358"/>
                  </a:lnTo>
                  <a:lnTo>
                    <a:pt x="44812" y="48468"/>
                  </a:lnTo>
                  <a:lnTo>
                    <a:pt x="44959" y="48541"/>
                  </a:lnTo>
                  <a:lnTo>
                    <a:pt x="45105" y="48578"/>
                  </a:lnTo>
                  <a:lnTo>
                    <a:pt x="45288" y="48578"/>
                  </a:lnTo>
                  <a:lnTo>
                    <a:pt x="45288" y="48578"/>
                  </a:lnTo>
                  <a:lnTo>
                    <a:pt x="45470" y="48578"/>
                  </a:lnTo>
                  <a:lnTo>
                    <a:pt x="45690" y="48541"/>
                  </a:lnTo>
                  <a:lnTo>
                    <a:pt x="45690" y="48541"/>
                  </a:lnTo>
                  <a:lnTo>
                    <a:pt x="45872" y="48431"/>
                  </a:lnTo>
                  <a:lnTo>
                    <a:pt x="46128" y="48322"/>
                  </a:lnTo>
                  <a:lnTo>
                    <a:pt x="46128" y="48322"/>
                  </a:lnTo>
                  <a:lnTo>
                    <a:pt x="46311" y="49455"/>
                  </a:lnTo>
                  <a:lnTo>
                    <a:pt x="46311" y="49455"/>
                  </a:lnTo>
                  <a:lnTo>
                    <a:pt x="46421" y="49893"/>
                  </a:lnTo>
                  <a:lnTo>
                    <a:pt x="46530" y="50295"/>
                  </a:lnTo>
                  <a:lnTo>
                    <a:pt x="46823" y="51136"/>
                  </a:lnTo>
                  <a:lnTo>
                    <a:pt x="47188" y="51940"/>
                  </a:lnTo>
                  <a:lnTo>
                    <a:pt x="47590" y="52744"/>
                  </a:lnTo>
                  <a:lnTo>
                    <a:pt x="47590" y="52744"/>
                  </a:lnTo>
                  <a:lnTo>
                    <a:pt x="47700" y="53073"/>
                  </a:lnTo>
                  <a:lnTo>
                    <a:pt x="47883" y="53366"/>
                  </a:lnTo>
                  <a:lnTo>
                    <a:pt x="47883" y="53366"/>
                  </a:lnTo>
                  <a:lnTo>
                    <a:pt x="48066" y="53731"/>
                  </a:lnTo>
                  <a:lnTo>
                    <a:pt x="48285" y="54097"/>
                  </a:lnTo>
                  <a:lnTo>
                    <a:pt x="48431" y="54462"/>
                  </a:lnTo>
                  <a:lnTo>
                    <a:pt x="48577" y="54864"/>
                  </a:lnTo>
                  <a:lnTo>
                    <a:pt x="48577" y="54864"/>
                  </a:lnTo>
                  <a:lnTo>
                    <a:pt x="48650" y="55084"/>
                  </a:lnTo>
                  <a:lnTo>
                    <a:pt x="48797" y="55303"/>
                  </a:lnTo>
                  <a:lnTo>
                    <a:pt x="48870" y="55376"/>
                  </a:lnTo>
                  <a:lnTo>
                    <a:pt x="48979" y="55449"/>
                  </a:lnTo>
                  <a:lnTo>
                    <a:pt x="49126" y="55486"/>
                  </a:lnTo>
                  <a:lnTo>
                    <a:pt x="49272" y="55522"/>
                  </a:lnTo>
                  <a:lnTo>
                    <a:pt x="49272" y="55522"/>
                  </a:lnTo>
                  <a:lnTo>
                    <a:pt x="49528" y="55266"/>
                  </a:lnTo>
                  <a:lnTo>
                    <a:pt x="49747" y="55011"/>
                  </a:lnTo>
                  <a:lnTo>
                    <a:pt x="49747" y="55011"/>
                  </a:lnTo>
                  <a:lnTo>
                    <a:pt x="50112" y="54645"/>
                  </a:lnTo>
                  <a:lnTo>
                    <a:pt x="50259" y="54462"/>
                  </a:lnTo>
                  <a:lnTo>
                    <a:pt x="50295" y="54353"/>
                  </a:lnTo>
                  <a:lnTo>
                    <a:pt x="50332" y="54243"/>
                  </a:lnTo>
                  <a:lnTo>
                    <a:pt x="50332" y="54243"/>
                  </a:lnTo>
                  <a:lnTo>
                    <a:pt x="50332" y="54024"/>
                  </a:lnTo>
                  <a:lnTo>
                    <a:pt x="50368" y="53768"/>
                  </a:lnTo>
                  <a:lnTo>
                    <a:pt x="50478" y="53293"/>
                  </a:lnTo>
                  <a:lnTo>
                    <a:pt x="50551" y="53073"/>
                  </a:lnTo>
                  <a:lnTo>
                    <a:pt x="50588" y="52817"/>
                  </a:lnTo>
                  <a:lnTo>
                    <a:pt x="50551" y="52598"/>
                  </a:lnTo>
                  <a:lnTo>
                    <a:pt x="50514" y="52342"/>
                  </a:lnTo>
                  <a:lnTo>
                    <a:pt x="50514" y="52342"/>
                  </a:lnTo>
                  <a:lnTo>
                    <a:pt x="50478" y="52160"/>
                  </a:lnTo>
                  <a:lnTo>
                    <a:pt x="50478" y="51977"/>
                  </a:lnTo>
                  <a:lnTo>
                    <a:pt x="50478" y="51831"/>
                  </a:lnTo>
                  <a:lnTo>
                    <a:pt x="50514" y="51648"/>
                  </a:lnTo>
                  <a:lnTo>
                    <a:pt x="50624" y="51538"/>
                  </a:lnTo>
                  <a:lnTo>
                    <a:pt x="50734" y="51392"/>
                  </a:lnTo>
                  <a:lnTo>
                    <a:pt x="50843" y="51282"/>
                  </a:lnTo>
                  <a:lnTo>
                    <a:pt x="51026" y="51173"/>
                  </a:lnTo>
                  <a:lnTo>
                    <a:pt x="51026" y="51173"/>
                  </a:lnTo>
                  <a:lnTo>
                    <a:pt x="51172" y="51063"/>
                  </a:lnTo>
                  <a:lnTo>
                    <a:pt x="51282" y="50953"/>
                  </a:lnTo>
                  <a:lnTo>
                    <a:pt x="51538" y="50697"/>
                  </a:lnTo>
                  <a:lnTo>
                    <a:pt x="51538" y="50697"/>
                  </a:lnTo>
                  <a:lnTo>
                    <a:pt x="53073" y="49126"/>
                  </a:lnTo>
                  <a:lnTo>
                    <a:pt x="53073" y="49126"/>
                  </a:lnTo>
                  <a:lnTo>
                    <a:pt x="53329" y="48870"/>
                  </a:lnTo>
                  <a:lnTo>
                    <a:pt x="53585" y="48578"/>
                  </a:lnTo>
                  <a:lnTo>
                    <a:pt x="53585" y="48578"/>
                  </a:lnTo>
                  <a:lnTo>
                    <a:pt x="53768" y="48322"/>
                  </a:lnTo>
                  <a:lnTo>
                    <a:pt x="53950" y="48029"/>
                  </a:lnTo>
                  <a:lnTo>
                    <a:pt x="53950" y="48029"/>
                  </a:lnTo>
                  <a:lnTo>
                    <a:pt x="54316" y="47993"/>
                  </a:lnTo>
                  <a:lnTo>
                    <a:pt x="54681" y="47993"/>
                  </a:lnTo>
                  <a:lnTo>
                    <a:pt x="55047" y="47920"/>
                  </a:lnTo>
                  <a:lnTo>
                    <a:pt x="55230" y="47846"/>
                  </a:lnTo>
                  <a:lnTo>
                    <a:pt x="55412" y="47737"/>
                  </a:lnTo>
                  <a:lnTo>
                    <a:pt x="55412" y="47737"/>
                  </a:lnTo>
                  <a:lnTo>
                    <a:pt x="55522" y="47664"/>
                  </a:lnTo>
                  <a:lnTo>
                    <a:pt x="55632" y="47664"/>
                  </a:lnTo>
                  <a:lnTo>
                    <a:pt x="55632" y="47664"/>
                  </a:lnTo>
                  <a:lnTo>
                    <a:pt x="55741" y="47700"/>
                  </a:lnTo>
                  <a:lnTo>
                    <a:pt x="55888" y="47773"/>
                  </a:lnTo>
                  <a:lnTo>
                    <a:pt x="55997" y="47883"/>
                  </a:lnTo>
                  <a:lnTo>
                    <a:pt x="56107" y="48066"/>
                  </a:lnTo>
                  <a:lnTo>
                    <a:pt x="56107" y="48066"/>
                  </a:lnTo>
                  <a:lnTo>
                    <a:pt x="56363" y="48468"/>
                  </a:lnTo>
                  <a:lnTo>
                    <a:pt x="56472" y="48614"/>
                  </a:lnTo>
                  <a:lnTo>
                    <a:pt x="56619" y="48797"/>
                  </a:lnTo>
                  <a:lnTo>
                    <a:pt x="56619" y="48797"/>
                  </a:lnTo>
                  <a:lnTo>
                    <a:pt x="56765" y="48906"/>
                  </a:lnTo>
                  <a:lnTo>
                    <a:pt x="56874" y="49053"/>
                  </a:lnTo>
                  <a:lnTo>
                    <a:pt x="56948" y="49162"/>
                  </a:lnTo>
                  <a:lnTo>
                    <a:pt x="57057" y="49309"/>
                  </a:lnTo>
                  <a:lnTo>
                    <a:pt x="57057" y="49309"/>
                  </a:lnTo>
                  <a:lnTo>
                    <a:pt x="57240" y="49491"/>
                  </a:lnTo>
                  <a:lnTo>
                    <a:pt x="57386" y="49674"/>
                  </a:lnTo>
                  <a:lnTo>
                    <a:pt x="57496" y="49893"/>
                  </a:lnTo>
                  <a:lnTo>
                    <a:pt x="57569" y="50113"/>
                  </a:lnTo>
                  <a:lnTo>
                    <a:pt x="57642" y="50588"/>
                  </a:lnTo>
                  <a:lnTo>
                    <a:pt x="57715" y="51063"/>
                  </a:lnTo>
                  <a:lnTo>
                    <a:pt x="57715" y="51063"/>
                  </a:lnTo>
                  <a:lnTo>
                    <a:pt x="57715" y="51100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752" y="51136"/>
                  </a:lnTo>
                  <a:lnTo>
                    <a:pt x="57898" y="51209"/>
                  </a:lnTo>
                  <a:lnTo>
                    <a:pt x="58044" y="51209"/>
                  </a:lnTo>
                  <a:lnTo>
                    <a:pt x="58044" y="51209"/>
                  </a:lnTo>
                  <a:lnTo>
                    <a:pt x="58154" y="51209"/>
                  </a:lnTo>
                  <a:lnTo>
                    <a:pt x="58300" y="51173"/>
                  </a:lnTo>
                  <a:lnTo>
                    <a:pt x="58519" y="51026"/>
                  </a:lnTo>
                  <a:lnTo>
                    <a:pt x="58519" y="51026"/>
                  </a:lnTo>
                  <a:lnTo>
                    <a:pt x="58739" y="50917"/>
                  </a:lnTo>
                  <a:lnTo>
                    <a:pt x="58848" y="50880"/>
                  </a:lnTo>
                  <a:lnTo>
                    <a:pt x="58994" y="50880"/>
                  </a:lnTo>
                  <a:lnTo>
                    <a:pt x="58994" y="50880"/>
                  </a:lnTo>
                  <a:lnTo>
                    <a:pt x="59104" y="50880"/>
                  </a:lnTo>
                  <a:lnTo>
                    <a:pt x="59250" y="50990"/>
                  </a:lnTo>
                  <a:lnTo>
                    <a:pt x="59250" y="50990"/>
                  </a:lnTo>
                  <a:lnTo>
                    <a:pt x="59872" y="52598"/>
                  </a:lnTo>
                  <a:lnTo>
                    <a:pt x="59872" y="52598"/>
                  </a:lnTo>
                  <a:lnTo>
                    <a:pt x="59945" y="52854"/>
                  </a:lnTo>
                  <a:lnTo>
                    <a:pt x="60018" y="53146"/>
                  </a:lnTo>
                  <a:lnTo>
                    <a:pt x="60018" y="53658"/>
                  </a:lnTo>
                  <a:lnTo>
                    <a:pt x="59981" y="54170"/>
                  </a:lnTo>
                  <a:lnTo>
                    <a:pt x="59945" y="54682"/>
                  </a:lnTo>
                  <a:lnTo>
                    <a:pt x="59945" y="54682"/>
                  </a:lnTo>
                  <a:lnTo>
                    <a:pt x="59981" y="54974"/>
                  </a:lnTo>
                  <a:lnTo>
                    <a:pt x="60018" y="55230"/>
                  </a:lnTo>
                  <a:lnTo>
                    <a:pt x="60164" y="55449"/>
                  </a:lnTo>
                  <a:lnTo>
                    <a:pt x="60347" y="55669"/>
                  </a:lnTo>
                  <a:lnTo>
                    <a:pt x="60347" y="55669"/>
                  </a:lnTo>
                  <a:lnTo>
                    <a:pt x="60639" y="56034"/>
                  </a:lnTo>
                  <a:lnTo>
                    <a:pt x="60932" y="56400"/>
                  </a:lnTo>
                  <a:lnTo>
                    <a:pt x="61041" y="56582"/>
                  </a:lnTo>
                  <a:lnTo>
                    <a:pt x="61114" y="56802"/>
                  </a:lnTo>
                  <a:lnTo>
                    <a:pt x="61187" y="57057"/>
                  </a:lnTo>
                  <a:lnTo>
                    <a:pt x="61187" y="57313"/>
                  </a:lnTo>
                  <a:lnTo>
                    <a:pt x="61187" y="57313"/>
                  </a:lnTo>
                  <a:lnTo>
                    <a:pt x="61224" y="57460"/>
                  </a:lnTo>
                  <a:lnTo>
                    <a:pt x="61297" y="57606"/>
                  </a:lnTo>
                  <a:lnTo>
                    <a:pt x="61480" y="57935"/>
                  </a:lnTo>
                  <a:lnTo>
                    <a:pt x="61480" y="57935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772" y="58556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1992" y="58739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2576" y="59068"/>
                  </a:lnTo>
                  <a:lnTo>
                    <a:pt x="63234" y="59251"/>
                  </a:lnTo>
                  <a:lnTo>
                    <a:pt x="63234" y="59251"/>
                  </a:lnTo>
                  <a:lnTo>
                    <a:pt x="63198" y="58995"/>
                  </a:lnTo>
                  <a:lnTo>
                    <a:pt x="63125" y="58739"/>
                  </a:lnTo>
                  <a:lnTo>
                    <a:pt x="62978" y="58264"/>
                  </a:lnTo>
                  <a:lnTo>
                    <a:pt x="62832" y="57788"/>
                  </a:lnTo>
                  <a:lnTo>
                    <a:pt x="62796" y="57569"/>
                  </a:lnTo>
                  <a:lnTo>
                    <a:pt x="62796" y="57313"/>
                  </a:lnTo>
                  <a:lnTo>
                    <a:pt x="62796" y="57313"/>
                  </a:lnTo>
                  <a:lnTo>
                    <a:pt x="62759" y="57167"/>
                  </a:lnTo>
                  <a:lnTo>
                    <a:pt x="62686" y="57057"/>
                  </a:lnTo>
                  <a:lnTo>
                    <a:pt x="62467" y="56802"/>
                  </a:lnTo>
                  <a:lnTo>
                    <a:pt x="62467" y="56802"/>
                  </a:lnTo>
                  <a:lnTo>
                    <a:pt x="62138" y="56546"/>
                  </a:lnTo>
                  <a:lnTo>
                    <a:pt x="61809" y="56290"/>
                  </a:lnTo>
                  <a:lnTo>
                    <a:pt x="61809" y="56290"/>
                  </a:lnTo>
                  <a:lnTo>
                    <a:pt x="61590" y="56107"/>
                  </a:lnTo>
                  <a:lnTo>
                    <a:pt x="61407" y="55924"/>
                  </a:lnTo>
                  <a:lnTo>
                    <a:pt x="61224" y="55705"/>
                  </a:lnTo>
                  <a:lnTo>
                    <a:pt x="61114" y="55449"/>
                  </a:lnTo>
                  <a:lnTo>
                    <a:pt x="61114" y="55449"/>
                  </a:lnTo>
                  <a:lnTo>
                    <a:pt x="61078" y="55266"/>
                  </a:lnTo>
                  <a:lnTo>
                    <a:pt x="60968" y="55120"/>
                  </a:lnTo>
                  <a:lnTo>
                    <a:pt x="60895" y="54974"/>
                  </a:lnTo>
                  <a:lnTo>
                    <a:pt x="60749" y="54828"/>
                  </a:lnTo>
                  <a:lnTo>
                    <a:pt x="60749" y="54828"/>
                  </a:lnTo>
                  <a:lnTo>
                    <a:pt x="60603" y="54645"/>
                  </a:lnTo>
                  <a:lnTo>
                    <a:pt x="60530" y="54462"/>
                  </a:lnTo>
                  <a:lnTo>
                    <a:pt x="60530" y="54243"/>
                  </a:lnTo>
                  <a:lnTo>
                    <a:pt x="60566" y="54024"/>
                  </a:lnTo>
                  <a:lnTo>
                    <a:pt x="60566" y="54024"/>
                  </a:lnTo>
                  <a:lnTo>
                    <a:pt x="60749" y="53402"/>
                  </a:lnTo>
                  <a:lnTo>
                    <a:pt x="60932" y="52781"/>
                  </a:lnTo>
                  <a:lnTo>
                    <a:pt x="60932" y="52781"/>
                  </a:lnTo>
                  <a:lnTo>
                    <a:pt x="61407" y="53000"/>
                  </a:lnTo>
                  <a:lnTo>
                    <a:pt x="61882" y="53293"/>
                  </a:lnTo>
                  <a:lnTo>
                    <a:pt x="62101" y="53439"/>
                  </a:lnTo>
                  <a:lnTo>
                    <a:pt x="62284" y="53622"/>
                  </a:lnTo>
                  <a:lnTo>
                    <a:pt x="62467" y="53841"/>
                  </a:lnTo>
                  <a:lnTo>
                    <a:pt x="62613" y="54060"/>
                  </a:lnTo>
                  <a:lnTo>
                    <a:pt x="62613" y="54060"/>
                  </a:lnTo>
                  <a:lnTo>
                    <a:pt x="62686" y="54133"/>
                  </a:lnTo>
                  <a:lnTo>
                    <a:pt x="62796" y="54170"/>
                  </a:lnTo>
                  <a:lnTo>
                    <a:pt x="62796" y="54170"/>
                  </a:lnTo>
                  <a:lnTo>
                    <a:pt x="63052" y="54316"/>
                  </a:lnTo>
                  <a:lnTo>
                    <a:pt x="63271" y="54499"/>
                  </a:lnTo>
                  <a:lnTo>
                    <a:pt x="63381" y="54645"/>
                  </a:lnTo>
                  <a:lnTo>
                    <a:pt x="63454" y="54755"/>
                  </a:lnTo>
                  <a:lnTo>
                    <a:pt x="63490" y="54901"/>
                  </a:lnTo>
                  <a:lnTo>
                    <a:pt x="63490" y="55084"/>
                  </a:lnTo>
                  <a:lnTo>
                    <a:pt x="63490" y="55084"/>
                  </a:lnTo>
                  <a:lnTo>
                    <a:pt x="63636" y="55047"/>
                  </a:lnTo>
                  <a:lnTo>
                    <a:pt x="63746" y="55011"/>
                  </a:lnTo>
                  <a:lnTo>
                    <a:pt x="63746" y="55011"/>
                  </a:lnTo>
                  <a:lnTo>
                    <a:pt x="64441" y="54535"/>
                  </a:lnTo>
                  <a:lnTo>
                    <a:pt x="65135" y="54024"/>
                  </a:lnTo>
                  <a:lnTo>
                    <a:pt x="65135" y="54024"/>
                  </a:lnTo>
                  <a:lnTo>
                    <a:pt x="65391" y="53768"/>
                  </a:lnTo>
                  <a:lnTo>
                    <a:pt x="65610" y="53475"/>
                  </a:lnTo>
                  <a:lnTo>
                    <a:pt x="65683" y="53293"/>
                  </a:lnTo>
                  <a:lnTo>
                    <a:pt x="65720" y="53146"/>
                  </a:lnTo>
                  <a:lnTo>
                    <a:pt x="65720" y="52964"/>
                  </a:lnTo>
                  <a:lnTo>
                    <a:pt x="65720" y="52817"/>
                  </a:lnTo>
                  <a:lnTo>
                    <a:pt x="65720" y="52817"/>
                  </a:lnTo>
                  <a:lnTo>
                    <a:pt x="65574" y="52160"/>
                  </a:lnTo>
                  <a:lnTo>
                    <a:pt x="65464" y="51867"/>
                  </a:lnTo>
                  <a:lnTo>
                    <a:pt x="65354" y="51575"/>
                  </a:lnTo>
                  <a:lnTo>
                    <a:pt x="65208" y="51282"/>
                  </a:lnTo>
                  <a:lnTo>
                    <a:pt x="64989" y="51026"/>
                  </a:lnTo>
                  <a:lnTo>
                    <a:pt x="64770" y="50771"/>
                  </a:lnTo>
                  <a:lnTo>
                    <a:pt x="64477" y="50551"/>
                  </a:lnTo>
                  <a:lnTo>
                    <a:pt x="64477" y="50551"/>
                  </a:lnTo>
                  <a:lnTo>
                    <a:pt x="64221" y="50332"/>
                  </a:lnTo>
                  <a:lnTo>
                    <a:pt x="64002" y="50076"/>
                  </a:lnTo>
                  <a:lnTo>
                    <a:pt x="63600" y="49528"/>
                  </a:lnTo>
                  <a:lnTo>
                    <a:pt x="63600" y="49528"/>
                  </a:lnTo>
                  <a:lnTo>
                    <a:pt x="63527" y="49345"/>
                  </a:lnTo>
                  <a:lnTo>
                    <a:pt x="63490" y="49199"/>
                  </a:lnTo>
                  <a:lnTo>
                    <a:pt x="63490" y="49199"/>
                  </a:lnTo>
                  <a:lnTo>
                    <a:pt x="63563" y="48943"/>
                  </a:lnTo>
                  <a:lnTo>
                    <a:pt x="63673" y="48760"/>
                  </a:lnTo>
                  <a:lnTo>
                    <a:pt x="63819" y="48541"/>
                  </a:lnTo>
                  <a:lnTo>
                    <a:pt x="64002" y="48395"/>
                  </a:lnTo>
                  <a:lnTo>
                    <a:pt x="64221" y="48249"/>
                  </a:lnTo>
                  <a:lnTo>
                    <a:pt x="64477" y="48139"/>
                  </a:lnTo>
                  <a:lnTo>
                    <a:pt x="64733" y="48066"/>
                  </a:lnTo>
                  <a:lnTo>
                    <a:pt x="64989" y="48029"/>
                  </a:lnTo>
                  <a:lnTo>
                    <a:pt x="64989" y="48029"/>
                  </a:lnTo>
                  <a:lnTo>
                    <a:pt x="65172" y="48066"/>
                  </a:lnTo>
                  <a:lnTo>
                    <a:pt x="65172" y="48066"/>
                  </a:lnTo>
                  <a:lnTo>
                    <a:pt x="65501" y="48724"/>
                  </a:lnTo>
                  <a:lnTo>
                    <a:pt x="65501" y="48724"/>
                  </a:lnTo>
                  <a:lnTo>
                    <a:pt x="65172" y="48906"/>
                  </a:lnTo>
                  <a:lnTo>
                    <a:pt x="65172" y="48906"/>
                  </a:lnTo>
                  <a:lnTo>
                    <a:pt x="65025" y="49053"/>
                  </a:lnTo>
                  <a:lnTo>
                    <a:pt x="64952" y="49235"/>
                  </a:lnTo>
                  <a:lnTo>
                    <a:pt x="64952" y="49418"/>
                  </a:lnTo>
                  <a:lnTo>
                    <a:pt x="65062" y="49601"/>
                  </a:lnTo>
                  <a:lnTo>
                    <a:pt x="65062" y="49601"/>
                  </a:lnTo>
                  <a:lnTo>
                    <a:pt x="65135" y="49674"/>
                  </a:lnTo>
                  <a:lnTo>
                    <a:pt x="65245" y="49747"/>
                  </a:lnTo>
                  <a:lnTo>
                    <a:pt x="65318" y="49747"/>
                  </a:lnTo>
                  <a:lnTo>
                    <a:pt x="65427" y="49784"/>
                  </a:lnTo>
                  <a:lnTo>
                    <a:pt x="65427" y="49784"/>
                  </a:lnTo>
                  <a:lnTo>
                    <a:pt x="65610" y="49747"/>
                  </a:lnTo>
                  <a:lnTo>
                    <a:pt x="65756" y="49674"/>
                  </a:lnTo>
                  <a:lnTo>
                    <a:pt x="65756" y="49674"/>
                  </a:lnTo>
                  <a:lnTo>
                    <a:pt x="65866" y="49601"/>
                  </a:lnTo>
                  <a:lnTo>
                    <a:pt x="65976" y="49528"/>
                  </a:lnTo>
                  <a:lnTo>
                    <a:pt x="66049" y="49418"/>
                  </a:lnTo>
                  <a:lnTo>
                    <a:pt x="66085" y="49309"/>
                  </a:lnTo>
                  <a:lnTo>
                    <a:pt x="66085" y="49199"/>
                  </a:lnTo>
                  <a:lnTo>
                    <a:pt x="66085" y="49053"/>
                  </a:lnTo>
                  <a:lnTo>
                    <a:pt x="66049" y="48943"/>
                  </a:lnTo>
                  <a:lnTo>
                    <a:pt x="65976" y="48797"/>
                  </a:lnTo>
                  <a:lnTo>
                    <a:pt x="65976" y="48797"/>
                  </a:lnTo>
                  <a:lnTo>
                    <a:pt x="65903" y="48614"/>
                  </a:lnTo>
                  <a:lnTo>
                    <a:pt x="65830" y="48468"/>
                  </a:lnTo>
                  <a:lnTo>
                    <a:pt x="65830" y="48285"/>
                  </a:lnTo>
                  <a:lnTo>
                    <a:pt x="65903" y="48102"/>
                  </a:lnTo>
                  <a:lnTo>
                    <a:pt x="65903" y="48102"/>
                  </a:lnTo>
                  <a:lnTo>
                    <a:pt x="66816" y="47737"/>
                  </a:lnTo>
                  <a:lnTo>
                    <a:pt x="66816" y="47737"/>
                  </a:lnTo>
                  <a:lnTo>
                    <a:pt x="67840" y="47335"/>
                  </a:lnTo>
                  <a:lnTo>
                    <a:pt x="67840" y="47335"/>
                  </a:lnTo>
                  <a:lnTo>
                    <a:pt x="68278" y="47152"/>
                  </a:lnTo>
                  <a:lnTo>
                    <a:pt x="68681" y="46933"/>
                  </a:lnTo>
                  <a:lnTo>
                    <a:pt x="69046" y="46713"/>
                  </a:lnTo>
                  <a:lnTo>
                    <a:pt x="69375" y="46421"/>
                  </a:lnTo>
                  <a:lnTo>
                    <a:pt x="69667" y="46092"/>
                  </a:lnTo>
                  <a:lnTo>
                    <a:pt x="69923" y="45726"/>
                  </a:lnTo>
                  <a:lnTo>
                    <a:pt x="70069" y="45288"/>
                  </a:lnTo>
                  <a:lnTo>
                    <a:pt x="70179" y="44813"/>
                  </a:lnTo>
                  <a:lnTo>
                    <a:pt x="70179" y="44813"/>
                  </a:lnTo>
                  <a:lnTo>
                    <a:pt x="70252" y="44666"/>
                  </a:lnTo>
                  <a:lnTo>
                    <a:pt x="70325" y="44520"/>
                  </a:lnTo>
                  <a:lnTo>
                    <a:pt x="70325" y="44520"/>
                  </a:lnTo>
                  <a:lnTo>
                    <a:pt x="70837" y="43460"/>
                  </a:lnTo>
                  <a:lnTo>
                    <a:pt x="70837" y="43460"/>
                  </a:lnTo>
                  <a:lnTo>
                    <a:pt x="70947" y="43131"/>
                  </a:lnTo>
                  <a:lnTo>
                    <a:pt x="70983" y="42949"/>
                  </a:lnTo>
                  <a:lnTo>
                    <a:pt x="70983" y="42839"/>
                  </a:lnTo>
                  <a:lnTo>
                    <a:pt x="70947" y="42693"/>
                  </a:lnTo>
                  <a:lnTo>
                    <a:pt x="70910" y="42583"/>
                  </a:lnTo>
                  <a:lnTo>
                    <a:pt x="70800" y="42473"/>
                  </a:lnTo>
                  <a:lnTo>
                    <a:pt x="70691" y="42400"/>
                  </a:lnTo>
                  <a:lnTo>
                    <a:pt x="70691" y="42400"/>
                  </a:lnTo>
                  <a:lnTo>
                    <a:pt x="70654" y="41852"/>
                  </a:lnTo>
                  <a:lnTo>
                    <a:pt x="70618" y="41596"/>
                  </a:lnTo>
                  <a:lnTo>
                    <a:pt x="70545" y="41377"/>
                  </a:lnTo>
                  <a:lnTo>
                    <a:pt x="70545" y="41377"/>
                  </a:lnTo>
                  <a:lnTo>
                    <a:pt x="70325" y="40938"/>
                  </a:lnTo>
                  <a:lnTo>
                    <a:pt x="70069" y="40463"/>
                  </a:lnTo>
                  <a:lnTo>
                    <a:pt x="69485" y="39622"/>
                  </a:lnTo>
                  <a:lnTo>
                    <a:pt x="69485" y="39622"/>
                  </a:lnTo>
                  <a:lnTo>
                    <a:pt x="69412" y="39586"/>
                  </a:lnTo>
                  <a:lnTo>
                    <a:pt x="69375" y="39549"/>
                  </a:lnTo>
                  <a:lnTo>
                    <a:pt x="69375" y="39549"/>
                  </a:lnTo>
                  <a:lnTo>
                    <a:pt x="69119" y="39330"/>
                  </a:lnTo>
                  <a:lnTo>
                    <a:pt x="69046" y="39257"/>
                  </a:lnTo>
                  <a:lnTo>
                    <a:pt x="69009" y="39147"/>
                  </a:lnTo>
                  <a:lnTo>
                    <a:pt x="69009" y="39038"/>
                  </a:lnTo>
                  <a:lnTo>
                    <a:pt x="69046" y="38928"/>
                  </a:lnTo>
                  <a:lnTo>
                    <a:pt x="69192" y="38635"/>
                  </a:lnTo>
                  <a:lnTo>
                    <a:pt x="69192" y="38635"/>
                  </a:lnTo>
                  <a:lnTo>
                    <a:pt x="69302" y="38416"/>
                  </a:lnTo>
                  <a:lnTo>
                    <a:pt x="69448" y="38233"/>
                  </a:lnTo>
                  <a:lnTo>
                    <a:pt x="69631" y="38087"/>
                  </a:lnTo>
                  <a:lnTo>
                    <a:pt x="69887" y="37978"/>
                  </a:lnTo>
                  <a:lnTo>
                    <a:pt x="69887" y="37978"/>
                  </a:lnTo>
                  <a:lnTo>
                    <a:pt x="69996" y="37941"/>
                  </a:lnTo>
                  <a:lnTo>
                    <a:pt x="70106" y="37831"/>
                  </a:lnTo>
                  <a:lnTo>
                    <a:pt x="70362" y="37539"/>
                  </a:lnTo>
                  <a:lnTo>
                    <a:pt x="70362" y="37539"/>
                  </a:lnTo>
                  <a:lnTo>
                    <a:pt x="69814" y="37320"/>
                  </a:lnTo>
                  <a:lnTo>
                    <a:pt x="69594" y="37247"/>
                  </a:lnTo>
                  <a:lnTo>
                    <a:pt x="69338" y="37210"/>
                  </a:lnTo>
                  <a:lnTo>
                    <a:pt x="69338" y="37210"/>
                  </a:lnTo>
                  <a:lnTo>
                    <a:pt x="69229" y="37210"/>
                  </a:lnTo>
                  <a:lnTo>
                    <a:pt x="69083" y="37247"/>
                  </a:lnTo>
                  <a:lnTo>
                    <a:pt x="68973" y="37320"/>
                  </a:lnTo>
                  <a:lnTo>
                    <a:pt x="68827" y="37429"/>
                  </a:lnTo>
                  <a:lnTo>
                    <a:pt x="68827" y="37429"/>
                  </a:lnTo>
                  <a:lnTo>
                    <a:pt x="68754" y="37466"/>
                  </a:lnTo>
                  <a:lnTo>
                    <a:pt x="68607" y="37466"/>
                  </a:lnTo>
                  <a:lnTo>
                    <a:pt x="68607" y="37466"/>
                  </a:lnTo>
                  <a:lnTo>
                    <a:pt x="68461" y="37466"/>
                  </a:lnTo>
                  <a:lnTo>
                    <a:pt x="68315" y="37393"/>
                  </a:lnTo>
                  <a:lnTo>
                    <a:pt x="68315" y="37393"/>
                  </a:lnTo>
                  <a:lnTo>
                    <a:pt x="68132" y="37247"/>
                  </a:lnTo>
                  <a:lnTo>
                    <a:pt x="67949" y="37100"/>
                  </a:lnTo>
                  <a:lnTo>
                    <a:pt x="67584" y="36771"/>
                  </a:lnTo>
                  <a:lnTo>
                    <a:pt x="67584" y="36771"/>
                  </a:lnTo>
                  <a:lnTo>
                    <a:pt x="68169" y="36077"/>
                  </a:lnTo>
                  <a:lnTo>
                    <a:pt x="68717" y="35382"/>
                  </a:lnTo>
                  <a:lnTo>
                    <a:pt x="68717" y="35382"/>
                  </a:lnTo>
                  <a:lnTo>
                    <a:pt x="68863" y="35163"/>
                  </a:lnTo>
                  <a:lnTo>
                    <a:pt x="68973" y="35127"/>
                  </a:lnTo>
                  <a:lnTo>
                    <a:pt x="69083" y="35090"/>
                  </a:lnTo>
                  <a:lnTo>
                    <a:pt x="69083" y="35090"/>
                  </a:lnTo>
                  <a:lnTo>
                    <a:pt x="69302" y="35127"/>
                  </a:lnTo>
                  <a:lnTo>
                    <a:pt x="69302" y="35127"/>
                  </a:lnTo>
                  <a:lnTo>
                    <a:pt x="69375" y="36515"/>
                  </a:lnTo>
                  <a:lnTo>
                    <a:pt x="69375" y="36515"/>
                  </a:lnTo>
                  <a:lnTo>
                    <a:pt x="69814" y="36150"/>
                  </a:lnTo>
                  <a:lnTo>
                    <a:pt x="70216" y="35894"/>
                  </a:lnTo>
                  <a:lnTo>
                    <a:pt x="70216" y="35894"/>
                  </a:lnTo>
                  <a:lnTo>
                    <a:pt x="70472" y="35784"/>
                  </a:lnTo>
                  <a:lnTo>
                    <a:pt x="70691" y="35748"/>
                  </a:lnTo>
                  <a:lnTo>
                    <a:pt x="70691" y="35748"/>
                  </a:lnTo>
                  <a:lnTo>
                    <a:pt x="70800" y="35748"/>
                  </a:lnTo>
                  <a:lnTo>
                    <a:pt x="70874" y="35784"/>
                  </a:lnTo>
                  <a:lnTo>
                    <a:pt x="70983" y="35821"/>
                  </a:lnTo>
                  <a:lnTo>
                    <a:pt x="71056" y="35894"/>
                  </a:lnTo>
                  <a:lnTo>
                    <a:pt x="71166" y="36113"/>
                  </a:lnTo>
                  <a:lnTo>
                    <a:pt x="71276" y="36406"/>
                  </a:lnTo>
                  <a:lnTo>
                    <a:pt x="71276" y="36406"/>
                  </a:lnTo>
                  <a:lnTo>
                    <a:pt x="71422" y="37100"/>
                  </a:lnTo>
                  <a:lnTo>
                    <a:pt x="71422" y="37100"/>
                  </a:lnTo>
                  <a:lnTo>
                    <a:pt x="72153" y="37247"/>
                  </a:lnTo>
                  <a:lnTo>
                    <a:pt x="72153" y="37247"/>
                  </a:lnTo>
                  <a:lnTo>
                    <a:pt x="72628" y="39293"/>
                  </a:lnTo>
                  <a:lnTo>
                    <a:pt x="72628" y="39293"/>
                  </a:lnTo>
                  <a:lnTo>
                    <a:pt x="72920" y="39220"/>
                  </a:lnTo>
                  <a:lnTo>
                    <a:pt x="73176" y="39147"/>
                  </a:lnTo>
                  <a:lnTo>
                    <a:pt x="73176" y="39147"/>
                  </a:lnTo>
                  <a:lnTo>
                    <a:pt x="73469" y="39111"/>
                  </a:lnTo>
                  <a:lnTo>
                    <a:pt x="73688" y="39038"/>
                  </a:lnTo>
                  <a:lnTo>
                    <a:pt x="73834" y="38928"/>
                  </a:lnTo>
                  <a:lnTo>
                    <a:pt x="73944" y="38782"/>
                  </a:lnTo>
                  <a:lnTo>
                    <a:pt x="73980" y="38599"/>
                  </a:lnTo>
                  <a:lnTo>
                    <a:pt x="73980" y="38416"/>
                  </a:lnTo>
                  <a:lnTo>
                    <a:pt x="73980" y="38160"/>
                  </a:lnTo>
                  <a:lnTo>
                    <a:pt x="73944" y="37868"/>
                  </a:lnTo>
                  <a:lnTo>
                    <a:pt x="73944" y="37868"/>
                  </a:lnTo>
                  <a:lnTo>
                    <a:pt x="73834" y="37612"/>
                  </a:lnTo>
                  <a:lnTo>
                    <a:pt x="73725" y="37429"/>
                  </a:lnTo>
                  <a:lnTo>
                    <a:pt x="73725" y="37429"/>
                  </a:lnTo>
                  <a:lnTo>
                    <a:pt x="73249" y="36771"/>
                  </a:lnTo>
                  <a:lnTo>
                    <a:pt x="72774" y="36150"/>
                  </a:lnTo>
                  <a:lnTo>
                    <a:pt x="72774" y="36150"/>
                  </a:lnTo>
                  <a:lnTo>
                    <a:pt x="72555" y="35894"/>
                  </a:lnTo>
                  <a:lnTo>
                    <a:pt x="72482" y="35784"/>
                  </a:lnTo>
                  <a:lnTo>
                    <a:pt x="72445" y="35711"/>
                  </a:lnTo>
                  <a:lnTo>
                    <a:pt x="72482" y="35602"/>
                  </a:lnTo>
                  <a:lnTo>
                    <a:pt x="72518" y="35529"/>
                  </a:lnTo>
                  <a:lnTo>
                    <a:pt x="72701" y="35236"/>
                  </a:lnTo>
                  <a:lnTo>
                    <a:pt x="72701" y="35236"/>
                  </a:lnTo>
                  <a:lnTo>
                    <a:pt x="72884" y="34980"/>
                  </a:lnTo>
                  <a:lnTo>
                    <a:pt x="73030" y="34724"/>
                  </a:lnTo>
                  <a:lnTo>
                    <a:pt x="73067" y="34578"/>
                  </a:lnTo>
                  <a:lnTo>
                    <a:pt x="73103" y="34432"/>
                  </a:lnTo>
                  <a:lnTo>
                    <a:pt x="73103" y="34249"/>
                  </a:lnTo>
                  <a:lnTo>
                    <a:pt x="73103" y="34103"/>
                  </a:lnTo>
                  <a:lnTo>
                    <a:pt x="73103" y="34103"/>
                  </a:lnTo>
                  <a:lnTo>
                    <a:pt x="73067" y="33884"/>
                  </a:lnTo>
                  <a:lnTo>
                    <a:pt x="73140" y="33701"/>
                  </a:lnTo>
                  <a:lnTo>
                    <a:pt x="73213" y="33518"/>
                  </a:lnTo>
                  <a:lnTo>
                    <a:pt x="73396" y="33336"/>
                  </a:lnTo>
                  <a:lnTo>
                    <a:pt x="73396" y="33336"/>
                  </a:lnTo>
                  <a:lnTo>
                    <a:pt x="73615" y="33116"/>
                  </a:lnTo>
                  <a:lnTo>
                    <a:pt x="73834" y="32860"/>
                  </a:lnTo>
                  <a:lnTo>
                    <a:pt x="73834" y="32860"/>
                  </a:lnTo>
                  <a:lnTo>
                    <a:pt x="74200" y="32933"/>
                  </a:lnTo>
                  <a:lnTo>
                    <a:pt x="74492" y="32970"/>
                  </a:lnTo>
                  <a:lnTo>
                    <a:pt x="74492" y="32970"/>
                  </a:lnTo>
                  <a:lnTo>
                    <a:pt x="74711" y="32933"/>
                  </a:lnTo>
                  <a:lnTo>
                    <a:pt x="74858" y="32824"/>
                  </a:lnTo>
                  <a:lnTo>
                    <a:pt x="75040" y="32604"/>
                  </a:lnTo>
                  <a:lnTo>
                    <a:pt x="75223" y="32276"/>
                  </a:lnTo>
                  <a:lnTo>
                    <a:pt x="75223" y="32276"/>
                  </a:lnTo>
                  <a:lnTo>
                    <a:pt x="75552" y="31618"/>
                  </a:lnTo>
                  <a:lnTo>
                    <a:pt x="75845" y="30923"/>
                  </a:lnTo>
                  <a:lnTo>
                    <a:pt x="76100" y="30229"/>
                  </a:lnTo>
                  <a:lnTo>
                    <a:pt x="76247" y="29498"/>
                  </a:lnTo>
                  <a:lnTo>
                    <a:pt x="76247" y="29498"/>
                  </a:lnTo>
                  <a:lnTo>
                    <a:pt x="76356" y="28913"/>
                  </a:lnTo>
                  <a:lnTo>
                    <a:pt x="76503" y="28328"/>
                  </a:lnTo>
                  <a:lnTo>
                    <a:pt x="76503" y="28036"/>
                  </a:lnTo>
                  <a:lnTo>
                    <a:pt x="76503" y="27707"/>
                  </a:lnTo>
                  <a:lnTo>
                    <a:pt x="76466" y="27414"/>
                  </a:lnTo>
                  <a:lnTo>
                    <a:pt x="76356" y="27122"/>
                  </a:lnTo>
                  <a:lnTo>
                    <a:pt x="76356" y="27122"/>
                  </a:lnTo>
                  <a:lnTo>
                    <a:pt x="76137" y="26610"/>
                  </a:lnTo>
                  <a:lnTo>
                    <a:pt x="76137" y="26610"/>
                  </a:lnTo>
                  <a:lnTo>
                    <a:pt x="76064" y="26281"/>
                  </a:lnTo>
                  <a:lnTo>
                    <a:pt x="76027" y="25916"/>
                  </a:lnTo>
                  <a:lnTo>
                    <a:pt x="76064" y="25550"/>
                  </a:lnTo>
                  <a:lnTo>
                    <a:pt x="76174" y="25075"/>
                  </a:lnTo>
                  <a:lnTo>
                    <a:pt x="76174" y="25075"/>
                  </a:lnTo>
                  <a:lnTo>
                    <a:pt x="76356" y="25367"/>
                  </a:lnTo>
                  <a:lnTo>
                    <a:pt x="76466" y="25550"/>
                  </a:lnTo>
                  <a:lnTo>
                    <a:pt x="76466" y="25550"/>
                  </a:lnTo>
                  <a:lnTo>
                    <a:pt x="77965" y="29863"/>
                  </a:lnTo>
                  <a:lnTo>
                    <a:pt x="77965" y="29863"/>
                  </a:lnTo>
                  <a:lnTo>
                    <a:pt x="78732" y="29461"/>
                  </a:lnTo>
                  <a:lnTo>
                    <a:pt x="78732" y="29461"/>
                  </a:lnTo>
                  <a:lnTo>
                    <a:pt x="78330" y="28949"/>
                  </a:lnTo>
                  <a:lnTo>
                    <a:pt x="78330" y="28949"/>
                  </a:lnTo>
                  <a:lnTo>
                    <a:pt x="78147" y="28693"/>
                  </a:lnTo>
                  <a:lnTo>
                    <a:pt x="77965" y="28438"/>
                  </a:lnTo>
                  <a:lnTo>
                    <a:pt x="77965" y="28438"/>
                  </a:lnTo>
                  <a:lnTo>
                    <a:pt x="77891" y="28218"/>
                  </a:lnTo>
                  <a:lnTo>
                    <a:pt x="77818" y="28036"/>
                  </a:lnTo>
                  <a:lnTo>
                    <a:pt x="77782" y="27853"/>
                  </a:lnTo>
                  <a:lnTo>
                    <a:pt x="77782" y="27670"/>
                  </a:lnTo>
                  <a:lnTo>
                    <a:pt x="77818" y="27487"/>
                  </a:lnTo>
                  <a:lnTo>
                    <a:pt x="77928" y="27341"/>
                  </a:lnTo>
                  <a:lnTo>
                    <a:pt x="78038" y="27158"/>
                  </a:lnTo>
                  <a:lnTo>
                    <a:pt x="78184" y="26976"/>
                  </a:lnTo>
                  <a:lnTo>
                    <a:pt x="78184" y="26976"/>
                  </a:lnTo>
                  <a:lnTo>
                    <a:pt x="77672" y="26025"/>
                  </a:lnTo>
                  <a:lnTo>
                    <a:pt x="77672" y="26025"/>
                  </a:lnTo>
                  <a:lnTo>
                    <a:pt x="77343" y="25513"/>
                  </a:lnTo>
                  <a:lnTo>
                    <a:pt x="77014" y="25002"/>
                  </a:lnTo>
                  <a:lnTo>
                    <a:pt x="76868" y="24746"/>
                  </a:lnTo>
                  <a:lnTo>
                    <a:pt x="76722" y="24453"/>
                  </a:lnTo>
                  <a:lnTo>
                    <a:pt x="76612" y="24198"/>
                  </a:lnTo>
                  <a:lnTo>
                    <a:pt x="76539" y="23869"/>
                  </a:lnTo>
                  <a:lnTo>
                    <a:pt x="76539" y="23869"/>
                  </a:lnTo>
                  <a:lnTo>
                    <a:pt x="76466" y="23576"/>
                  </a:lnTo>
                  <a:lnTo>
                    <a:pt x="76283" y="23320"/>
                  </a:lnTo>
                  <a:lnTo>
                    <a:pt x="76064" y="23065"/>
                  </a:lnTo>
                  <a:lnTo>
                    <a:pt x="75808" y="22845"/>
                  </a:lnTo>
                  <a:lnTo>
                    <a:pt x="75808" y="22845"/>
                  </a:lnTo>
                  <a:lnTo>
                    <a:pt x="75698" y="23138"/>
                  </a:lnTo>
                  <a:lnTo>
                    <a:pt x="75625" y="23320"/>
                  </a:lnTo>
                  <a:lnTo>
                    <a:pt x="75516" y="23430"/>
                  </a:lnTo>
                  <a:lnTo>
                    <a:pt x="75369" y="23467"/>
                  </a:lnTo>
                  <a:lnTo>
                    <a:pt x="75369" y="23467"/>
                  </a:lnTo>
                  <a:lnTo>
                    <a:pt x="75296" y="23467"/>
                  </a:lnTo>
                  <a:lnTo>
                    <a:pt x="75150" y="23430"/>
                  </a:lnTo>
                  <a:lnTo>
                    <a:pt x="74821" y="23247"/>
                  </a:lnTo>
                  <a:lnTo>
                    <a:pt x="74821" y="23247"/>
                  </a:lnTo>
                  <a:lnTo>
                    <a:pt x="74529" y="23101"/>
                  </a:lnTo>
                  <a:lnTo>
                    <a:pt x="74236" y="23065"/>
                  </a:lnTo>
                  <a:lnTo>
                    <a:pt x="74236" y="23065"/>
                  </a:lnTo>
                  <a:lnTo>
                    <a:pt x="74054" y="23101"/>
                  </a:lnTo>
                  <a:lnTo>
                    <a:pt x="73871" y="23138"/>
                  </a:lnTo>
                  <a:lnTo>
                    <a:pt x="73725" y="23211"/>
                  </a:lnTo>
                  <a:lnTo>
                    <a:pt x="73578" y="23320"/>
                  </a:lnTo>
                  <a:lnTo>
                    <a:pt x="73578" y="23320"/>
                  </a:lnTo>
                  <a:lnTo>
                    <a:pt x="72043" y="22699"/>
                  </a:lnTo>
                  <a:lnTo>
                    <a:pt x="72043" y="22699"/>
                  </a:lnTo>
                  <a:lnTo>
                    <a:pt x="72299" y="21858"/>
                  </a:lnTo>
                  <a:lnTo>
                    <a:pt x="72445" y="21420"/>
                  </a:lnTo>
                  <a:lnTo>
                    <a:pt x="72628" y="20981"/>
                  </a:lnTo>
                  <a:lnTo>
                    <a:pt x="72628" y="20981"/>
                  </a:lnTo>
                  <a:lnTo>
                    <a:pt x="72774" y="20689"/>
                  </a:lnTo>
                  <a:lnTo>
                    <a:pt x="72884" y="20360"/>
                  </a:lnTo>
                  <a:lnTo>
                    <a:pt x="73030" y="19738"/>
                  </a:lnTo>
                  <a:lnTo>
                    <a:pt x="73176" y="19117"/>
                  </a:lnTo>
                  <a:lnTo>
                    <a:pt x="73323" y="18459"/>
                  </a:lnTo>
                  <a:lnTo>
                    <a:pt x="73323" y="18459"/>
                  </a:lnTo>
                  <a:lnTo>
                    <a:pt x="73396" y="18203"/>
                  </a:lnTo>
                  <a:lnTo>
                    <a:pt x="73505" y="18020"/>
                  </a:lnTo>
                  <a:lnTo>
                    <a:pt x="73578" y="17947"/>
                  </a:lnTo>
                  <a:lnTo>
                    <a:pt x="73652" y="17874"/>
                  </a:lnTo>
                  <a:lnTo>
                    <a:pt x="73761" y="17801"/>
                  </a:lnTo>
                  <a:lnTo>
                    <a:pt x="73871" y="17765"/>
                  </a:lnTo>
                  <a:lnTo>
                    <a:pt x="73871" y="17765"/>
                  </a:lnTo>
                  <a:lnTo>
                    <a:pt x="74273" y="17691"/>
                  </a:lnTo>
                  <a:lnTo>
                    <a:pt x="74675" y="17545"/>
                  </a:lnTo>
                  <a:lnTo>
                    <a:pt x="74675" y="17545"/>
                  </a:lnTo>
                  <a:lnTo>
                    <a:pt x="74894" y="17472"/>
                  </a:lnTo>
                  <a:lnTo>
                    <a:pt x="75150" y="17399"/>
                  </a:lnTo>
                  <a:lnTo>
                    <a:pt x="75625" y="17326"/>
                  </a:lnTo>
                  <a:lnTo>
                    <a:pt x="75845" y="17253"/>
                  </a:lnTo>
                  <a:lnTo>
                    <a:pt x="76064" y="17143"/>
                  </a:lnTo>
                  <a:lnTo>
                    <a:pt x="76247" y="16960"/>
                  </a:lnTo>
                  <a:lnTo>
                    <a:pt x="76393" y="16741"/>
                  </a:lnTo>
                  <a:lnTo>
                    <a:pt x="77343" y="16741"/>
                  </a:lnTo>
                  <a:lnTo>
                    <a:pt x="77343" y="16741"/>
                  </a:lnTo>
                  <a:lnTo>
                    <a:pt x="77599" y="17289"/>
                  </a:lnTo>
                  <a:lnTo>
                    <a:pt x="77599" y="17289"/>
                  </a:lnTo>
                  <a:lnTo>
                    <a:pt x="77965" y="17180"/>
                  </a:lnTo>
                  <a:lnTo>
                    <a:pt x="78330" y="16997"/>
                  </a:lnTo>
                  <a:lnTo>
                    <a:pt x="78696" y="16778"/>
                  </a:lnTo>
                  <a:lnTo>
                    <a:pt x="79061" y="16522"/>
                  </a:lnTo>
                  <a:lnTo>
                    <a:pt x="79061" y="16522"/>
                  </a:lnTo>
                  <a:lnTo>
                    <a:pt x="78659" y="16229"/>
                  </a:lnTo>
                  <a:lnTo>
                    <a:pt x="78659" y="16229"/>
                  </a:lnTo>
                  <a:lnTo>
                    <a:pt x="78513" y="16083"/>
                  </a:lnTo>
                  <a:lnTo>
                    <a:pt x="78440" y="15937"/>
                  </a:lnTo>
                  <a:lnTo>
                    <a:pt x="78440" y="15754"/>
                  </a:lnTo>
                  <a:lnTo>
                    <a:pt x="78476" y="15571"/>
                  </a:lnTo>
                  <a:lnTo>
                    <a:pt x="78476" y="15571"/>
                  </a:lnTo>
                  <a:lnTo>
                    <a:pt x="78586" y="14950"/>
                  </a:lnTo>
                  <a:lnTo>
                    <a:pt x="78622" y="14621"/>
                  </a:lnTo>
                  <a:lnTo>
                    <a:pt x="78659" y="14329"/>
                  </a:lnTo>
                  <a:lnTo>
                    <a:pt x="78659" y="14329"/>
                  </a:lnTo>
                  <a:lnTo>
                    <a:pt x="78659" y="14183"/>
                  </a:lnTo>
                  <a:lnTo>
                    <a:pt x="78696" y="14036"/>
                  </a:lnTo>
                  <a:lnTo>
                    <a:pt x="78732" y="13927"/>
                  </a:lnTo>
                  <a:lnTo>
                    <a:pt x="78805" y="13817"/>
                  </a:lnTo>
                  <a:lnTo>
                    <a:pt x="78988" y="13671"/>
                  </a:lnTo>
                  <a:lnTo>
                    <a:pt x="79207" y="13561"/>
                  </a:lnTo>
                  <a:lnTo>
                    <a:pt x="79207" y="13561"/>
                  </a:lnTo>
                  <a:lnTo>
                    <a:pt x="79390" y="13525"/>
                  </a:lnTo>
                  <a:lnTo>
                    <a:pt x="79609" y="13525"/>
                  </a:lnTo>
                  <a:lnTo>
                    <a:pt x="80011" y="13488"/>
                  </a:lnTo>
                  <a:lnTo>
                    <a:pt x="80011" y="13488"/>
                  </a:lnTo>
                  <a:lnTo>
                    <a:pt x="80085" y="13817"/>
                  </a:lnTo>
                  <a:lnTo>
                    <a:pt x="80085" y="13817"/>
                  </a:lnTo>
                  <a:lnTo>
                    <a:pt x="80158" y="14036"/>
                  </a:lnTo>
                  <a:lnTo>
                    <a:pt x="80267" y="14183"/>
                  </a:lnTo>
                  <a:lnTo>
                    <a:pt x="80377" y="14256"/>
                  </a:lnTo>
                  <a:lnTo>
                    <a:pt x="80560" y="14292"/>
                  </a:lnTo>
                  <a:lnTo>
                    <a:pt x="80560" y="14292"/>
                  </a:lnTo>
                  <a:lnTo>
                    <a:pt x="80596" y="14292"/>
                  </a:lnTo>
                  <a:lnTo>
                    <a:pt x="80596" y="14292"/>
                  </a:lnTo>
                  <a:lnTo>
                    <a:pt x="80706" y="14292"/>
                  </a:lnTo>
                  <a:lnTo>
                    <a:pt x="80779" y="14256"/>
                  </a:lnTo>
                  <a:lnTo>
                    <a:pt x="80889" y="14146"/>
                  </a:lnTo>
                  <a:lnTo>
                    <a:pt x="80962" y="13963"/>
                  </a:lnTo>
                  <a:lnTo>
                    <a:pt x="80998" y="13780"/>
                  </a:lnTo>
                  <a:lnTo>
                    <a:pt x="80998" y="13780"/>
                  </a:lnTo>
                  <a:lnTo>
                    <a:pt x="81108" y="13378"/>
                  </a:lnTo>
                  <a:lnTo>
                    <a:pt x="81254" y="12940"/>
                  </a:lnTo>
                  <a:lnTo>
                    <a:pt x="81254" y="12940"/>
                  </a:lnTo>
                  <a:lnTo>
                    <a:pt x="81071" y="12611"/>
                  </a:lnTo>
                  <a:lnTo>
                    <a:pt x="81035" y="12391"/>
                  </a:lnTo>
                  <a:lnTo>
                    <a:pt x="81035" y="12282"/>
                  </a:lnTo>
                  <a:lnTo>
                    <a:pt x="81071" y="12209"/>
                  </a:lnTo>
                  <a:lnTo>
                    <a:pt x="81181" y="11953"/>
                  </a:lnTo>
                  <a:lnTo>
                    <a:pt x="81181" y="11953"/>
                  </a:lnTo>
                  <a:lnTo>
                    <a:pt x="81510" y="12794"/>
                  </a:lnTo>
                  <a:lnTo>
                    <a:pt x="81802" y="13634"/>
                  </a:lnTo>
                  <a:lnTo>
                    <a:pt x="81802" y="13634"/>
                  </a:lnTo>
                  <a:lnTo>
                    <a:pt x="81839" y="13744"/>
                  </a:lnTo>
                  <a:lnTo>
                    <a:pt x="81802" y="13890"/>
                  </a:lnTo>
                  <a:lnTo>
                    <a:pt x="81729" y="14109"/>
                  </a:lnTo>
                  <a:lnTo>
                    <a:pt x="81729" y="14109"/>
                  </a:lnTo>
                  <a:lnTo>
                    <a:pt x="81547" y="14621"/>
                  </a:lnTo>
                  <a:lnTo>
                    <a:pt x="81400" y="15133"/>
                  </a:lnTo>
                  <a:lnTo>
                    <a:pt x="81364" y="15681"/>
                  </a:lnTo>
                  <a:lnTo>
                    <a:pt x="81327" y="16193"/>
                  </a:lnTo>
                  <a:lnTo>
                    <a:pt x="81327" y="16193"/>
                  </a:lnTo>
                  <a:lnTo>
                    <a:pt x="81327" y="16558"/>
                  </a:lnTo>
                  <a:lnTo>
                    <a:pt x="81254" y="16924"/>
                  </a:lnTo>
                  <a:lnTo>
                    <a:pt x="81071" y="17618"/>
                  </a:lnTo>
                  <a:lnTo>
                    <a:pt x="80889" y="18313"/>
                  </a:lnTo>
                  <a:lnTo>
                    <a:pt x="80852" y="18678"/>
                  </a:lnTo>
                  <a:lnTo>
                    <a:pt x="80852" y="19007"/>
                  </a:lnTo>
                  <a:lnTo>
                    <a:pt x="80852" y="19007"/>
                  </a:lnTo>
                  <a:lnTo>
                    <a:pt x="80816" y="19080"/>
                  </a:lnTo>
                  <a:lnTo>
                    <a:pt x="80816" y="19080"/>
                  </a:lnTo>
                  <a:lnTo>
                    <a:pt x="80779" y="19263"/>
                  </a:lnTo>
                  <a:lnTo>
                    <a:pt x="80779" y="19409"/>
                  </a:lnTo>
                  <a:lnTo>
                    <a:pt x="80779" y="19409"/>
                  </a:lnTo>
                  <a:lnTo>
                    <a:pt x="80962" y="19994"/>
                  </a:lnTo>
                  <a:lnTo>
                    <a:pt x="81181" y="20579"/>
                  </a:lnTo>
                  <a:lnTo>
                    <a:pt x="81437" y="21127"/>
                  </a:lnTo>
                  <a:lnTo>
                    <a:pt x="81729" y="21676"/>
                  </a:lnTo>
                  <a:lnTo>
                    <a:pt x="81729" y="21676"/>
                  </a:lnTo>
                  <a:lnTo>
                    <a:pt x="82533" y="22918"/>
                  </a:lnTo>
                  <a:lnTo>
                    <a:pt x="83301" y="24161"/>
                  </a:lnTo>
                  <a:lnTo>
                    <a:pt x="83301" y="24161"/>
                  </a:lnTo>
                  <a:lnTo>
                    <a:pt x="83374" y="24307"/>
                  </a:lnTo>
                  <a:lnTo>
                    <a:pt x="83484" y="24380"/>
                  </a:lnTo>
                  <a:lnTo>
                    <a:pt x="83557" y="24453"/>
                  </a:lnTo>
                  <a:lnTo>
                    <a:pt x="83703" y="24490"/>
                  </a:lnTo>
                  <a:lnTo>
                    <a:pt x="83703" y="24490"/>
                  </a:lnTo>
                  <a:lnTo>
                    <a:pt x="83849" y="24453"/>
                  </a:lnTo>
                  <a:lnTo>
                    <a:pt x="83849" y="24453"/>
                  </a:lnTo>
                  <a:lnTo>
                    <a:pt x="84032" y="24125"/>
                  </a:lnTo>
                  <a:lnTo>
                    <a:pt x="84105" y="23942"/>
                  </a:lnTo>
                  <a:lnTo>
                    <a:pt x="84142" y="23759"/>
                  </a:lnTo>
                  <a:lnTo>
                    <a:pt x="84142" y="23759"/>
                  </a:lnTo>
                  <a:lnTo>
                    <a:pt x="84142" y="23540"/>
                  </a:lnTo>
                  <a:lnTo>
                    <a:pt x="84069" y="23357"/>
                  </a:lnTo>
                  <a:lnTo>
                    <a:pt x="83996" y="23138"/>
                  </a:lnTo>
                  <a:lnTo>
                    <a:pt x="83996" y="22955"/>
                  </a:lnTo>
                  <a:lnTo>
                    <a:pt x="83996" y="22955"/>
                  </a:lnTo>
                  <a:lnTo>
                    <a:pt x="84032" y="22736"/>
                  </a:lnTo>
                  <a:lnTo>
                    <a:pt x="84142" y="22516"/>
                  </a:lnTo>
                  <a:lnTo>
                    <a:pt x="84215" y="22333"/>
                  </a:lnTo>
                  <a:lnTo>
                    <a:pt x="84251" y="22224"/>
                  </a:lnTo>
                  <a:lnTo>
                    <a:pt x="84251" y="22151"/>
                  </a:lnTo>
                  <a:lnTo>
                    <a:pt x="84251" y="22151"/>
                  </a:lnTo>
                  <a:lnTo>
                    <a:pt x="84178" y="21676"/>
                  </a:lnTo>
                  <a:lnTo>
                    <a:pt x="84215" y="21493"/>
                  </a:lnTo>
                  <a:lnTo>
                    <a:pt x="84251" y="21274"/>
                  </a:lnTo>
                  <a:lnTo>
                    <a:pt x="84325" y="21091"/>
                  </a:lnTo>
                  <a:lnTo>
                    <a:pt x="84434" y="20908"/>
                  </a:lnTo>
                  <a:lnTo>
                    <a:pt x="84580" y="20762"/>
                  </a:lnTo>
                  <a:lnTo>
                    <a:pt x="84763" y="20616"/>
                  </a:lnTo>
                  <a:lnTo>
                    <a:pt x="84763" y="20616"/>
                  </a:lnTo>
                  <a:lnTo>
                    <a:pt x="84434" y="20104"/>
                  </a:lnTo>
                  <a:lnTo>
                    <a:pt x="84434" y="20104"/>
                  </a:lnTo>
                  <a:lnTo>
                    <a:pt x="84251" y="19848"/>
                  </a:lnTo>
                  <a:lnTo>
                    <a:pt x="84215" y="19702"/>
                  </a:lnTo>
                  <a:lnTo>
                    <a:pt x="84178" y="19592"/>
                  </a:lnTo>
                  <a:lnTo>
                    <a:pt x="84178" y="19446"/>
                  </a:lnTo>
                  <a:lnTo>
                    <a:pt x="84215" y="19336"/>
                  </a:lnTo>
                  <a:lnTo>
                    <a:pt x="84288" y="19190"/>
                  </a:lnTo>
                  <a:lnTo>
                    <a:pt x="84398" y="19044"/>
                  </a:lnTo>
                  <a:lnTo>
                    <a:pt x="84398" y="19044"/>
                  </a:lnTo>
                  <a:lnTo>
                    <a:pt x="84471" y="18971"/>
                  </a:lnTo>
                  <a:lnTo>
                    <a:pt x="84507" y="18898"/>
                  </a:lnTo>
                  <a:lnTo>
                    <a:pt x="84507" y="18825"/>
                  </a:lnTo>
                  <a:lnTo>
                    <a:pt x="84507" y="18751"/>
                  </a:lnTo>
                  <a:lnTo>
                    <a:pt x="84434" y="18605"/>
                  </a:lnTo>
                  <a:lnTo>
                    <a:pt x="84325" y="18459"/>
                  </a:lnTo>
                  <a:lnTo>
                    <a:pt x="84325" y="18459"/>
                  </a:lnTo>
                  <a:lnTo>
                    <a:pt x="84069" y="18167"/>
                  </a:lnTo>
                  <a:lnTo>
                    <a:pt x="83959" y="18057"/>
                  </a:lnTo>
                  <a:lnTo>
                    <a:pt x="83922" y="17911"/>
                  </a:lnTo>
                  <a:lnTo>
                    <a:pt x="83922" y="17911"/>
                  </a:lnTo>
                  <a:lnTo>
                    <a:pt x="83922" y="17728"/>
                  </a:lnTo>
                  <a:lnTo>
                    <a:pt x="83886" y="17582"/>
                  </a:lnTo>
                  <a:lnTo>
                    <a:pt x="83849" y="17472"/>
                  </a:lnTo>
                  <a:lnTo>
                    <a:pt x="83776" y="17362"/>
                  </a:lnTo>
                  <a:lnTo>
                    <a:pt x="83667" y="17289"/>
                  </a:lnTo>
                  <a:lnTo>
                    <a:pt x="83557" y="17253"/>
                  </a:lnTo>
                  <a:lnTo>
                    <a:pt x="83411" y="17216"/>
                  </a:lnTo>
                  <a:lnTo>
                    <a:pt x="83265" y="17216"/>
                  </a:lnTo>
                  <a:lnTo>
                    <a:pt x="83265" y="17216"/>
                  </a:lnTo>
                  <a:lnTo>
                    <a:pt x="83082" y="17216"/>
                  </a:lnTo>
                  <a:lnTo>
                    <a:pt x="83082" y="17216"/>
                  </a:lnTo>
                  <a:lnTo>
                    <a:pt x="82899" y="16229"/>
                  </a:lnTo>
                  <a:lnTo>
                    <a:pt x="82753" y="15242"/>
                  </a:lnTo>
                  <a:lnTo>
                    <a:pt x="82753" y="15242"/>
                  </a:lnTo>
                  <a:lnTo>
                    <a:pt x="82753" y="15169"/>
                  </a:lnTo>
                  <a:lnTo>
                    <a:pt x="82789" y="15060"/>
                  </a:lnTo>
                  <a:lnTo>
                    <a:pt x="82826" y="14950"/>
                  </a:lnTo>
                  <a:lnTo>
                    <a:pt x="82899" y="14877"/>
                  </a:lnTo>
                  <a:lnTo>
                    <a:pt x="82899" y="14877"/>
                  </a:lnTo>
                  <a:lnTo>
                    <a:pt x="83265" y="14621"/>
                  </a:lnTo>
                  <a:lnTo>
                    <a:pt x="83447" y="14548"/>
                  </a:lnTo>
                  <a:lnTo>
                    <a:pt x="83667" y="14511"/>
                  </a:lnTo>
                  <a:lnTo>
                    <a:pt x="83667" y="14511"/>
                  </a:lnTo>
                  <a:lnTo>
                    <a:pt x="83849" y="14511"/>
                  </a:lnTo>
                  <a:lnTo>
                    <a:pt x="83849" y="14511"/>
                  </a:lnTo>
                  <a:lnTo>
                    <a:pt x="83996" y="14183"/>
                  </a:lnTo>
                  <a:lnTo>
                    <a:pt x="84142" y="13927"/>
                  </a:lnTo>
                  <a:lnTo>
                    <a:pt x="84215" y="13854"/>
                  </a:lnTo>
                  <a:lnTo>
                    <a:pt x="84325" y="13780"/>
                  </a:lnTo>
                  <a:lnTo>
                    <a:pt x="84398" y="13744"/>
                  </a:lnTo>
                  <a:lnTo>
                    <a:pt x="84507" y="13744"/>
                  </a:lnTo>
                  <a:lnTo>
                    <a:pt x="84507" y="13744"/>
                  </a:lnTo>
                  <a:lnTo>
                    <a:pt x="84800" y="13780"/>
                  </a:lnTo>
                  <a:lnTo>
                    <a:pt x="85129" y="13927"/>
                  </a:lnTo>
                  <a:lnTo>
                    <a:pt x="85129" y="13927"/>
                  </a:lnTo>
                  <a:lnTo>
                    <a:pt x="85238" y="13963"/>
                  </a:lnTo>
                  <a:lnTo>
                    <a:pt x="85385" y="14000"/>
                  </a:lnTo>
                  <a:lnTo>
                    <a:pt x="85640" y="14036"/>
                  </a:lnTo>
                  <a:lnTo>
                    <a:pt x="85640" y="14036"/>
                  </a:lnTo>
                  <a:lnTo>
                    <a:pt x="85677" y="13378"/>
                  </a:lnTo>
                  <a:lnTo>
                    <a:pt x="85677" y="13378"/>
                  </a:lnTo>
                  <a:lnTo>
                    <a:pt x="85713" y="13013"/>
                  </a:lnTo>
                  <a:lnTo>
                    <a:pt x="85750" y="12684"/>
                  </a:lnTo>
                  <a:lnTo>
                    <a:pt x="85860" y="12355"/>
                  </a:lnTo>
                  <a:lnTo>
                    <a:pt x="85933" y="12026"/>
                  </a:lnTo>
                  <a:lnTo>
                    <a:pt x="86079" y="11697"/>
                  </a:lnTo>
                  <a:lnTo>
                    <a:pt x="86225" y="11405"/>
                  </a:lnTo>
                  <a:lnTo>
                    <a:pt x="86554" y="10783"/>
                  </a:lnTo>
                  <a:lnTo>
                    <a:pt x="86554" y="10783"/>
                  </a:lnTo>
                  <a:lnTo>
                    <a:pt x="86700" y="10564"/>
                  </a:lnTo>
                  <a:lnTo>
                    <a:pt x="86883" y="10418"/>
                  </a:lnTo>
                  <a:lnTo>
                    <a:pt x="87102" y="10308"/>
                  </a:lnTo>
                  <a:lnTo>
                    <a:pt x="87322" y="10271"/>
                  </a:lnTo>
                  <a:lnTo>
                    <a:pt x="87322" y="10271"/>
                  </a:lnTo>
                  <a:lnTo>
                    <a:pt x="87395" y="10271"/>
                  </a:lnTo>
                  <a:lnTo>
                    <a:pt x="87395" y="10271"/>
                  </a:lnTo>
                  <a:lnTo>
                    <a:pt x="87431" y="10271"/>
                  </a:lnTo>
                  <a:lnTo>
                    <a:pt x="87431" y="10271"/>
                  </a:lnTo>
                  <a:lnTo>
                    <a:pt x="87578" y="10235"/>
                  </a:lnTo>
                  <a:lnTo>
                    <a:pt x="87724" y="10198"/>
                  </a:lnTo>
                  <a:lnTo>
                    <a:pt x="87724" y="10198"/>
                  </a:lnTo>
                  <a:lnTo>
                    <a:pt x="87760" y="9979"/>
                  </a:lnTo>
                  <a:lnTo>
                    <a:pt x="87760" y="9723"/>
                  </a:lnTo>
                  <a:lnTo>
                    <a:pt x="87687" y="9540"/>
                  </a:lnTo>
                  <a:lnTo>
                    <a:pt x="87614" y="9431"/>
                  </a:lnTo>
                  <a:lnTo>
                    <a:pt x="87504" y="9358"/>
                  </a:lnTo>
                  <a:lnTo>
                    <a:pt x="87504" y="9358"/>
                  </a:lnTo>
                  <a:lnTo>
                    <a:pt x="87066" y="8919"/>
                  </a:lnTo>
                  <a:lnTo>
                    <a:pt x="86591" y="8480"/>
                  </a:lnTo>
                  <a:lnTo>
                    <a:pt x="86371" y="8261"/>
                  </a:lnTo>
                  <a:lnTo>
                    <a:pt x="86116" y="8078"/>
                  </a:lnTo>
                  <a:lnTo>
                    <a:pt x="85823" y="7932"/>
                  </a:lnTo>
                  <a:lnTo>
                    <a:pt x="85494" y="7823"/>
                  </a:lnTo>
                  <a:lnTo>
                    <a:pt x="85494" y="7823"/>
                  </a:lnTo>
                  <a:lnTo>
                    <a:pt x="85640" y="7603"/>
                  </a:lnTo>
                  <a:lnTo>
                    <a:pt x="85640" y="7603"/>
                  </a:lnTo>
                  <a:lnTo>
                    <a:pt x="85823" y="7347"/>
                  </a:lnTo>
                  <a:lnTo>
                    <a:pt x="85969" y="7092"/>
                  </a:lnTo>
                  <a:lnTo>
                    <a:pt x="86042" y="6799"/>
                  </a:lnTo>
                  <a:lnTo>
                    <a:pt x="86042" y="6543"/>
                  </a:lnTo>
                  <a:lnTo>
                    <a:pt x="86006" y="6251"/>
                  </a:lnTo>
                  <a:lnTo>
                    <a:pt x="85896" y="5995"/>
                  </a:lnTo>
                  <a:lnTo>
                    <a:pt x="85750" y="5739"/>
                  </a:lnTo>
                  <a:lnTo>
                    <a:pt x="85494" y="5520"/>
                  </a:lnTo>
                  <a:lnTo>
                    <a:pt x="85494" y="5520"/>
                  </a:lnTo>
                  <a:lnTo>
                    <a:pt x="85348" y="5337"/>
                  </a:lnTo>
                  <a:lnTo>
                    <a:pt x="85165" y="5081"/>
                  </a:lnTo>
                  <a:lnTo>
                    <a:pt x="85165" y="5081"/>
                  </a:lnTo>
                  <a:lnTo>
                    <a:pt x="85348" y="5081"/>
                  </a:lnTo>
                  <a:lnTo>
                    <a:pt x="85348" y="5081"/>
                  </a:lnTo>
                  <a:lnTo>
                    <a:pt x="85421" y="5118"/>
                  </a:lnTo>
                  <a:lnTo>
                    <a:pt x="85421" y="5118"/>
                  </a:lnTo>
                  <a:lnTo>
                    <a:pt x="85677" y="5227"/>
                  </a:lnTo>
                  <a:lnTo>
                    <a:pt x="85860" y="5264"/>
                  </a:lnTo>
                  <a:lnTo>
                    <a:pt x="85860" y="5264"/>
                  </a:lnTo>
                  <a:lnTo>
                    <a:pt x="85969" y="5264"/>
                  </a:lnTo>
                  <a:lnTo>
                    <a:pt x="86079" y="5191"/>
                  </a:lnTo>
                  <a:lnTo>
                    <a:pt x="86371" y="4935"/>
                  </a:lnTo>
                  <a:lnTo>
                    <a:pt x="86371" y="4935"/>
                  </a:lnTo>
                  <a:lnTo>
                    <a:pt x="86518" y="4825"/>
                  </a:lnTo>
                  <a:lnTo>
                    <a:pt x="86700" y="4789"/>
                  </a:lnTo>
                  <a:lnTo>
                    <a:pt x="86700" y="4789"/>
                  </a:lnTo>
                  <a:lnTo>
                    <a:pt x="86773" y="4825"/>
                  </a:lnTo>
                  <a:lnTo>
                    <a:pt x="86773" y="4825"/>
                  </a:lnTo>
                  <a:lnTo>
                    <a:pt x="86920" y="4935"/>
                  </a:lnTo>
                  <a:lnTo>
                    <a:pt x="87066" y="5008"/>
                  </a:lnTo>
                  <a:lnTo>
                    <a:pt x="87249" y="5081"/>
                  </a:lnTo>
                  <a:lnTo>
                    <a:pt x="87395" y="5081"/>
                  </a:lnTo>
                  <a:lnTo>
                    <a:pt x="87395" y="5081"/>
                  </a:lnTo>
                  <a:lnTo>
                    <a:pt x="87797" y="5045"/>
                  </a:lnTo>
                  <a:lnTo>
                    <a:pt x="87797" y="5045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162" y="5008"/>
                  </a:lnTo>
                  <a:lnTo>
                    <a:pt x="88309" y="5008"/>
                  </a:lnTo>
                  <a:lnTo>
                    <a:pt x="88418" y="4972"/>
                  </a:lnTo>
                  <a:lnTo>
                    <a:pt x="88491" y="4898"/>
                  </a:lnTo>
                  <a:lnTo>
                    <a:pt x="88528" y="4862"/>
                  </a:lnTo>
                  <a:lnTo>
                    <a:pt x="88564" y="4752"/>
                  </a:lnTo>
                  <a:lnTo>
                    <a:pt x="88564" y="4679"/>
                  </a:lnTo>
                  <a:lnTo>
                    <a:pt x="88455" y="4460"/>
                  </a:lnTo>
                  <a:lnTo>
                    <a:pt x="88455" y="4460"/>
                  </a:lnTo>
                  <a:lnTo>
                    <a:pt x="88199" y="3985"/>
                  </a:lnTo>
                  <a:lnTo>
                    <a:pt x="88089" y="3765"/>
                  </a:lnTo>
                  <a:lnTo>
                    <a:pt x="87907" y="3546"/>
                  </a:lnTo>
                  <a:lnTo>
                    <a:pt x="87907" y="3546"/>
                  </a:lnTo>
                  <a:lnTo>
                    <a:pt x="87797" y="3400"/>
                  </a:lnTo>
                  <a:lnTo>
                    <a:pt x="87760" y="3254"/>
                  </a:lnTo>
                  <a:lnTo>
                    <a:pt x="87797" y="3071"/>
                  </a:lnTo>
                  <a:lnTo>
                    <a:pt x="87907" y="2888"/>
                  </a:lnTo>
                  <a:lnTo>
                    <a:pt x="87907" y="2888"/>
                  </a:lnTo>
                  <a:lnTo>
                    <a:pt x="87943" y="2778"/>
                  </a:lnTo>
                  <a:lnTo>
                    <a:pt x="87943" y="2596"/>
                  </a:lnTo>
                  <a:lnTo>
                    <a:pt x="87943" y="2413"/>
                  </a:lnTo>
                  <a:lnTo>
                    <a:pt x="87870" y="2194"/>
                  </a:lnTo>
                  <a:lnTo>
                    <a:pt x="87797" y="2011"/>
                  </a:lnTo>
                  <a:lnTo>
                    <a:pt x="87687" y="1828"/>
                  </a:lnTo>
                  <a:lnTo>
                    <a:pt x="87578" y="1718"/>
                  </a:lnTo>
                  <a:lnTo>
                    <a:pt x="87468" y="1609"/>
                  </a:lnTo>
                  <a:lnTo>
                    <a:pt x="87468" y="1609"/>
                  </a:lnTo>
                  <a:lnTo>
                    <a:pt x="87249" y="1536"/>
                  </a:lnTo>
                  <a:lnTo>
                    <a:pt x="87066" y="1463"/>
                  </a:lnTo>
                  <a:lnTo>
                    <a:pt x="86883" y="1426"/>
                  </a:lnTo>
                  <a:lnTo>
                    <a:pt x="86700" y="1389"/>
                  </a:lnTo>
                  <a:lnTo>
                    <a:pt x="86700" y="1389"/>
                  </a:lnTo>
                  <a:lnTo>
                    <a:pt x="86518" y="1426"/>
                  </a:lnTo>
                  <a:lnTo>
                    <a:pt x="86371" y="1463"/>
                  </a:lnTo>
                  <a:lnTo>
                    <a:pt x="86225" y="1536"/>
                  </a:lnTo>
                  <a:lnTo>
                    <a:pt x="86079" y="1609"/>
                  </a:lnTo>
                  <a:lnTo>
                    <a:pt x="85933" y="1755"/>
                  </a:lnTo>
                  <a:lnTo>
                    <a:pt x="85787" y="1901"/>
                  </a:lnTo>
                  <a:lnTo>
                    <a:pt x="85640" y="2084"/>
                  </a:lnTo>
                  <a:lnTo>
                    <a:pt x="85531" y="2303"/>
                  </a:lnTo>
                  <a:lnTo>
                    <a:pt x="85531" y="2303"/>
                  </a:lnTo>
                  <a:lnTo>
                    <a:pt x="85385" y="2047"/>
                  </a:lnTo>
                  <a:lnTo>
                    <a:pt x="85165" y="1865"/>
                  </a:lnTo>
                  <a:lnTo>
                    <a:pt x="84982" y="1755"/>
                  </a:lnTo>
                  <a:lnTo>
                    <a:pt x="84763" y="1645"/>
                  </a:lnTo>
                  <a:lnTo>
                    <a:pt x="84507" y="1609"/>
                  </a:lnTo>
                  <a:lnTo>
                    <a:pt x="84251" y="1572"/>
                  </a:lnTo>
                  <a:lnTo>
                    <a:pt x="83740" y="1536"/>
                  </a:lnTo>
                  <a:lnTo>
                    <a:pt x="83740" y="1536"/>
                  </a:lnTo>
                  <a:lnTo>
                    <a:pt x="83630" y="1536"/>
                  </a:lnTo>
                  <a:lnTo>
                    <a:pt x="83630" y="1536"/>
                  </a:lnTo>
                  <a:lnTo>
                    <a:pt x="83082" y="1499"/>
                  </a:lnTo>
                  <a:lnTo>
                    <a:pt x="82533" y="1426"/>
                  </a:lnTo>
                  <a:lnTo>
                    <a:pt x="82022" y="1389"/>
                  </a:lnTo>
                  <a:lnTo>
                    <a:pt x="81474" y="1243"/>
                  </a:lnTo>
                  <a:lnTo>
                    <a:pt x="81474" y="1243"/>
                  </a:lnTo>
                  <a:lnTo>
                    <a:pt x="81108" y="1134"/>
                  </a:lnTo>
                  <a:lnTo>
                    <a:pt x="80706" y="1060"/>
                  </a:lnTo>
                  <a:lnTo>
                    <a:pt x="80304" y="1024"/>
                  </a:lnTo>
                  <a:lnTo>
                    <a:pt x="79902" y="1024"/>
                  </a:lnTo>
                  <a:lnTo>
                    <a:pt x="79902" y="1024"/>
                  </a:lnTo>
                  <a:lnTo>
                    <a:pt x="79427" y="1024"/>
                  </a:lnTo>
                  <a:lnTo>
                    <a:pt x="79427" y="1024"/>
                  </a:lnTo>
                  <a:lnTo>
                    <a:pt x="78915" y="1134"/>
                  </a:lnTo>
                  <a:lnTo>
                    <a:pt x="78440" y="1280"/>
                  </a:lnTo>
                  <a:lnTo>
                    <a:pt x="77453" y="1609"/>
                  </a:lnTo>
                  <a:lnTo>
                    <a:pt x="77453" y="1609"/>
                  </a:lnTo>
                  <a:lnTo>
                    <a:pt x="77453" y="1865"/>
                  </a:lnTo>
                  <a:lnTo>
                    <a:pt x="77526" y="2084"/>
                  </a:lnTo>
                  <a:lnTo>
                    <a:pt x="77563" y="2194"/>
                  </a:lnTo>
                  <a:lnTo>
                    <a:pt x="77636" y="2267"/>
                  </a:lnTo>
                  <a:lnTo>
                    <a:pt x="77745" y="2376"/>
                  </a:lnTo>
                  <a:lnTo>
                    <a:pt x="77891" y="2413"/>
                  </a:lnTo>
                  <a:lnTo>
                    <a:pt x="77891" y="2413"/>
                  </a:lnTo>
                  <a:lnTo>
                    <a:pt x="78111" y="2523"/>
                  </a:lnTo>
                  <a:lnTo>
                    <a:pt x="78257" y="2705"/>
                  </a:lnTo>
                  <a:lnTo>
                    <a:pt x="78330" y="2778"/>
                  </a:lnTo>
                  <a:lnTo>
                    <a:pt x="78367" y="2925"/>
                  </a:lnTo>
                  <a:lnTo>
                    <a:pt x="78367" y="3034"/>
                  </a:lnTo>
                  <a:lnTo>
                    <a:pt x="78367" y="3180"/>
                  </a:lnTo>
                  <a:lnTo>
                    <a:pt x="78367" y="3180"/>
                  </a:lnTo>
                  <a:lnTo>
                    <a:pt x="78257" y="3217"/>
                  </a:lnTo>
                  <a:lnTo>
                    <a:pt x="78147" y="3254"/>
                  </a:lnTo>
                  <a:lnTo>
                    <a:pt x="78147" y="3254"/>
                  </a:lnTo>
                  <a:lnTo>
                    <a:pt x="78038" y="3217"/>
                  </a:lnTo>
                  <a:lnTo>
                    <a:pt x="77928" y="3180"/>
                  </a:lnTo>
                  <a:lnTo>
                    <a:pt x="77709" y="3071"/>
                  </a:lnTo>
                  <a:lnTo>
                    <a:pt x="77709" y="3071"/>
                  </a:lnTo>
                  <a:lnTo>
                    <a:pt x="77526" y="2961"/>
                  </a:lnTo>
                  <a:lnTo>
                    <a:pt x="77416" y="2925"/>
                  </a:lnTo>
                  <a:lnTo>
                    <a:pt x="77307" y="2888"/>
                  </a:lnTo>
                  <a:lnTo>
                    <a:pt x="77307" y="2888"/>
                  </a:lnTo>
                  <a:lnTo>
                    <a:pt x="77234" y="2925"/>
                  </a:lnTo>
                  <a:lnTo>
                    <a:pt x="77234" y="2925"/>
                  </a:lnTo>
                  <a:lnTo>
                    <a:pt x="77160" y="2669"/>
                  </a:lnTo>
                  <a:lnTo>
                    <a:pt x="77087" y="2449"/>
                  </a:lnTo>
                  <a:lnTo>
                    <a:pt x="77087" y="2449"/>
                  </a:lnTo>
                  <a:lnTo>
                    <a:pt x="77087" y="2303"/>
                  </a:lnTo>
                  <a:lnTo>
                    <a:pt x="77014" y="2157"/>
                  </a:lnTo>
                  <a:lnTo>
                    <a:pt x="76905" y="2084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722" y="2047"/>
                  </a:lnTo>
                  <a:lnTo>
                    <a:pt x="76576" y="2084"/>
                  </a:lnTo>
                  <a:lnTo>
                    <a:pt x="76503" y="2157"/>
                  </a:lnTo>
                  <a:lnTo>
                    <a:pt x="76429" y="2267"/>
                  </a:lnTo>
                  <a:lnTo>
                    <a:pt x="76356" y="2413"/>
                  </a:lnTo>
                  <a:lnTo>
                    <a:pt x="76356" y="2413"/>
                  </a:lnTo>
                  <a:lnTo>
                    <a:pt x="76247" y="2925"/>
                  </a:lnTo>
                  <a:lnTo>
                    <a:pt x="76247" y="2925"/>
                  </a:lnTo>
                  <a:lnTo>
                    <a:pt x="76174" y="2925"/>
                  </a:lnTo>
                  <a:lnTo>
                    <a:pt x="76174" y="2925"/>
                  </a:lnTo>
                  <a:lnTo>
                    <a:pt x="75625" y="2961"/>
                  </a:lnTo>
                  <a:lnTo>
                    <a:pt x="75114" y="3071"/>
                  </a:lnTo>
                  <a:lnTo>
                    <a:pt x="74602" y="3254"/>
                  </a:lnTo>
                  <a:lnTo>
                    <a:pt x="74127" y="3509"/>
                  </a:lnTo>
                  <a:lnTo>
                    <a:pt x="74127" y="3509"/>
                  </a:lnTo>
                  <a:lnTo>
                    <a:pt x="73834" y="3619"/>
                  </a:lnTo>
                  <a:lnTo>
                    <a:pt x="73615" y="3656"/>
                  </a:lnTo>
                  <a:lnTo>
                    <a:pt x="73615" y="3656"/>
                  </a:lnTo>
                  <a:lnTo>
                    <a:pt x="73432" y="3619"/>
                  </a:lnTo>
                  <a:lnTo>
                    <a:pt x="73249" y="3546"/>
                  </a:lnTo>
                  <a:lnTo>
                    <a:pt x="73103" y="3363"/>
                  </a:lnTo>
                  <a:lnTo>
                    <a:pt x="72920" y="3144"/>
                  </a:lnTo>
                  <a:lnTo>
                    <a:pt x="72920" y="3144"/>
                  </a:lnTo>
                  <a:lnTo>
                    <a:pt x="72811" y="2961"/>
                  </a:lnTo>
                  <a:lnTo>
                    <a:pt x="72628" y="2778"/>
                  </a:lnTo>
                  <a:lnTo>
                    <a:pt x="72482" y="2632"/>
                  </a:lnTo>
                  <a:lnTo>
                    <a:pt x="72299" y="2523"/>
                  </a:lnTo>
                  <a:lnTo>
                    <a:pt x="72153" y="2449"/>
                  </a:lnTo>
                  <a:lnTo>
                    <a:pt x="71970" y="2376"/>
                  </a:lnTo>
                  <a:lnTo>
                    <a:pt x="71751" y="2340"/>
                  </a:lnTo>
                  <a:lnTo>
                    <a:pt x="71568" y="2340"/>
                  </a:lnTo>
                  <a:lnTo>
                    <a:pt x="71568" y="2340"/>
                  </a:lnTo>
                  <a:lnTo>
                    <a:pt x="71349" y="2340"/>
                  </a:lnTo>
                  <a:lnTo>
                    <a:pt x="71129" y="2376"/>
                  </a:lnTo>
                  <a:lnTo>
                    <a:pt x="70910" y="2449"/>
                  </a:lnTo>
                  <a:lnTo>
                    <a:pt x="70727" y="2559"/>
                  </a:lnTo>
                  <a:lnTo>
                    <a:pt x="70727" y="2559"/>
                  </a:lnTo>
                  <a:lnTo>
                    <a:pt x="69338" y="3254"/>
                  </a:lnTo>
                  <a:lnTo>
                    <a:pt x="69338" y="3254"/>
                  </a:lnTo>
                  <a:lnTo>
                    <a:pt x="69192" y="3071"/>
                  </a:lnTo>
                  <a:lnTo>
                    <a:pt x="69009" y="2961"/>
                  </a:lnTo>
                  <a:lnTo>
                    <a:pt x="68790" y="2852"/>
                  </a:lnTo>
                  <a:lnTo>
                    <a:pt x="68607" y="2778"/>
                  </a:lnTo>
                  <a:lnTo>
                    <a:pt x="68388" y="2705"/>
                  </a:lnTo>
                  <a:lnTo>
                    <a:pt x="68132" y="2669"/>
                  </a:lnTo>
                  <a:lnTo>
                    <a:pt x="67694" y="2669"/>
                  </a:lnTo>
                  <a:lnTo>
                    <a:pt x="67694" y="2669"/>
                  </a:lnTo>
                  <a:lnTo>
                    <a:pt x="67621" y="2669"/>
                  </a:lnTo>
                  <a:lnTo>
                    <a:pt x="67621" y="2669"/>
                  </a:lnTo>
                  <a:lnTo>
                    <a:pt x="67511" y="2559"/>
                  </a:lnTo>
                  <a:lnTo>
                    <a:pt x="67474" y="2523"/>
                  </a:lnTo>
                  <a:lnTo>
                    <a:pt x="67474" y="2523"/>
                  </a:lnTo>
                  <a:lnTo>
                    <a:pt x="67365" y="2194"/>
                  </a:lnTo>
                  <a:lnTo>
                    <a:pt x="67182" y="1974"/>
                  </a:lnTo>
                  <a:lnTo>
                    <a:pt x="67109" y="1901"/>
                  </a:lnTo>
                  <a:lnTo>
                    <a:pt x="66999" y="1865"/>
                  </a:lnTo>
                  <a:lnTo>
                    <a:pt x="66889" y="1828"/>
                  </a:lnTo>
                  <a:lnTo>
                    <a:pt x="66743" y="1828"/>
                  </a:lnTo>
                  <a:lnTo>
                    <a:pt x="66743" y="1828"/>
                  </a:lnTo>
                  <a:lnTo>
                    <a:pt x="66451" y="1865"/>
                  </a:lnTo>
                  <a:lnTo>
                    <a:pt x="66122" y="1974"/>
                  </a:lnTo>
                  <a:lnTo>
                    <a:pt x="66122" y="1974"/>
                  </a:lnTo>
                  <a:lnTo>
                    <a:pt x="65976" y="2047"/>
                  </a:lnTo>
                  <a:lnTo>
                    <a:pt x="65793" y="2084"/>
                  </a:lnTo>
                  <a:lnTo>
                    <a:pt x="65464" y="2157"/>
                  </a:lnTo>
                  <a:lnTo>
                    <a:pt x="65464" y="2157"/>
                  </a:lnTo>
                  <a:lnTo>
                    <a:pt x="63234" y="2303"/>
                  </a:lnTo>
                  <a:lnTo>
                    <a:pt x="63234" y="2303"/>
                  </a:lnTo>
                  <a:lnTo>
                    <a:pt x="62905" y="3144"/>
                  </a:lnTo>
                  <a:lnTo>
                    <a:pt x="62905" y="3144"/>
                  </a:lnTo>
                  <a:lnTo>
                    <a:pt x="63673" y="4094"/>
                  </a:lnTo>
                  <a:lnTo>
                    <a:pt x="63673" y="4094"/>
                  </a:lnTo>
                  <a:lnTo>
                    <a:pt x="62905" y="4277"/>
                  </a:lnTo>
                  <a:lnTo>
                    <a:pt x="62247" y="4496"/>
                  </a:lnTo>
                  <a:lnTo>
                    <a:pt x="62247" y="4496"/>
                  </a:lnTo>
                  <a:lnTo>
                    <a:pt x="62065" y="4606"/>
                  </a:lnTo>
                  <a:lnTo>
                    <a:pt x="61919" y="4752"/>
                  </a:lnTo>
                  <a:lnTo>
                    <a:pt x="61736" y="4862"/>
                  </a:lnTo>
                  <a:lnTo>
                    <a:pt x="61590" y="4935"/>
                  </a:lnTo>
                  <a:lnTo>
                    <a:pt x="61590" y="4935"/>
                  </a:lnTo>
                  <a:lnTo>
                    <a:pt x="61443" y="4972"/>
                  </a:lnTo>
                  <a:lnTo>
                    <a:pt x="61443" y="4972"/>
                  </a:lnTo>
                  <a:lnTo>
                    <a:pt x="61261" y="4935"/>
                  </a:lnTo>
                  <a:lnTo>
                    <a:pt x="61114" y="4898"/>
                  </a:lnTo>
                  <a:lnTo>
                    <a:pt x="60749" y="4825"/>
                  </a:lnTo>
                  <a:lnTo>
                    <a:pt x="60749" y="4825"/>
                  </a:lnTo>
                  <a:lnTo>
                    <a:pt x="60712" y="4972"/>
                  </a:lnTo>
                  <a:lnTo>
                    <a:pt x="60749" y="5154"/>
                  </a:lnTo>
                  <a:lnTo>
                    <a:pt x="60822" y="5483"/>
                  </a:lnTo>
                  <a:lnTo>
                    <a:pt x="60859" y="5629"/>
                  </a:lnTo>
                  <a:lnTo>
                    <a:pt x="60859" y="5776"/>
                  </a:lnTo>
                  <a:lnTo>
                    <a:pt x="60785" y="5958"/>
                  </a:lnTo>
                  <a:lnTo>
                    <a:pt x="60639" y="6105"/>
                  </a:lnTo>
                  <a:lnTo>
                    <a:pt x="60639" y="6105"/>
                  </a:lnTo>
                  <a:lnTo>
                    <a:pt x="59360" y="5264"/>
                  </a:lnTo>
                  <a:lnTo>
                    <a:pt x="59360" y="5264"/>
                  </a:lnTo>
                  <a:lnTo>
                    <a:pt x="59214" y="4862"/>
                  </a:lnTo>
                  <a:lnTo>
                    <a:pt x="59104" y="4569"/>
                  </a:lnTo>
                  <a:lnTo>
                    <a:pt x="59104" y="4569"/>
                  </a:lnTo>
                  <a:lnTo>
                    <a:pt x="59031" y="4496"/>
                  </a:lnTo>
                  <a:lnTo>
                    <a:pt x="58921" y="4387"/>
                  </a:lnTo>
                  <a:lnTo>
                    <a:pt x="58848" y="4314"/>
                  </a:lnTo>
                  <a:lnTo>
                    <a:pt x="58775" y="4240"/>
                  </a:lnTo>
                  <a:lnTo>
                    <a:pt x="58775" y="4240"/>
                  </a:lnTo>
                  <a:lnTo>
                    <a:pt x="58592" y="3985"/>
                  </a:lnTo>
                  <a:lnTo>
                    <a:pt x="58410" y="3802"/>
                  </a:lnTo>
                  <a:lnTo>
                    <a:pt x="58227" y="3619"/>
                  </a:lnTo>
                  <a:lnTo>
                    <a:pt x="58008" y="3509"/>
                  </a:lnTo>
                  <a:lnTo>
                    <a:pt x="57752" y="3400"/>
                  </a:lnTo>
                  <a:lnTo>
                    <a:pt x="57496" y="3327"/>
                  </a:lnTo>
                  <a:lnTo>
                    <a:pt x="57240" y="3290"/>
                  </a:lnTo>
                  <a:lnTo>
                    <a:pt x="56948" y="3290"/>
                  </a:lnTo>
                  <a:lnTo>
                    <a:pt x="56948" y="3290"/>
                  </a:lnTo>
                  <a:lnTo>
                    <a:pt x="56874" y="3290"/>
                  </a:lnTo>
                  <a:lnTo>
                    <a:pt x="56874" y="3290"/>
                  </a:lnTo>
                  <a:lnTo>
                    <a:pt x="56290" y="3327"/>
                  </a:lnTo>
                  <a:lnTo>
                    <a:pt x="56107" y="3363"/>
                  </a:lnTo>
                  <a:lnTo>
                    <a:pt x="55961" y="3436"/>
                  </a:lnTo>
                  <a:lnTo>
                    <a:pt x="55888" y="3546"/>
                  </a:lnTo>
                  <a:lnTo>
                    <a:pt x="55851" y="3729"/>
                  </a:lnTo>
                  <a:lnTo>
                    <a:pt x="55851" y="3985"/>
                  </a:lnTo>
                  <a:lnTo>
                    <a:pt x="55888" y="4314"/>
                  </a:lnTo>
                  <a:lnTo>
                    <a:pt x="55888" y="4314"/>
                  </a:lnTo>
                  <a:lnTo>
                    <a:pt x="55705" y="4496"/>
                  </a:lnTo>
                  <a:lnTo>
                    <a:pt x="55485" y="4606"/>
                  </a:lnTo>
                  <a:lnTo>
                    <a:pt x="55266" y="4679"/>
                  </a:lnTo>
                  <a:lnTo>
                    <a:pt x="55010" y="4679"/>
                  </a:lnTo>
                  <a:lnTo>
                    <a:pt x="55010" y="4679"/>
                  </a:lnTo>
                  <a:lnTo>
                    <a:pt x="54754" y="4679"/>
                  </a:lnTo>
                  <a:lnTo>
                    <a:pt x="54754" y="4679"/>
                  </a:lnTo>
                  <a:lnTo>
                    <a:pt x="54462" y="4679"/>
                  </a:lnTo>
                  <a:lnTo>
                    <a:pt x="54462" y="4679"/>
                  </a:lnTo>
                  <a:lnTo>
                    <a:pt x="54279" y="4679"/>
                  </a:lnTo>
                  <a:lnTo>
                    <a:pt x="54279" y="4679"/>
                  </a:lnTo>
                  <a:lnTo>
                    <a:pt x="54060" y="4423"/>
                  </a:lnTo>
                  <a:lnTo>
                    <a:pt x="53914" y="4277"/>
                  </a:lnTo>
                  <a:lnTo>
                    <a:pt x="53731" y="4167"/>
                  </a:lnTo>
                  <a:lnTo>
                    <a:pt x="53548" y="4131"/>
                  </a:lnTo>
                  <a:lnTo>
                    <a:pt x="53548" y="4131"/>
                  </a:lnTo>
                  <a:lnTo>
                    <a:pt x="53292" y="4167"/>
                  </a:lnTo>
                  <a:lnTo>
                    <a:pt x="52963" y="4277"/>
                  </a:lnTo>
                  <a:lnTo>
                    <a:pt x="52963" y="4277"/>
                  </a:lnTo>
                  <a:lnTo>
                    <a:pt x="52598" y="4423"/>
                  </a:lnTo>
                  <a:lnTo>
                    <a:pt x="52379" y="4496"/>
                  </a:lnTo>
                  <a:lnTo>
                    <a:pt x="52196" y="4496"/>
                  </a:lnTo>
                  <a:lnTo>
                    <a:pt x="52196" y="4496"/>
                  </a:lnTo>
                  <a:lnTo>
                    <a:pt x="52159" y="4496"/>
                  </a:lnTo>
                  <a:lnTo>
                    <a:pt x="52159" y="4496"/>
                  </a:lnTo>
                  <a:lnTo>
                    <a:pt x="52123" y="4496"/>
                  </a:lnTo>
                  <a:lnTo>
                    <a:pt x="52123" y="4496"/>
                  </a:lnTo>
                  <a:lnTo>
                    <a:pt x="51903" y="4533"/>
                  </a:lnTo>
                  <a:lnTo>
                    <a:pt x="51721" y="4606"/>
                  </a:lnTo>
                  <a:lnTo>
                    <a:pt x="51721" y="4606"/>
                  </a:lnTo>
                  <a:lnTo>
                    <a:pt x="51501" y="4679"/>
                  </a:lnTo>
                  <a:lnTo>
                    <a:pt x="51282" y="4716"/>
                  </a:lnTo>
                  <a:lnTo>
                    <a:pt x="51282" y="4716"/>
                  </a:lnTo>
                  <a:lnTo>
                    <a:pt x="51099" y="4679"/>
                  </a:lnTo>
                  <a:lnTo>
                    <a:pt x="50917" y="4606"/>
                  </a:lnTo>
                  <a:lnTo>
                    <a:pt x="50917" y="4606"/>
                  </a:lnTo>
                  <a:lnTo>
                    <a:pt x="50734" y="4496"/>
                  </a:lnTo>
                  <a:lnTo>
                    <a:pt x="50588" y="4460"/>
                  </a:lnTo>
                  <a:lnTo>
                    <a:pt x="50588" y="4460"/>
                  </a:lnTo>
                  <a:lnTo>
                    <a:pt x="50441" y="4496"/>
                  </a:lnTo>
                  <a:lnTo>
                    <a:pt x="50368" y="4606"/>
                  </a:lnTo>
                  <a:lnTo>
                    <a:pt x="50332" y="4825"/>
                  </a:lnTo>
                  <a:lnTo>
                    <a:pt x="50332" y="5081"/>
                  </a:lnTo>
                  <a:lnTo>
                    <a:pt x="50332" y="5081"/>
                  </a:lnTo>
                  <a:lnTo>
                    <a:pt x="50368" y="5227"/>
                  </a:lnTo>
                  <a:lnTo>
                    <a:pt x="50332" y="5374"/>
                  </a:lnTo>
                  <a:lnTo>
                    <a:pt x="50295" y="5483"/>
                  </a:lnTo>
                  <a:lnTo>
                    <a:pt x="50222" y="5593"/>
                  </a:lnTo>
                  <a:lnTo>
                    <a:pt x="50112" y="5666"/>
                  </a:lnTo>
                  <a:lnTo>
                    <a:pt x="50003" y="5739"/>
                  </a:lnTo>
                  <a:lnTo>
                    <a:pt x="49820" y="5812"/>
                  </a:lnTo>
                  <a:lnTo>
                    <a:pt x="49601" y="5812"/>
                  </a:lnTo>
                  <a:lnTo>
                    <a:pt x="49601" y="5812"/>
                  </a:lnTo>
                  <a:lnTo>
                    <a:pt x="49820" y="5374"/>
                  </a:lnTo>
                  <a:lnTo>
                    <a:pt x="49930" y="5154"/>
                  </a:lnTo>
                  <a:lnTo>
                    <a:pt x="49966" y="4935"/>
                  </a:lnTo>
                  <a:lnTo>
                    <a:pt x="49966" y="4935"/>
                  </a:lnTo>
                  <a:lnTo>
                    <a:pt x="50186" y="3985"/>
                  </a:lnTo>
                  <a:lnTo>
                    <a:pt x="50405" y="3034"/>
                  </a:lnTo>
                  <a:lnTo>
                    <a:pt x="50405" y="3034"/>
                  </a:lnTo>
                  <a:lnTo>
                    <a:pt x="50441" y="2778"/>
                  </a:lnTo>
                  <a:lnTo>
                    <a:pt x="50441" y="2486"/>
                  </a:lnTo>
                  <a:lnTo>
                    <a:pt x="50368" y="2230"/>
                  </a:lnTo>
                  <a:lnTo>
                    <a:pt x="50295" y="1974"/>
                  </a:lnTo>
                  <a:lnTo>
                    <a:pt x="50149" y="1718"/>
                  </a:lnTo>
                  <a:lnTo>
                    <a:pt x="50003" y="1536"/>
                  </a:lnTo>
                  <a:lnTo>
                    <a:pt x="49783" y="1353"/>
                  </a:lnTo>
                  <a:lnTo>
                    <a:pt x="49564" y="1207"/>
                  </a:lnTo>
                  <a:lnTo>
                    <a:pt x="49564" y="1207"/>
                  </a:lnTo>
                  <a:lnTo>
                    <a:pt x="49235" y="1060"/>
                  </a:lnTo>
                  <a:lnTo>
                    <a:pt x="49052" y="987"/>
                  </a:lnTo>
                  <a:lnTo>
                    <a:pt x="48906" y="914"/>
                  </a:lnTo>
                  <a:lnTo>
                    <a:pt x="48906" y="914"/>
                  </a:lnTo>
                  <a:lnTo>
                    <a:pt x="48723" y="805"/>
                  </a:lnTo>
                  <a:lnTo>
                    <a:pt x="48541" y="695"/>
                  </a:lnTo>
                  <a:lnTo>
                    <a:pt x="48394" y="658"/>
                  </a:lnTo>
                  <a:lnTo>
                    <a:pt x="48212" y="658"/>
                  </a:lnTo>
                  <a:lnTo>
                    <a:pt x="48212" y="658"/>
                  </a:lnTo>
                  <a:lnTo>
                    <a:pt x="47992" y="658"/>
                  </a:lnTo>
                  <a:lnTo>
                    <a:pt x="47773" y="732"/>
                  </a:lnTo>
                  <a:lnTo>
                    <a:pt x="47554" y="841"/>
                  </a:lnTo>
                  <a:lnTo>
                    <a:pt x="47371" y="987"/>
                  </a:lnTo>
                  <a:lnTo>
                    <a:pt x="47371" y="987"/>
                  </a:lnTo>
                  <a:lnTo>
                    <a:pt x="47225" y="1060"/>
                  </a:lnTo>
                  <a:lnTo>
                    <a:pt x="47152" y="1207"/>
                  </a:lnTo>
                  <a:lnTo>
                    <a:pt x="46896" y="1499"/>
                  </a:lnTo>
                  <a:lnTo>
                    <a:pt x="46896" y="1499"/>
                  </a:lnTo>
                  <a:lnTo>
                    <a:pt x="46713" y="732"/>
                  </a:lnTo>
                  <a:lnTo>
                    <a:pt x="46713" y="732"/>
                  </a:lnTo>
                  <a:lnTo>
                    <a:pt x="46677" y="732"/>
                  </a:lnTo>
                  <a:lnTo>
                    <a:pt x="46677" y="732"/>
                  </a:lnTo>
                  <a:lnTo>
                    <a:pt x="46348" y="695"/>
                  </a:lnTo>
                  <a:lnTo>
                    <a:pt x="46092" y="585"/>
                  </a:lnTo>
                  <a:lnTo>
                    <a:pt x="45872" y="439"/>
                  </a:lnTo>
                  <a:lnTo>
                    <a:pt x="45653" y="220"/>
                  </a:lnTo>
                  <a:lnTo>
                    <a:pt x="45653" y="220"/>
                  </a:lnTo>
                  <a:lnTo>
                    <a:pt x="45543" y="110"/>
                  </a:lnTo>
                  <a:lnTo>
                    <a:pt x="45397" y="37"/>
                  </a:lnTo>
                  <a:lnTo>
                    <a:pt x="45288" y="1"/>
                  </a:lnTo>
                  <a:lnTo>
                    <a:pt x="4514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6" name="Google Shape;5256;p70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7" name="Google Shape;5257;p70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8" name="Google Shape;5258;p70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extrusionOk="0">
                  <a:moveTo>
                    <a:pt x="43460" y="6251"/>
                  </a:moveTo>
                  <a:lnTo>
                    <a:pt x="43606" y="6287"/>
                  </a:lnTo>
                  <a:lnTo>
                    <a:pt x="43606" y="6982"/>
                  </a:lnTo>
                  <a:lnTo>
                    <a:pt x="43387" y="6982"/>
                  </a:lnTo>
                  <a:lnTo>
                    <a:pt x="43460" y="6251"/>
                  </a:lnTo>
                  <a:close/>
                  <a:moveTo>
                    <a:pt x="46238" y="6836"/>
                  </a:moveTo>
                  <a:lnTo>
                    <a:pt x="46238" y="7018"/>
                  </a:lnTo>
                  <a:lnTo>
                    <a:pt x="45873" y="7018"/>
                  </a:lnTo>
                  <a:lnTo>
                    <a:pt x="45836" y="6872"/>
                  </a:lnTo>
                  <a:lnTo>
                    <a:pt x="46238" y="6836"/>
                  </a:lnTo>
                  <a:close/>
                  <a:moveTo>
                    <a:pt x="43277" y="7274"/>
                  </a:moveTo>
                  <a:lnTo>
                    <a:pt x="43314" y="7567"/>
                  </a:lnTo>
                  <a:lnTo>
                    <a:pt x="43168" y="7567"/>
                  </a:lnTo>
                  <a:lnTo>
                    <a:pt x="43168" y="7274"/>
                  </a:lnTo>
                  <a:close/>
                  <a:moveTo>
                    <a:pt x="38343" y="9394"/>
                  </a:moveTo>
                  <a:lnTo>
                    <a:pt x="38453" y="9431"/>
                  </a:lnTo>
                  <a:lnTo>
                    <a:pt x="38599" y="9504"/>
                  </a:lnTo>
                  <a:lnTo>
                    <a:pt x="38416" y="10052"/>
                  </a:lnTo>
                  <a:lnTo>
                    <a:pt x="38343" y="10308"/>
                  </a:lnTo>
                  <a:lnTo>
                    <a:pt x="38233" y="10527"/>
                  </a:lnTo>
                  <a:lnTo>
                    <a:pt x="38051" y="10747"/>
                  </a:lnTo>
                  <a:lnTo>
                    <a:pt x="37868" y="10893"/>
                  </a:lnTo>
                  <a:lnTo>
                    <a:pt x="37612" y="11002"/>
                  </a:lnTo>
                  <a:lnTo>
                    <a:pt x="37246" y="11039"/>
                  </a:lnTo>
                  <a:lnTo>
                    <a:pt x="37173" y="11039"/>
                  </a:lnTo>
                  <a:lnTo>
                    <a:pt x="37137" y="11551"/>
                  </a:lnTo>
                  <a:lnTo>
                    <a:pt x="37027" y="11587"/>
                  </a:lnTo>
                  <a:lnTo>
                    <a:pt x="37173" y="11039"/>
                  </a:lnTo>
                  <a:lnTo>
                    <a:pt x="37246" y="10856"/>
                  </a:lnTo>
                  <a:lnTo>
                    <a:pt x="37320" y="10673"/>
                  </a:lnTo>
                  <a:lnTo>
                    <a:pt x="37429" y="10527"/>
                  </a:lnTo>
                  <a:lnTo>
                    <a:pt x="37575" y="10381"/>
                  </a:lnTo>
                  <a:lnTo>
                    <a:pt x="37685" y="10235"/>
                  </a:lnTo>
                  <a:lnTo>
                    <a:pt x="37795" y="10052"/>
                  </a:lnTo>
                  <a:lnTo>
                    <a:pt x="38014" y="9723"/>
                  </a:lnTo>
                  <a:lnTo>
                    <a:pt x="38160" y="9504"/>
                  </a:lnTo>
                  <a:lnTo>
                    <a:pt x="38233" y="9431"/>
                  </a:lnTo>
                  <a:lnTo>
                    <a:pt x="38343" y="9394"/>
                  </a:lnTo>
                  <a:close/>
                  <a:moveTo>
                    <a:pt x="25915" y="10016"/>
                  </a:moveTo>
                  <a:lnTo>
                    <a:pt x="26354" y="10052"/>
                  </a:lnTo>
                  <a:lnTo>
                    <a:pt x="26135" y="10491"/>
                  </a:lnTo>
                  <a:lnTo>
                    <a:pt x="26866" y="10966"/>
                  </a:lnTo>
                  <a:lnTo>
                    <a:pt x="26610" y="11331"/>
                  </a:lnTo>
                  <a:lnTo>
                    <a:pt x="26391" y="11295"/>
                  </a:lnTo>
                  <a:lnTo>
                    <a:pt x="26135" y="11295"/>
                  </a:lnTo>
                  <a:lnTo>
                    <a:pt x="25696" y="11331"/>
                  </a:lnTo>
                  <a:lnTo>
                    <a:pt x="25258" y="11441"/>
                  </a:lnTo>
                  <a:lnTo>
                    <a:pt x="24819" y="11551"/>
                  </a:lnTo>
                  <a:lnTo>
                    <a:pt x="24380" y="11733"/>
                  </a:lnTo>
                  <a:lnTo>
                    <a:pt x="24453" y="11514"/>
                  </a:lnTo>
                  <a:lnTo>
                    <a:pt x="24527" y="11331"/>
                  </a:lnTo>
                  <a:lnTo>
                    <a:pt x="24673" y="11185"/>
                  </a:lnTo>
                  <a:lnTo>
                    <a:pt x="24819" y="11076"/>
                  </a:lnTo>
                  <a:lnTo>
                    <a:pt x="25111" y="10893"/>
                  </a:lnTo>
                  <a:lnTo>
                    <a:pt x="25258" y="10820"/>
                  </a:lnTo>
                  <a:lnTo>
                    <a:pt x="25404" y="10710"/>
                  </a:lnTo>
                  <a:lnTo>
                    <a:pt x="25148" y="10418"/>
                  </a:lnTo>
                  <a:lnTo>
                    <a:pt x="25367" y="10235"/>
                  </a:lnTo>
                  <a:lnTo>
                    <a:pt x="25550" y="10089"/>
                  </a:lnTo>
                  <a:lnTo>
                    <a:pt x="25696" y="10052"/>
                  </a:lnTo>
                  <a:lnTo>
                    <a:pt x="25915" y="10016"/>
                  </a:lnTo>
                  <a:close/>
                  <a:moveTo>
                    <a:pt x="39951" y="14329"/>
                  </a:moveTo>
                  <a:lnTo>
                    <a:pt x="40061" y="14548"/>
                  </a:lnTo>
                  <a:lnTo>
                    <a:pt x="40097" y="14694"/>
                  </a:lnTo>
                  <a:lnTo>
                    <a:pt x="40024" y="14767"/>
                  </a:lnTo>
                  <a:lnTo>
                    <a:pt x="39915" y="14913"/>
                  </a:lnTo>
                  <a:lnTo>
                    <a:pt x="39915" y="14913"/>
                  </a:lnTo>
                  <a:lnTo>
                    <a:pt x="39951" y="14329"/>
                  </a:lnTo>
                  <a:close/>
                  <a:moveTo>
                    <a:pt x="26610" y="15462"/>
                  </a:moveTo>
                  <a:lnTo>
                    <a:pt x="27597" y="15937"/>
                  </a:lnTo>
                  <a:lnTo>
                    <a:pt x="26500" y="16375"/>
                  </a:lnTo>
                  <a:lnTo>
                    <a:pt x="26135" y="16522"/>
                  </a:lnTo>
                  <a:lnTo>
                    <a:pt x="25952" y="16595"/>
                  </a:lnTo>
                  <a:lnTo>
                    <a:pt x="25733" y="16631"/>
                  </a:lnTo>
                  <a:lnTo>
                    <a:pt x="25513" y="16595"/>
                  </a:lnTo>
                  <a:lnTo>
                    <a:pt x="25294" y="16522"/>
                  </a:lnTo>
                  <a:lnTo>
                    <a:pt x="25623" y="16193"/>
                  </a:lnTo>
                  <a:lnTo>
                    <a:pt x="25915" y="15937"/>
                  </a:lnTo>
                  <a:lnTo>
                    <a:pt x="26244" y="15718"/>
                  </a:lnTo>
                  <a:lnTo>
                    <a:pt x="26610" y="15462"/>
                  </a:lnTo>
                  <a:close/>
                  <a:moveTo>
                    <a:pt x="30448" y="20542"/>
                  </a:moveTo>
                  <a:lnTo>
                    <a:pt x="30448" y="20944"/>
                  </a:lnTo>
                  <a:lnTo>
                    <a:pt x="30338" y="20944"/>
                  </a:lnTo>
                  <a:lnTo>
                    <a:pt x="30302" y="20835"/>
                  </a:lnTo>
                  <a:lnTo>
                    <a:pt x="30265" y="20762"/>
                  </a:lnTo>
                  <a:lnTo>
                    <a:pt x="30338" y="20652"/>
                  </a:lnTo>
                  <a:lnTo>
                    <a:pt x="30448" y="20542"/>
                  </a:lnTo>
                  <a:close/>
                  <a:moveTo>
                    <a:pt x="30411" y="23942"/>
                  </a:moveTo>
                  <a:lnTo>
                    <a:pt x="30411" y="24563"/>
                  </a:lnTo>
                  <a:lnTo>
                    <a:pt x="30265" y="24417"/>
                  </a:lnTo>
                  <a:lnTo>
                    <a:pt x="30229" y="24307"/>
                  </a:lnTo>
                  <a:lnTo>
                    <a:pt x="30229" y="24234"/>
                  </a:lnTo>
                  <a:lnTo>
                    <a:pt x="30229" y="24161"/>
                  </a:lnTo>
                  <a:lnTo>
                    <a:pt x="30265" y="24088"/>
                  </a:lnTo>
                  <a:lnTo>
                    <a:pt x="30411" y="23942"/>
                  </a:lnTo>
                  <a:close/>
                  <a:moveTo>
                    <a:pt x="47481" y="25258"/>
                  </a:moveTo>
                  <a:lnTo>
                    <a:pt x="47627" y="25367"/>
                  </a:lnTo>
                  <a:lnTo>
                    <a:pt x="47298" y="25367"/>
                  </a:lnTo>
                  <a:lnTo>
                    <a:pt x="47481" y="25258"/>
                  </a:lnTo>
                  <a:close/>
                  <a:moveTo>
                    <a:pt x="31362" y="24307"/>
                  </a:moveTo>
                  <a:lnTo>
                    <a:pt x="31362" y="25550"/>
                  </a:lnTo>
                  <a:lnTo>
                    <a:pt x="31179" y="25367"/>
                  </a:lnTo>
                  <a:lnTo>
                    <a:pt x="31033" y="25221"/>
                  </a:lnTo>
                  <a:lnTo>
                    <a:pt x="30960" y="25038"/>
                  </a:lnTo>
                  <a:lnTo>
                    <a:pt x="30960" y="24855"/>
                  </a:lnTo>
                  <a:lnTo>
                    <a:pt x="30960" y="24709"/>
                  </a:lnTo>
                  <a:lnTo>
                    <a:pt x="31033" y="24563"/>
                  </a:lnTo>
                  <a:lnTo>
                    <a:pt x="31179" y="24417"/>
                  </a:lnTo>
                  <a:lnTo>
                    <a:pt x="31362" y="24307"/>
                  </a:lnTo>
                  <a:close/>
                  <a:moveTo>
                    <a:pt x="18167" y="26720"/>
                  </a:moveTo>
                  <a:lnTo>
                    <a:pt x="18093" y="27195"/>
                  </a:lnTo>
                  <a:lnTo>
                    <a:pt x="17911" y="27158"/>
                  </a:lnTo>
                  <a:lnTo>
                    <a:pt x="17838" y="27158"/>
                  </a:lnTo>
                  <a:lnTo>
                    <a:pt x="17801" y="27122"/>
                  </a:lnTo>
                  <a:lnTo>
                    <a:pt x="17801" y="26975"/>
                  </a:lnTo>
                  <a:lnTo>
                    <a:pt x="17838" y="26866"/>
                  </a:lnTo>
                  <a:lnTo>
                    <a:pt x="17984" y="26793"/>
                  </a:lnTo>
                  <a:lnTo>
                    <a:pt x="18167" y="26720"/>
                  </a:lnTo>
                  <a:close/>
                  <a:moveTo>
                    <a:pt x="35382" y="28437"/>
                  </a:moveTo>
                  <a:lnTo>
                    <a:pt x="35748" y="28730"/>
                  </a:lnTo>
                  <a:lnTo>
                    <a:pt x="35931" y="28876"/>
                  </a:lnTo>
                  <a:lnTo>
                    <a:pt x="36077" y="29022"/>
                  </a:lnTo>
                  <a:lnTo>
                    <a:pt x="36223" y="29205"/>
                  </a:lnTo>
                  <a:lnTo>
                    <a:pt x="36333" y="29424"/>
                  </a:lnTo>
                  <a:lnTo>
                    <a:pt x="36369" y="29680"/>
                  </a:lnTo>
                  <a:lnTo>
                    <a:pt x="36333" y="29973"/>
                  </a:lnTo>
                  <a:lnTo>
                    <a:pt x="35931" y="30009"/>
                  </a:lnTo>
                  <a:lnTo>
                    <a:pt x="35602" y="30046"/>
                  </a:lnTo>
                  <a:lnTo>
                    <a:pt x="35382" y="30009"/>
                  </a:lnTo>
                  <a:lnTo>
                    <a:pt x="35200" y="29936"/>
                  </a:lnTo>
                  <a:lnTo>
                    <a:pt x="34980" y="29753"/>
                  </a:lnTo>
                  <a:lnTo>
                    <a:pt x="34724" y="29534"/>
                  </a:lnTo>
                  <a:lnTo>
                    <a:pt x="33555" y="29900"/>
                  </a:lnTo>
                  <a:lnTo>
                    <a:pt x="33445" y="29644"/>
                  </a:lnTo>
                  <a:lnTo>
                    <a:pt x="33445" y="29571"/>
                  </a:lnTo>
                  <a:lnTo>
                    <a:pt x="33445" y="29497"/>
                  </a:lnTo>
                  <a:lnTo>
                    <a:pt x="33482" y="29424"/>
                  </a:lnTo>
                  <a:lnTo>
                    <a:pt x="33518" y="29351"/>
                  </a:lnTo>
                  <a:lnTo>
                    <a:pt x="33737" y="29242"/>
                  </a:lnTo>
                  <a:lnTo>
                    <a:pt x="34542" y="28876"/>
                  </a:lnTo>
                  <a:lnTo>
                    <a:pt x="35382" y="28437"/>
                  </a:lnTo>
                  <a:close/>
                  <a:moveTo>
                    <a:pt x="37320" y="30521"/>
                  </a:moveTo>
                  <a:lnTo>
                    <a:pt x="37575" y="30557"/>
                  </a:lnTo>
                  <a:lnTo>
                    <a:pt x="37758" y="30631"/>
                  </a:lnTo>
                  <a:lnTo>
                    <a:pt x="37941" y="30740"/>
                  </a:lnTo>
                  <a:lnTo>
                    <a:pt x="38051" y="30886"/>
                  </a:lnTo>
                  <a:lnTo>
                    <a:pt x="38160" y="31033"/>
                  </a:lnTo>
                  <a:lnTo>
                    <a:pt x="38270" y="31215"/>
                  </a:lnTo>
                  <a:lnTo>
                    <a:pt x="38306" y="31435"/>
                  </a:lnTo>
                  <a:lnTo>
                    <a:pt x="38014" y="31471"/>
                  </a:lnTo>
                  <a:lnTo>
                    <a:pt x="37868" y="31508"/>
                  </a:lnTo>
                  <a:lnTo>
                    <a:pt x="37722" y="31581"/>
                  </a:lnTo>
                  <a:lnTo>
                    <a:pt x="37648" y="31691"/>
                  </a:lnTo>
                  <a:lnTo>
                    <a:pt x="37539" y="31837"/>
                  </a:lnTo>
                  <a:lnTo>
                    <a:pt x="37393" y="32166"/>
                  </a:lnTo>
                  <a:lnTo>
                    <a:pt x="37137" y="32093"/>
                  </a:lnTo>
                  <a:lnTo>
                    <a:pt x="37027" y="32056"/>
                  </a:lnTo>
                  <a:lnTo>
                    <a:pt x="36954" y="31983"/>
                  </a:lnTo>
                  <a:lnTo>
                    <a:pt x="36917" y="31910"/>
                  </a:lnTo>
                  <a:lnTo>
                    <a:pt x="36881" y="31837"/>
                  </a:lnTo>
                  <a:lnTo>
                    <a:pt x="36844" y="31544"/>
                  </a:lnTo>
                  <a:lnTo>
                    <a:pt x="36808" y="31362"/>
                  </a:lnTo>
                  <a:lnTo>
                    <a:pt x="36735" y="31179"/>
                  </a:lnTo>
                  <a:lnTo>
                    <a:pt x="36552" y="30557"/>
                  </a:lnTo>
                  <a:lnTo>
                    <a:pt x="37064" y="30521"/>
                  </a:lnTo>
                  <a:close/>
                  <a:moveTo>
                    <a:pt x="39586" y="32202"/>
                  </a:moveTo>
                  <a:lnTo>
                    <a:pt x="39842" y="32239"/>
                  </a:lnTo>
                  <a:lnTo>
                    <a:pt x="40134" y="32312"/>
                  </a:lnTo>
                  <a:lnTo>
                    <a:pt x="39988" y="32385"/>
                  </a:lnTo>
                  <a:lnTo>
                    <a:pt x="39842" y="32458"/>
                  </a:lnTo>
                  <a:lnTo>
                    <a:pt x="39732" y="32495"/>
                  </a:lnTo>
                  <a:lnTo>
                    <a:pt x="39586" y="32531"/>
                  </a:lnTo>
                  <a:lnTo>
                    <a:pt x="39403" y="32495"/>
                  </a:lnTo>
                  <a:lnTo>
                    <a:pt x="39257" y="32458"/>
                  </a:lnTo>
                  <a:lnTo>
                    <a:pt x="38928" y="32349"/>
                  </a:lnTo>
                  <a:lnTo>
                    <a:pt x="39257" y="32239"/>
                  </a:lnTo>
                  <a:lnTo>
                    <a:pt x="39586" y="32202"/>
                  </a:lnTo>
                  <a:close/>
                  <a:moveTo>
                    <a:pt x="35857" y="30557"/>
                  </a:moveTo>
                  <a:lnTo>
                    <a:pt x="35931" y="30631"/>
                  </a:lnTo>
                  <a:lnTo>
                    <a:pt x="36004" y="30740"/>
                  </a:lnTo>
                  <a:lnTo>
                    <a:pt x="36004" y="30886"/>
                  </a:lnTo>
                  <a:lnTo>
                    <a:pt x="35784" y="31033"/>
                  </a:lnTo>
                  <a:lnTo>
                    <a:pt x="35602" y="31179"/>
                  </a:lnTo>
                  <a:lnTo>
                    <a:pt x="35455" y="31325"/>
                  </a:lnTo>
                  <a:lnTo>
                    <a:pt x="35346" y="31508"/>
                  </a:lnTo>
                  <a:lnTo>
                    <a:pt x="35236" y="31727"/>
                  </a:lnTo>
                  <a:lnTo>
                    <a:pt x="35163" y="31946"/>
                  </a:lnTo>
                  <a:lnTo>
                    <a:pt x="35090" y="32458"/>
                  </a:lnTo>
                  <a:lnTo>
                    <a:pt x="35053" y="32604"/>
                  </a:lnTo>
                  <a:lnTo>
                    <a:pt x="34980" y="32787"/>
                  </a:lnTo>
                  <a:lnTo>
                    <a:pt x="34797" y="33153"/>
                  </a:lnTo>
                  <a:lnTo>
                    <a:pt x="34761" y="33189"/>
                  </a:lnTo>
                  <a:lnTo>
                    <a:pt x="34688" y="33189"/>
                  </a:lnTo>
                  <a:lnTo>
                    <a:pt x="34542" y="33226"/>
                  </a:lnTo>
                  <a:lnTo>
                    <a:pt x="34505" y="33226"/>
                  </a:lnTo>
                  <a:lnTo>
                    <a:pt x="34469" y="33189"/>
                  </a:lnTo>
                  <a:lnTo>
                    <a:pt x="34432" y="33153"/>
                  </a:lnTo>
                  <a:lnTo>
                    <a:pt x="34359" y="33006"/>
                  </a:lnTo>
                  <a:lnTo>
                    <a:pt x="34322" y="32933"/>
                  </a:lnTo>
                  <a:lnTo>
                    <a:pt x="34651" y="31910"/>
                  </a:lnTo>
                  <a:lnTo>
                    <a:pt x="34834" y="31435"/>
                  </a:lnTo>
                  <a:lnTo>
                    <a:pt x="35017" y="30923"/>
                  </a:lnTo>
                  <a:lnTo>
                    <a:pt x="35090" y="30813"/>
                  </a:lnTo>
                  <a:lnTo>
                    <a:pt x="35273" y="30704"/>
                  </a:lnTo>
                  <a:lnTo>
                    <a:pt x="35638" y="30557"/>
                  </a:lnTo>
                  <a:close/>
                  <a:moveTo>
                    <a:pt x="37831" y="33116"/>
                  </a:moveTo>
                  <a:lnTo>
                    <a:pt x="38051" y="33226"/>
                  </a:lnTo>
                  <a:lnTo>
                    <a:pt x="37575" y="33482"/>
                  </a:lnTo>
                  <a:lnTo>
                    <a:pt x="37356" y="33591"/>
                  </a:lnTo>
                  <a:lnTo>
                    <a:pt x="37100" y="33628"/>
                  </a:lnTo>
                  <a:lnTo>
                    <a:pt x="36917" y="33628"/>
                  </a:lnTo>
                  <a:lnTo>
                    <a:pt x="36698" y="33518"/>
                  </a:lnTo>
                  <a:lnTo>
                    <a:pt x="36954" y="33409"/>
                  </a:lnTo>
                  <a:lnTo>
                    <a:pt x="37173" y="33262"/>
                  </a:lnTo>
                  <a:lnTo>
                    <a:pt x="37393" y="33153"/>
                  </a:lnTo>
                  <a:lnTo>
                    <a:pt x="37539" y="33116"/>
                  </a:lnTo>
                  <a:close/>
                  <a:moveTo>
                    <a:pt x="14731" y="0"/>
                  </a:move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9" name="Google Shape;5259;p70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0" name="Google Shape;5260;p70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1" name="Google Shape;5261;p70"/>
            <p:cNvSpPr/>
            <p:nvPr/>
          </p:nvSpPr>
          <p:spPr>
            <a:xfrm>
              <a:off x="3592050" y="341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2" name="Google Shape;5262;p70"/>
            <p:cNvSpPr/>
            <p:nvPr/>
          </p:nvSpPr>
          <p:spPr>
            <a:xfrm>
              <a:off x="3666075" y="4015725"/>
              <a:ext cx="33825" cy="12800"/>
            </a:xfrm>
            <a:custGeom>
              <a:avLst/>
              <a:gdLst/>
              <a:ahLst/>
              <a:cxnLst/>
              <a:rect l="l" t="t" r="r" b="b"/>
              <a:pathLst>
                <a:path w="1353" h="512" fill="none" extrusionOk="0">
                  <a:moveTo>
                    <a:pt x="402" y="512"/>
                  </a:moveTo>
                  <a:lnTo>
                    <a:pt x="402" y="512"/>
                  </a:lnTo>
                  <a:lnTo>
                    <a:pt x="219" y="512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256" y="293"/>
                  </a:lnTo>
                  <a:lnTo>
                    <a:pt x="475" y="146"/>
                  </a:lnTo>
                  <a:lnTo>
                    <a:pt x="695" y="37"/>
                  </a:lnTo>
                  <a:lnTo>
                    <a:pt x="841" y="0"/>
                  </a:lnTo>
                  <a:lnTo>
                    <a:pt x="950" y="0"/>
                  </a:lnTo>
                  <a:lnTo>
                    <a:pt x="950" y="0"/>
                  </a:lnTo>
                  <a:lnTo>
                    <a:pt x="1133" y="0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877" y="366"/>
                  </a:lnTo>
                  <a:lnTo>
                    <a:pt x="658" y="475"/>
                  </a:lnTo>
                  <a:lnTo>
                    <a:pt x="402" y="51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3" name="Google Shape;5263;p70"/>
            <p:cNvSpPr/>
            <p:nvPr/>
          </p:nvSpPr>
          <p:spPr>
            <a:xfrm>
              <a:off x="3721800" y="3992875"/>
              <a:ext cx="30175" cy="8250"/>
            </a:xfrm>
            <a:custGeom>
              <a:avLst/>
              <a:gdLst/>
              <a:ahLst/>
              <a:cxnLst/>
              <a:rect l="l" t="t" r="r" b="b"/>
              <a:pathLst>
                <a:path w="1207" h="330" fill="none" extrusionOk="0">
                  <a:moveTo>
                    <a:pt x="659" y="329"/>
                  </a:moveTo>
                  <a:lnTo>
                    <a:pt x="659" y="329"/>
                  </a:lnTo>
                  <a:lnTo>
                    <a:pt x="476" y="293"/>
                  </a:lnTo>
                  <a:lnTo>
                    <a:pt x="330" y="256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330" y="37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915" y="37"/>
                  </a:lnTo>
                  <a:lnTo>
                    <a:pt x="1207" y="110"/>
                  </a:lnTo>
                  <a:lnTo>
                    <a:pt x="1207" y="110"/>
                  </a:lnTo>
                  <a:lnTo>
                    <a:pt x="1061" y="183"/>
                  </a:lnTo>
                  <a:lnTo>
                    <a:pt x="915" y="256"/>
                  </a:lnTo>
                  <a:lnTo>
                    <a:pt x="805" y="293"/>
                  </a:lnTo>
                  <a:lnTo>
                    <a:pt x="659" y="32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4" name="Google Shape;5264;p70"/>
            <p:cNvSpPr/>
            <p:nvPr/>
          </p:nvSpPr>
          <p:spPr>
            <a:xfrm>
              <a:off x="3606675" y="3951750"/>
              <a:ext cx="42050" cy="66725"/>
            </a:xfrm>
            <a:custGeom>
              <a:avLst/>
              <a:gdLst/>
              <a:ahLst/>
              <a:cxnLst/>
              <a:rect l="l" t="t" r="r" b="b"/>
              <a:pathLst>
                <a:path w="1682" h="2669" fill="none" extrusionOk="0">
                  <a:moveTo>
                    <a:pt x="220" y="2669"/>
                  </a:moveTo>
                  <a:lnTo>
                    <a:pt x="220" y="2669"/>
                  </a:lnTo>
                  <a:lnTo>
                    <a:pt x="183" y="2669"/>
                  </a:lnTo>
                  <a:lnTo>
                    <a:pt x="183" y="2669"/>
                  </a:lnTo>
                  <a:lnTo>
                    <a:pt x="147" y="2632"/>
                  </a:lnTo>
                  <a:lnTo>
                    <a:pt x="110" y="2596"/>
                  </a:lnTo>
                  <a:lnTo>
                    <a:pt x="37" y="2449"/>
                  </a:lnTo>
                  <a:lnTo>
                    <a:pt x="37" y="2449"/>
                  </a:lnTo>
                  <a:lnTo>
                    <a:pt x="0" y="2376"/>
                  </a:lnTo>
                  <a:lnTo>
                    <a:pt x="0" y="2376"/>
                  </a:lnTo>
                  <a:lnTo>
                    <a:pt x="329" y="1353"/>
                  </a:lnTo>
                  <a:lnTo>
                    <a:pt x="512" y="878"/>
                  </a:lnTo>
                  <a:lnTo>
                    <a:pt x="695" y="366"/>
                  </a:lnTo>
                  <a:lnTo>
                    <a:pt x="695" y="366"/>
                  </a:lnTo>
                  <a:lnTo>
                    <a:pt x="768" y="256"/>
                  </a:lnTo>
                  <a:lnTo>
                    <a:pt x="951" y="14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0"/>
                  </a:lnTo>
                  <a:lnTo>
                    <a:pt x="1426" y="0"/>
                  </a:lnTo>
                  <a:lnTo>
                    <a:pt x="1535" y="0"/>
                  </a:lnTo>
                  <a:lnTo>
                    <a:pt x="1609" y="74"/>
                  </a:lnTo>
                  <a:lnTo>
                    <a:pt x="1682" y="183"/>
                  </a:lnTo>
                  <a:lnTo>
                    <a:pt x="1682" y="329"/>
                  </a:lnTo>
                  <a:lnTo>
                    <a:pt x="1682" y="329"/>
                  </a:lnTo>
                  <a:lnTo>
                    <a:pt x="1462" y="476"/>
                  </a:lnTo>
                  <a:lnTo>
                    <a:pt x="1280" y="622"/>
                  </a:lnTo>
                  <a:lnTo>
                    <a:pt x="1133" y="768"/>
                  </a:lnTo>
                  <a:lnTo>
                    <a:pt x="1024" y="951"/>
                  </a:lnTo>
                  <a:lnTo>
                    <a:pt x="914" y="1170"/>
                  </a:lnTo>
                  <a:lnTo>
                    <a:pt x="841" y="1389"/>
                  </a:lnTo>
                  <a:lnTo>
                    <a:pt x="768" y="1901"/>
                  </a:lnTo>
                  <a:lnTo>
                    <a:pt x="768" y="1901"/>
                  </a:lnTo>
                  <a:lnTo>
                    <a:pt x="731" y="2047"/>
                  </a:lnTo>
                  <a:lnTo>
                    <a:pt x="658" y="2230"/>
                  </a:lnTo>
                  <a:lnTo>
                    <a:pt x="475" y="2596"/>
                  </a:lnTo>
                  <a:lnTo>
                    <a:pt x="475" y="2596"/>
                  </a:lnTo>
                  <a:lnTo>
                    <a:pt x="439" y="2632"/>
                  </a:lnTo>
                  <a:lnTo>
                    <a:pt x="366" y="2632"/>
                  </a:lnTo>
                  <a:lnTo>
                    <a:pt x="220" y="2669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5" name="Google Shape;5265;p70"/>
            <p:cNvSpPr/>
            <p:nvPr/>
          </p:nvSpPr>
          <p:spPr>
            <a:xfrm>
              <a:off x="3662400" y="3950825"/>
              <a:ext cx="43900" cy="41150"/>
            </a:xfrm>
            <a:custGeom>
              <a:avLst/>
              <a:gdLst/>
              <a:ahLst/>
              <a:cxnLst/>
              <a:rect l="l" t="t" r="r" b="b"/>
              <a:pathLst>
                <a:path w="1756" h="1646" fill="none" extrusionOk="0">
                  <a:moveTo>
                    <a:pt x="842" y="1646"/>
                  </a:moveTo>
                  <a:lnTo>
                    <a:pt x="842" y="1646"/>
                  </a:lnTo>
                  <a:lnTo>
                    <a:pt x="586" y="1573"/>
                  </a:lnTo>
                  <a:lnTo>
                    <a:pt x="476" y="1536"/>
                  </a:lnTo>
                  <a:lnTo>
                    <a:pt x="403" y="1463"/>
                  </a:lnTo>
                  <a:lnTo>
                    <a:pt x="366" y="1390"/>
                  </a:lnTo>
                  <a:lnTo>
                    <a:pt x="330" y="1317"/>
                  </a:lnTo>
                  <a:lnTo>
                    <a:pt x="293" y="1024"/>
                  </a:lnTo>
                  <a:lnTo>
                    <a:pt x="293" y="1024"/>
                  </a:lnTo>
                  <a:lnTo>
                    <a:pt x="257" y="842"/>
                  </a:lnTo>
                  <a:lnTo>
                    <a:pt x="184" y="659"/>
                  </a:lnTo>
                  <a:lnTo>
                    <a:pt x="184" y="65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513" y="1"/>
                  </a:lnTo>
                  <a:lnTo>
                    <a:pt x="513" y="1"/>
                  </a:lnTo>
                  <a:lnTo>
                    <a:pt x="769" y="1"/>
                  </a:lnTo>
                  <a:lnTo>
                    <a:pt x="1024" y="37"/>
                  </a:lnTo>
                  <a:lnTo>
                    <a:pt x="1207" y="111"/>
                  </a:lnTo>
                  <a:lnTo>
                    <a:pt x="1390" y="220"/>
                  </a:lnTo>
                  <a:lnTo>
                    <a:pt x="1500" y="366"/>
                  </a:lnTo>
                  <a:lnTo>
                    <a:pt x="1609" y="513"/>
                  </a:lnTo>
                  <a:lnTo>
                    <a:pt x="1719" y="695"/>
                  </a:lnTo>
                  <a:lnTo>
                    <a:pt x="1755" y="915"/>
                  </a:lnTo>
                  <a:lnTo>
                    <a:pt x="1755" y="915"/>
                  </a:lnTo>
                  <a:lnTo>
                    <a:pt x="1463" y="951"/>
                  </a:lnTo>
                  <a:lnTo>
                    <a:pt x="1317" y="988"/>
                  </a:lnTo>
                  <a:lnTo>
                    <a:pt x="1171" y="1061"/>
                  </a:lnTo>
                  <a:lnTo>
                    <a:pt x="1171" y="1061"/>
                  </a:lnTo>
                  <a:lnTo>
                    <a:pt x="1097" y="1171"/>
                  </a:lnTo>
                  <a:lnTo>
                    <a:pt x="988" y="1317"/>
                  </a:lnTo>
                  <a:lnTo>
                    <a:pt x="842" y="164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6" name="Google Shape;5266;p70"/>
            <p:cNvSpPr/>
            <p:nvPr/>
          </p:nvSpPr>
          <p:spPr>
            <a:xfrm>
              <a:off x="3584750" y="3898750"/>
              <a:ext cx="73125" cy="40225"/>
            </a:xfrm>
            <a:custGeom>
              <a:avLst/>
              <a:gdLst/>
              <a:ahLst/>
              <a:cxnLst/>
              <a:rect l="l" t="t" r="r" b="b"/>
              <a:pathLst>
                <a:path w="2925" h="1609" fill="none" extrusionOk="0">
                  <a:moveTo>
                    <a:pt x="110" y="1463"/>
                  </a:moveTo>
                  <a:lnTo>
                    <a:pt x="110" y="1463"/>
                  </a:lnTo>
                  <a:lnTo>
                    <a:pt x="0" y="1207"/>
                  </a:lnTo>
                  <a:lnTo>
                    <a:pt x="0" y="1134"/>
                  </a:lnTo>
                  <a:lnTo>
                    <a:pt x="0" y="1060"/>
                  </a:lnTo>
                  <a:lnTo>
                    <a:pt x="37" y="987"/>
                  </a:lnTo>
                  <a:lnTo>
                    <a:pt x="73" y="914"/>
                  </a:lnTo>
                  <a:lnTo>
                    <a:pt x="292" y="805"/>
                  </a:lnTo>
                  <a:lnTo>
                    <a:pt x="292" y="805"/>
                  </a:lnTo>
                  <a:lnTo>
                    <a:pt x="1097" y="439"/>
                  </a:lnTo>
                  <a:lnTo>
                    <a:pt x="1937" y="0"/>
                  </a:lnTo>
                  <a:lnTo>
                    <a:pt x="1937" y="0"/>
                  </a:lnTo>
                  <a:lnTo>
                    <a:pt x="2303" y="293"/>
                  </a:lnTo>
                  <a:lnTo>
                    <a:pt x="2486" y="439"/>
                  </a:lnTo>
                  <a:lnTo>
                    <a:pt x="2632" y="585"/>
                  </a:lnTo>
                  <a:lnTo>
                    <a:pt x="2778" y="768"/>
                  </a:lnTo>
                  <a:lnTo>
                    <a:pt x="2888" y="987"/>
                  </a:lnTo>
                  <a:lnTo>
                    <a:pt x="2924" y="1243"/>
                  </a:lnTo>
                  <a:lnTo>
                    <a:pt x="2888" y="1536"/>
                  </a:lnTo>
                  <a:lnTo>
                    <a:pt x="2888" y="1536"/>
                  </a:lnTo>
                  <a:lnTo>
                    <a:pt x="2486" y="1572"/>
                  </a:lnTo>
                  <a:lnTo>
                    <a:pt x="2157" y="1609"/>
                  </a:lnTo>
                  <a:lnTo>
                    <a:pt x="2157" y="1609"/>
                  </a:lnTo>
                  <a:lnTo>
                    <a:pt x="1937" y="1572"/>
                  </a:lnTo>
                  <a:lnTo>
                    <a:pt x="1755" y="1499"/>
                  </a:lnTo>
                  <a:lnTo>
                    <a:pt x="1535" y="1316"/>
                  </a:lnTo>
                  <a:lnTo>
                    <a:pt x="1279" y="1097"/>
                  </a:lnTo>
                  <a:lnTo>
                    <a:pt x="1279" y="1097"/>
                  </a:lnTo>
                  <a:lnTo>
                    <a:pt x="110" y="146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7" name="Google Shape;5267;p70"/>
            <p:cNvSpPr/>
            <p:nvPr/>
          </p:nvSpPr>
          <p:spPr>
            <a:xfrm>
              <a:off x="3193650" y="3855800"/>
              <a:ext cx="9150" cy="11900"/>
            </a:xfrm>
            <a:custGeom>
              <a:avLst/>
              <a:gdLst/>
              <a:ahLst/>
              <a:cxnLst/>
              <a:rect l="l" t="t" r="r" b="b"/>
              <a:pathLst>
                <a:path w="366" h="476" fill="none" extrusionOk="0">
                  <a:moveTo>
                    <a:pt x="292" y="476"/>
                  </a:moveTo>
                  <a:lnTo>
                    <a:pt x="292" y="476"/>
                  </a:lnTo>
                  <a:lnTo>
                    <a:pt x="110" y="439"/>
                  </a:lnTo>
                  <a:lnTo>
                    <a:pt x="37" y="439"/>
                  </a:lnTo>
                  <a:lnTo>
                    <a:pt x="0" y="403"/>
                  </a:lnTo>
                  <a:lnTo>
                    <a:pt x="0" y="403"/>
                  </a:lnTo>
                  <a:lnTo>
                    <a:pt x="0" y="256"/>
                  </a:lnTo>
                  <a:lnTo>
                    <a:pt x="37" y="147"/>
                  </a:lnTo>
                  <a:lnTo>
                    <a:pt x="183" y="74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292" y="47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8" name="Google Shape;5268;p70"/>
            <p:cNvSpPr/>
            <p:nvPr/>
          </p:nvSpPr>
          <p:spPr>
            <a:xfrm>
              <a:off x="3931075" y="3819250"/>
              <a:ext cx="8250" cy="2775"/>
            </a:xfrm>
            <a:custGeom>
              <a:avLst/>
              <a:gdLst/>
              <a:ahLst/>
              <a:cxnLst/>
              <a:rect l="l" t="t" r="r" b="b"/>
              <a:pathLst>
                <a:path w="330" h="111" fill="none" extrusionOk="0">
                  <a:moveTo>
                    <a:pt x="329" y="110"/>
                  </a:moveTo>
                  <a:lnTo>
                    <a:pt x="329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329" y="11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9" name="Google Shape;5269;p70"/>
            <p:cNvSpPr/>
            <p:nvPr/>
          </p:nvSpPr>
          <p:spPr>
            <a:xfrm>
              <a:off x="3522600" y="3795500"/>
              <a:ext cx="10075" cy="31075"/>
            </a:xfrm>
            <a:custGeom>
              <a:avLst/>
              <a:gdLst/>
              <a:ahLst/>
              <a:cxnLst/>
              <a:rect l="l" t="t" r="r" b="b"/>
              <a:pathLst>
                <a:path w="403" h="1243" fill="none" extrusionOk="0">
                  <a:moveTo>
                    <a:pt x="403" y="1243"/>
                  </a:moveTo>
                  <a:lnTo>
                    <a:pt x="403" y="1243"/>
                  </a:lnTo>
                  <a:lnTo>
                    <a:pt x="220" y="1060"/>
                  </a:lnTo>
                  <a:lnTo>
                    <a:pt x="74" y="914"/>
                  </a:lnTo>
                  <a:lnTo>
                    <a:pt x="1" y="731"/>
                  </a:lnTo>
                  <a:lnTo>
                    <a:pt x="1" y="548"/>
                  </a:lnTo>
                  <a:lnTo>
                    <a:pt x="1" y="402"/>
                  </a:lnTo>
                  <a:lnTo>
                    <a:pt x="74" y="256"/>
                  </a:lnTo>
                  <a:lnTo>
                    <a:pt x="220" y="11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403" y="124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0" name="Google Shape;5270;p70"/>
            <p:cNvSpPr/>
            <p:nvPr/>
          </p:nvSpPr>
          <p:spPr>
            <a:xfrm>
              <a:off x="3504325" y="3786350"/>
              <a:ext cx="4600" cy="15575"/>
            </a:xfrm>
            <a:custGeom>
              <a:avLst/>
              <a:gdLst/>
              <a:ahLst/>
              <a:cxnLst/>
              <a:rect l="l" t="t" r="r" b="b"/>
              <a:pathLst>
                <a:path w="184" h="623" fill="none" extrusionOk="0">
                  <a:moveTo>
                    <a:pt x="183" y="622"/>
                  </a:moveTo>
                  <a:lnTo>
                    <a:pt x="183" y="622"/>
                  </a:lnTo>
                  <a:lnTo>
                    <a:pt x="37" y="476"/>
                  </a:lnTo>
                  <a:lnTo>
                    <a:pt x="1" y="366"/>
                  </a:lnTo>
                  <a:lnTo>
                    <a:pt x="1" y="293"/>
                  </a:lnTo>
                  <a:lnTo>
                    <a:pt x="1" y="220"/>
                  </a:lnTo>
                  <a:lnTo>
                    <a:pt x="37" y="147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3" y="62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1" name="Google Shape;5271;p70"/>
            <p:cNvSpPr/>
            <p:nvPr/>
          </p:nvSpPr>
          <p:spPr>
            <a:xfrm>
              <a:off x="3505250" y="3701375"/>
              <a:ext cx="4575" cy="10075"/>
            </a:xfrm>
            <a:custGeom>
              <a:avLst/>
              <a:gdLst/>
              <a:ahLst/>
              <a:cxnLst/>
              <a:rect l="l" t="t" r="r" b="b"/>
              <a:pathLst>
                <a:path w="183" h="403" fill="none" extrusionOk="0">
                  <a:moveTo>
                    <a:pt x="73" y="402"/>
                  </a:moveTo>
                  <a:lnTo>
                    <a:pt x="73" y="402"/>
                  </a:lnTo>
                  <a:lnTo>
                    <a:pt x="37" y="29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11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73" y="40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2" name="Google Shape;5272;p70"/>
            <p:cNvSpPr/>
            <p:nvPr/>
          </p:nvSpPr>
          <p:spPr>
            <a:xfrm>
              <a:off x="3380975" y="3574350"/>
              <a:ext cx="57575" cy="29275"/>
            </a:xfrm>
            <a:custGeom>
              <a:avLst/>
              <a:gdLst/>
              <a:ahLst/>
              <a:cxnLst/>
              <a:rect l="l" t="t" r="r" b="b"/>
              <a:pathLst>
                <a:path w="2303" h="1171" fill="none" extrusionOk="0">
                  <a:moveTo>
                    <a:pt x="439" y="1170"/>
                  </a:moveTo>
                  <a:lnTo>
                    <a:pt x="439" y="1170"/>
                  </a:lnTo>
                  <a:lnTo>
                    <a:pt x="219" y="1134"/>
                  </a:lnTo>
                  <a:lnTo>
                    <a:pt x="0" y="1061"/>
                  </a:lnTo>
                  <a:lnTo>
                    <a:pt x="0" y="1061"/>
                  </a:lnTo>
                  <a:lnTo>
                    <a:pt x="329" y="732"/>
                  </a:lnTo>
                  <a:lnTo>
                    <a:pt x="621" y="476"/>
                  </a:lnTo>
                  <a:lnTo>
                    <a:pt x="621" y="476"/>
                  </a:lnTo>
                  <a:lnTo>
                    <a:pt x="950" y="257"/>
                  </a:lnTo>
                  <a:lnTo>
                    <a:pt x="1316" y="1"/>
                  </a:lnTo>
                  <a:lnTo>
                    <a:pt x="1316" y="1"/>
                  </a:lnTo>
                  <a:lnTo>
                    <a:pt x="2303" y="476"/>
                  </a:lnTo>
                  <a:lnTo>
                    <a:pt x="2303" y="476"/>
                  </a:lnTo>
                  <a:lnTo>
                    <a:pt x="1206" y="914"/>
                  </a:lnTo>
                  <a:lnTo>
                    <a:pt x="1206" y="914"/>
                  </a:lnTo>
                  <a:lnTo>
                    <a:pt x="841" y="1061"/>
                  </a:lnTo>
                  <a:lnTo>
                    <a:pt x="658" y="1134"/>
                  </a:lnTo>
                  <a:lnTo>
                    <a:pt x="439" y="117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3" name="Google Shape;5273;p70"/>
            <p:cNvSpPr/>
            <p:nvPr/>
          </p:nvSpPr>
          <p:spPr>
            <a:xfrm>
              <a:off x="3746475" y="3546025"/>
              <a:ext cx="4600" cy="14650"/>
            </a:xfrm>
            <a:custGeom>
              <a:avLst/>
              <a:gdLst/>
              <a:ahLst/>
              <a:cxnLst/>
              <a:rect l="l" t="t" r="r" b="b"/>
              <a:pathLst>
                <a:path w="184" h="586" fill="none" extrusionOk="0">
                  <a:moveTo>
                    <a:pt x="1" y="585"/>
                  </a:moveTo>
                  <a:lnTo>
                    <a:pt x="1" y="585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147" y="220"/>
                  </a:lnTo>
                  <a:lnTo>
                    <a:pt x="183" y="366"/>
                  </a:lnTo>
                  <a:lnTo>
                    <a:pt x="110" y="439"/>
                  </a:lnTo>
                  <a:lnTo>
                    <a:pt x="1" y="585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4" name="Google Shape;5274;p70"/>
            <p:cNvSpPr/>
            <p:nvPr/>
          </p:nvSpPr>
          <p:spPr>
            <a:xfrm>
              <a:off x="3358125" y="3438200"/>
              <a:ext cx="62150" cy="42975"/>
            </a:xfrm>
            <a:custGeom>
              <a:avLst/>
              <a:gdLst/>
              <a:ahLst/>
              <a:cxnLst/>
              <a:rect l="l" t="t" r="r" b="b"/>
              <a:pathLst>
                <a:path w="2486" h="1719" fill="none" extrusionOk="0">
                  <a:moveTo>
                    <a:pt x="0" y="1718"/>
                  </a:moveTo>
                  <a:lnTo>
                    <a:pt x="0" y="1718"/>
                  </a:lnTo>
                  <a:lnTo>
                    <a:pt x="73" y="1499"/>
                  </a:lnTo>
                  <a:lnTo>
                    <a:pt x="147" y="1316"/>
                  </a:lnTo>
                  <a:lnTo>
                    <a:pt x="293" y="1170"/>
                  </a:lnTo>
                  <a:lnTo>
                    <a:pt x="439" y="1061"/>
                  </a:lnTo>
                  <a:lnTo>
                    <a:pt x="731" y="878"/>
                  </a:lnTo>
                  <a:lnTo>
                    <a:pt x="878" y="805"/>
                  </a:lnTo>
                  <a:lnTo>
                    <a:pt x="1024" y="695"/>
                  </a:lnTo>
                  <a:lnTo>
                    <a:pt x="1024" y="695"/>
                  </a:lnTo>
                  <a:lnTo>
                    <a:pt x="768" y="403"/>
                  </a:lnTo>
                  <a:lnTo>
                    <a:pt x="768" y="403"/>
                  </a:lnTo>
                  <a:lnTo>
                    <a:pt x="987" y="220"/>
                  </a:lnTo>
                  <a:lnTo>
                    <a:pt x="1170" y="74"/>
                  </a:lnTo>
                  <a:lnTo>
                    <a:pt x="1316" y="37"/>
                  </a:lnTo>
                  <a:lnTo>
                    <a:pt x="1535" y="1"/>
                  </a:lnTo>
                  <a:lnTo>
                    <a:pt x="1535" y="1"/>
                  </a:lnTo>
                  <a:lnTo>
                    <a:pt x="1974" y="37"/>
                  </a:lnTo>
                  <a:lnTo>
                    <a:pt x="1974" y="37"/>
                  </a:lnTo>
                  <a:lnTo>
                    <a:pt x="1755" y="476"/>
                  </a:lnTo>
                  <a:lnTo>
                    <a:pt x="1755" y="476"/>
                  </a:lnTo>
                  <a:lnTo>
                    <a:pt x="2486" y="951"/>
                  </a:lnTo>
                  <a:lnTo>
                    <a:pt x="2486" y="951"/>
                  </a:lnTo>
                  <a:lnTo>
                    <a:pt x="2230" y="1316"/>
                  </a:lnTo>
                  <a:lnTo>
                    <a:pt x="2230" y="1316"/>
                  </a:lnTo>
                  <a:lnTo>
                    <a:pt x="2011" y="1280"/>
                  </a:lnTo>
                  <a:lnTo>
                    <a:pt x="1755" y="1280"/>
                  </a:lnTo>
                  <a:lnTo>
                    <a:pt x="1755" y="1280"/>
                  </a:lnTo>
                  <a:lnTo>
                    <a:pt x="1316" y="1316"/>
                  </a:lnTo>
                  <a:lnTo>
                    <a:pt x="878" y="1426"/>
                  </a:lnTo>
                  <a:lnTo>
                    <a:pt x="439" y="1536"/>
                  </a:lnTo>
                  <a:lnTo>
                    <a:pt x="0" y="1718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5" name="Google Shape;5275;p70"/>
            <p:cNvSpPr/>
            <p:nvPr/>
          </p:nvSpPr>
          <p:spPr>
            <a:xfrm>
              <a:off x="3674300" y="3422675"/>
              <a:ext cx="39300" cy="54850"/>
            </a:xfrm>
            <a:custGeom>
              <a:avLst/>
              <a:gdLst/>
              <a:ahLst/>
              <a:cxnLst/>
              <a:rect l="l" t="t" r="r" b="b"/>
              <a:pathLst>
                <a:path w="1572" h="2194" fill="none" extrusionOk="0">
                  <a:moveTo>
                    <a:pt x="0" y="2193"/>
                  </a:moveTo>
                  <a:lnTo>
                    <a:pt x="0" y="2193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219" y="1462"/>
                  </a:lnTo>
                  <a:lnTo>
                    <a:pt x="293" y="1279"/>
                  </a:lnTo>
                  <a:lnTo>
                    <a:pt x="402" y="1133"/>
                  </a:lnTo>
                  <a:lnTo>
                    <a:pt x="548" y="987"/>
                  </a:lnTo>
                  <a:lnTo>
                    <a:pt x="548" y="987"/>
                  </a:lnTo>
                  <a:lnTo>
                    <a:pt x="658" y="841"/>
                  </a:lnTo>
                  <a:lnTo>
                    <a:pt x="768" y="658"/>
                  </a:lnTo>
                  <a:lnTo>
                    <a:pt x="987" y="329"/>
                  </a:lnTo>
                  <a:lnTo>
                    <a:pt x="987" y="329"/>
                  </a:lnTo>
                  <a:lnTo>
                    <a:pt x="1133" y="110"/>
                  </a:lnTo>
                  <a:lnTo>
                    <a:pt x="1206" y="37"/>
                  </a:lnTo>
                  <a:lnTo>
                    <a:pt x="1316" y="0"/>
                  </a:lnTo>
                  <a:lnTo>
                    <a:pt x="1316" y="0"/>
                  </a:lnTo>
                  <a:lnTo>
                    <a:pt x="1426" y="37"/>
                  </a:lnTo>
                  <a:lnTo>
                    <a:pt x="1572" y="110"/>
                  </a:lnTo>
                  <a:lnTo>
                    <a:pt x="1572" y="110"/>
                  </a:lnTo>
                  <a:lnTo>
                    <a:pt x="1389" y="658"/>
                  </a:lnTo>
                  <a:lnTo>
                    <a:pt x="1316" y="914"/>
                  </a:lnTo>
                  <a:lnTo>
                    <a:pt x="1206" y="1133"/>
                  </a:lnTo>
                  <a:lnTo>
                    <a:pt x="1024" y="1353"/>
                  </a:lnTo>
                  <a:lnTo>
                    <a:pt x="841" y="1499"/>
                  </a:lnTo>
                  <a:lnTo>
                    <a:pt x="585" y="1608"/>
                  </a:lnTo>
                  <a:lnTo>
                    <a:pt x="219" y="1645"/>
                  </a:lnTo>
                  <a:lnTo>
                    <a:pt x="219" y="1645"/>
                  </a:lnTo>
                  <a:lnTo>
                    <a:pt x="146" y="1645"/>
                  </a:lnTo>
                  <a:lnTo>
                    <a:pt x="146" y="1645"/>
                  </a:lnTo>
                  <a:lnTo>
                    <a:pt x="110" y="2157"/>
                  </a:lnTo>
                  <a:lnTo>
                    <a:pt x="110" y="2157"/>
                  </a:lnTo>
                  <a:lnTo>
                    <a:pt x="0" y="219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6" name="Google Shape;5276;p70"/>
            <p:cNvSpPr/>
            <p:nvPr/>
          </p:nvSpPr>
          <p:spPr>
            <a:xfrm>
              <a:off x="3827800" y="3369675"/>
              <a:ext cx="3675" cy="7325"/>
            </a:xfrm>
            <a:custGeom>
              <a:avLst/>
              <a:gdLst/>
              <a:ahLst/>
              <a:cxnLst/>
              <a:rect l="l" t="t" r="r" b="b"/>
              <a:pathLst>
                <a:path w="147" h="293" fill="none" extrusionOk="0">
                  <a:moveTo>
                    <a:pt x="147" y="293"/>
                  </a:moveTo>
                  <a:lnTo>
                    <a:pt x="147" y="293"/>
                  </a:lnTo>
                  <a:lnTo>
                    <a:pt x="1" y="293"/>
                  </a:lnTo>
                  <a:lnTo>
                    <a:pt x="1" y="29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47" y="29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7" name="Google Shape;5277;p70"/>
            <p:cNvSpPr/>
            <p:nvPr/>
          </p:nvSpPr>
          <p:spPr>
            <a:xfrm>
              <a:off x="3894525" y="3358700"/>
              <a:ext cx="10075" cy="4600"/>
            </a:xfrm>
            <a:custGeom>
              <a:avLst/>
              <a:gdLst/>
              <a:ahLst/>
              <a:cxnLst/>
              <a:rect l="l" t="t" r="r" b="b"/>
              <a:pathLst>
                <a:path w="403" h="184" fill="none" extrusionOk="0">
                  <a:moveTo>
                    <a:pt x="37" y="183"/>
                  </a:moveTo>
                  <a:lnTo>
                    <a:pt x="37" y="183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2" y="183"/>
                  </a:lnTo>
                  <a:lnTo>
                    <a:pt x="402" y="183"/>
                  </a:lnTo>
                  <a:lnTo>
                    <a:pt x="37" y="183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8" name="Google Shape;5278;p70"/>
            <p:cNvSpPr/>
            <p:nvPr/>
          </p:nvSpPr>
          <p:spPr>
            <a:xfrm>
              <a:off x="3833300" y="3344075"/>
              <a:ext cx="5500" cy="18300"/>
            </a:xfrm>
            <a:custGeom>
              <a:avLst/>
              <a:gdLst/>
              <a:ahLst/>
              <a:cxnLst/>
              <a:rect l="l" t="t" r="r" b="b"/>
              <a:pathLst>
                <a:path w="220" h="732" fill="none" extrusionOk="0">
                  <a:moveTo>
                    <a:pt x="0" y="732"/>
                  </a:moveTo>
                  <a:lnTo>
                    <a:pt x="0" y="732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219" y="37"/>
                  </a:lnTo>
                  <a:lnTo>
                    <a:pt x="219" y="37"/>
                  </a:lnTo>
                  <a:lnTo>
                    <a:pt x="219" y="732"/>
                  </a:lnTo>
                  <a:lnTo>
                    <a:pt x="219" y="732"/>
                  </a:lnTo>
                  <a:lnTo>
                    <a:pt x="0" y="732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9" name="Google Shape;5279;p70"/>
            <p:cNvSpPr/>
            <p:nvPr/>
          </p:nvSpPr>
          <p:spPr>
            <a:xfrm>
              <a:off x="2748625" y="3187825"/>
              <a:ext cx="1491325" cy="2289050"/>
            </a:xfrm>
            <a:custGeom>
              <a:avLst/>
              <a:gdLst/>
              <a:ahLst/>
              <a:cxnLst/>
              <a:rect l="l" t="t" r="r" b="b"/>
              <a:pathLst>
                <a:path w="59653" h="91562" fill="none" extrusionOk="0">
                  <a:moveTo>
                    <a:pt x="14877" y="0"/>
                  </a:moveTo>
                  <a:lnTo>
                    <a:pt x="14877" y="0"/>
                  </a:lnTo>
                  <a:lnTo>
                    <a:pt x="14731" y="0"/>
                  </a:lnTo>
                  <a:lnTo>
                    <a:pt x="14585" y="73"/>
                  </a:lnTo>
                  <a:lnTo>
                    <a:pt x="14585" y="73"/>
                  </a:lnTo>
                  <a:lnTo>
                    <a:pt x="14292" y="183"/>
                  </a:lnTo>
                  <a:lnTo>
                    <a:pt x="14146" y="220"/>
                  </a:lnTo>
                  <a:lnTo>
                    <a:pt x="14000" y="256"/>
                  </a:lnTo>
                  <a:lnTo>
                    <a:pt x="14000" y="256"/>
                  </a:lnTo>
                  <a:lnTo>
                    <a:pt x="13780" y="220"/>
                  </a:lnTo>
                  <a:lnTo>
                    <a:pt x="13525" y="110"/>
                  </a:lnTo>
                  <a:lnTo>
                    <a:pt x="13525" y="110"/>
                  </a:lnTo>
                  <a:lnTo>
                    <a:pt x="13451" y="110"/>
                  </a:lnTo>
                  <a:lnTo>
                    <a:pt x="13451" y="110"/>
                  </a:lnTo>
                  <a:lnTo>
                    <a:pt x="13342" y="110"/>
                  </a:lnTo>
                  <a:lnTo>
                    <a:pt x="13232" y="183"/>
                  </a:lnTo>
                  <a:lnTo>
                    <a:pt x="12976" y="329"/>
                  </a:lnTo>
                  <a:lnTo>
                    <a:pt x="12976" y="329"/>
                  </a:lnTo>
                  <a:lnTo>
                    <a:pt x="12647" y="512"/>
                  </a:lnTo>
                  <a:lnTo>
                    <a:pt x="12465" y="585"/>
                  </a:lnTo>
                  <a:lnTo>
                    <a:pt x="12318" y="585"/>
                  </a:lnTo>
                  <a:lnTo>
                    <a:pt x="12318" y="585"/>
                  </a:lnTo>
                  <a:lnTo>
                    <a:pt x="12282" y="585"/>
                  </a:lnTo>
                  <a:lnTo>
                    <a:pt x="12282" y="585"/>
                  </a:lnTo>
                  <a:lnTo>
                    <a:pt x="12209" y="585"/>
                  </a:lnTo>
                  <a:lnTo>
                    <a:pt x="12209" y="585"/>
                  </a:lnTo>
                  <a:lnTo>
                    <a:pt x="11880" y="622"/>
                  </a:lnTo>
                  <a:lnTo>
                    <a:pt x="11624" y="731"/>
                  </a:lnTo>
                  <a:lnTo>
                    <a:pt x="11331" y="878"/>
                  </a:lnTo>
                  <a:lnTo>
                    <a:pt x="11076" y="1060"/>
                  </a:lnTo>
                  <a:lnTo>
                    <a:pt x="11076" y="1060"/>
                  </a:lnTo>
                  <a:lnTo>
                    <a:pt x="10747" y="1280"/>
                  </a:lnTo>
                  <a:lnTo>
                    <a:pt x="10418" y="1536"/>
                  </a:lnTo>
                  <a:lnTo>
                    <a:pt x="10418" y="1536"/>
                  </a:lnTo>
                  <a:lnTo>
                    <a:pt x="10198" y="1682"/>
                  </a:lnTo>
                  <a:lnTo>
                    <a:pt x="10016" y="1791"/>
                  </a:lnTo>
                  <a:lnTo>
                    <a:pt x="9796" y="1865"/>
                  </a:lnTo>
                  <a:lnTo>
                    <a:pt x="9577" y="1865"/>
                  </a:lnTo>
                  <a:lnTo>
                    <a:pt x="9577" y="1865"/>
                  </a:lnTo>
                  <a:lnTo>
                    <a:pt x="9394" y="1865"/>
                  </a:lnTo>
                  <a:lnTo>
                    <a:pt x="9248" y="1828"/>
                  </a:lnTo>
                  <a:lnTo>
                    <a:pt x="9248" y="1828"/>
                  </a:lnTo>
                  <a:lnTo>
                    <a:pt x="8992" y="1791"/>
                  </a:lnTo>
                  <a:lnTo>
                    <a:pt x="8992" y="1791"/>
                  </a:lnTo>
                  <a:lnTo>
                    <a:pt x="8809" y="1791"/>
                  </a:lnTo>
                  <a:lnTo>
                    <a:pt x="8663" y="1865"/>
                  </a:lnTo>
                  <a:lnTo>
                    <a:pt x="8517" y="1974"/>
                  </a:lnTo>
                  <a:lnTo>
                    <a:pt x="8371" y="2120"/>
                  </a:lnTo>
                  <a:lnTo>
                    <a:pt x="8371" y="2120"/>
                  </a:lnTo>
                  <a:lnTo>
                    <a:pt x="8225" y="2303"/>
                  </a:lnTo>
                  <a:lnTo>
                    <a:pt x="8152" y="2522"/>
                  </a:lnTo>
                  <a:lnTo>
                    <a:pt x="8115" y="2632"/>
                  </a:lnTo>
                  <a:lnTo>
                    <a:pt x="8115" y="2778"/>
                  </a:lnTo>
                  <a:lnTo>
                    <a:pt x="8152" y="2888"/>
                  </a:lnTo>
                  <a:lnTo>
                    <a:pt x="8225" y="3034"/>
                  </a:lnTo>
                  <a:lnTo>
                    <a:pt x="8225" y="3034"/>
                  </a:lnTo>
                  <a:lnTo>
                    <a:pt x="8298" y="3253"/>
                  </a:lnTo>
                  <a:lnTo>
                    <a:pt x="8334" y="3473"/>
                  </a:lnTo>
                  <a:lnTo>
                    <a:pt x="8334" y="3948"/>
                  </a:lnTo>
                  <a:lnTo>
                    <a:pt x="8334" y="3948"/>
                  </a:lnTo>
                  <a:lnTo>
                    <a:pt x="8298" y="4240"/>
                  </a:lnTo>
                  <a:lnTo>
                    <a:pt x="8298" y="4387"/>
                  </a:lnTo>
                  <a:lnTo>
                    <a:pt x="8334" y="4496"/>
                  </a:lnTo>
                  <a:lnTo>
                    <a:pt x="8334" y="4496"/>
                  </a:lnTo>
                  <a:lnTo>
                    <a:pt x="8444" y="4642"/>
                  </a:lnTo>
                  <a:lnTo>
                    <a:pt x="8480" y="4789"/>
                  </a:lnTo>
                  <a:lnTo>
                    <a:pt x="8517" y="4935"/>
                  </a:lnTo>
                  <a:lnTo>
                    <a:pt x="8554" y="5118"/>
                  </a:lnTo>
                  <a:lnTo>
                    <a:pt x="8517" y="5447"/>
                  </a:lnTo>
                  <a:lnTo>
                    <a:pt x="8517" y="5812"/>
                  </a:lnTo>
                  <a:lnTo>
                    <a:pt x="8517" y="5812"/>
                  </a:lnTo>
                  <a:lnTo>
                    <a:pt x="8005" y="5849"/>
                  </a:lnTo>
                  <a:lnTo>
                    <a:pt x="8005" y="5849"/>
                  </a:lnTo>
                  <a:lnTo>
                    <a:pt x="7896" y="5849"/>
                  </a:lnTo>
                  <a:lnTo>
                    <a:pt x="7786" y="5812"/>
                  </a:lnTo>
                  <a:lnTo>
                    <a:pt x="7786" y="5812"/>
                  </a:lnTo>
                  <a:lnTo>
                    <a:pt x="7676" y="5666"/>
                  </a:lnTo>
                  <a:lnTo>
                    <a:pt x="7567" y="5447"/>
                  </a:lnTo>
                  <a:lnTo>
                    <a:pt x="7384" y="4971"/>
                  </a:lnTo>
                  <a:lnTo>
                    <a:pt x="7384" y="4971"/>
                  </a:lnTo>
                  <a:lnTo>
                    <a:pt x="7092" y="5008"/>
                  </a:lnTo>
                  <a:lnTo>
                    <a:pt x="6799" y="5045"/>
                  </a:lnTo>
                  <a:lnTo>
                    <a:pt x="6214" y="5191"/>
                  </a:lnTo>
                  <a:lnTo>
                    <a:pt x="5629" y="5410"/>
                  </a:lnTo>
                  <a:lnTo>
                    <a:pt x="5045" y="5739"/>
                  </a:lnTo>
                  <a:lnTo>
                    <a:pt x="5045" y="5739"/>
                  </a:lnTo>
                  <a:lnTo>
                    <a:pt x="5191" y="5995"/>
                  </a:lnTo>
                  <a:lnTo>
                    <a:pt x="5227" y="6251"/>
                  </a:lnTo>
                  <a:lnTo>
                    <a:pt x="5227" y="6543"/>
                  </a:lnTo>
                  <a:lnTo>
                    <a:pt x="5118" y="6799"/>
                  </a:lnTo>
                  <a:lnTo>
                    <a:pt x="5118" y="6799"/>
                  </a:lnTo>
                  <a:lnTo>
                    <a:pt x="5045" y="7018"/>
                  </a:lnTo>
                  <a:lnTo>
                    <a:pt x="5045" y="7238"/>
                  </a:lnTo>
                  <a:lnTo>
                    <a:pt x="5081" y="7347"/>
                  </a:lnTo>
                  <a:lnTo>
                    <a:pt x="5118" y="7420"/>
                  </a:lnTo>
                  <a:lnTo>
                    <a:pt x="5191" y="7530"/>
                  </a:lnTo>
                  <a:lnTo>
                    <a:pt x="5337" y="7567"/>
                  </a:lnTo>
                  <a:lnTo>
                    <a:pt x="5337" y="7567"/>
                  </a:lnTo>
                  <a:lnTo>
                    <a:pt x="5629" y="7640"/>
                  </a:lnTo>
                  <a:lnTo>
                    <a:pt x="5922" y="7676"/>
                  </a:lnTo>
                  <a:lnTo>
                    <a:pt x="6214" y="7749"/>
                  </a:lnTo>
                  <a:lnTo>
                    <a:pt x="6360" y="7786"/>
                  </a:lnTo>
                  <a:lnTo>
                    <a:pt x="6507" y="7859"/>
                  </a:lnTo>
                  <a:lnTo>
                    <a:pt x="6507" y="7859"/>
                  </a:lnTo>
                  <a:lnTo>
                    <a:pt x="6543" y="7859"/>
                  </a:lnTo>
                  <a:lnTo>
                    <a:pt x="6543" y="7859"/>
                  </a:lnTo>
                  <a:lnTo>
                    <a:pt x="6689" y="7822"/>
                  </a:lnTo>
                  <a:lnTo>
                    <a:pt x="6836" y="7749"/>
                  </a:lnTo>
                  <a:lnTo>
                    <a:pt x="6836" y="7749"/>
                  </a:lnTo>
                  <a:lnTo>
                    <a:pt x="7201" y="7676"/>
                  </a:lnTo>
                  <a:lnTo>
                    <a:pt x="7201" y="7676"/>
                  </a:lnTo>
                  <a:lnTo>
                    <a:pt x="7092" y="8261"/>
                  </a:lnTo>
                  <a:lnTo>
                    <a:pt x="7055" y="8517"/>
                  </a:lnTo>
                  <a:lnTo>
                    <a:pt x="6982" y="8663"/>
                  </a:lnTo>
                  <a:lnTo>
                    <a:pt x="6909" y="8809"/>
                  </a:lnTo>
                  <a:lnTo>
                    <a:pt x="6799" y="8919"/>
                  </a:lnTo>
                  <a:lnTo>
                    <a:pt x="6689" y="8956"/>
                  </a:lnTo>
                  <a:lnTo>
                    <a:pt x="6543" y="8992"/>
                  </a:lnTo>
                  <a:lnTo>
                    <a:pt x="6543" y="8992"/>
                  </a:lnTo>
                  <a:lnTo>
                    <a:pt x="6360" y="8956"/>
                  </a:lnTo>
                  <a:lnTo>
                    <a:pt x="6178" y="8882"/>
                  </a:lnTo>
                  <a:lnTo>
                    <a:pt x="6178" y="8882"/>
                  </a:lnTo>
                  <a:lnTo>
                    <a:pt x="5812" y="9065"/>
                  </a:lnTo>
                  <a:lnTo>
                    <a:pt x="5629" y="9138"/>
                  </a:lnTo>
                  <a:lnTo>
                    <a:pt x="5483" y="9138"/>
                  </a:lnTo>
                  <a:lnTo>
                    <a:pt x="5483" y="9138"/>
                  </a:lnTo>
                  <a:lnTo>
                    <a:pt x="5447" y="9138"/>
                  </a:lnTo>
                  <a:lnTo>
                    <a:pt x="5447" y="9138"/>
                  </a:lnTo>
                  <a:lnTo>
                    <a:pt x="5227" y="9102"/>
                  </a:lnTo>
                  <a:lnTo>
                    <a:pt x="5045" y="9065"/>
                  </a:lnTo>
                  <a:lnTo>
                    <a:pt x="5045" y="9065"/>
                  </a:lnTo>
                  <a:lnTo>
                    <a:pt x="4825" y="9102"/>
                  </a:lnTo>
                  <a:lnTo>
                    <a:pt x="4606" y="9211"/>
                  </a:lnTo>
                  <a:lnTo>
                    <a:pt x="4423" y="9394"/>
                  </a:lnTo>
                  <a:lnTo>
                    <a:pt x="4241" y="9577"/>
                  </a:lnTo>
                  <a:lnTo>
                    <a:pt x="4241" y="9577"/>
                  </a:lnTo>
                  <a:lnTo>
                    <a:pt x="4021" y="9796"/>
                  </a:lnTo>
                  <a:lnTo>
                    <a:pt x="3765" y="10016"/>
                  </a:lnTo>
                  <a:lnTo>
                    <a:pt x="3765" y="10016"/>
                  </a:lnTo>
                  <a:lnTo>
                    <a:pt x="3436" y="10308"/>
                  </a:lnTo>
                  <a:lnTo>
                    <a:pt x="3290" y="10454"/>
                  </a:lnTo>
                  <a:lnTo>
                    <a:pt x="3144" y="10637"/>
                  </a:lnTo>
                  <a:lnTo>
                    <a:pt x="3071" y="10820"/>
                  </a:lnTo>
                  <a:lnTo>
                    <a:pt x="2998" y="11039"/>
                  </a:lnTo>
                  <a:lnTo>
                    <a:pt x="2998" y="11258"/>
                  </a:lnTo>
                  <a:lnTo>
                    <a:pt x="3034" y="11514"/>
                  </a:lnTo>
                  <a:lnTo>
                    <a:pt x="3034" y="11514"/>
                  </a:lnTo>
                  <a:lnTo>
                    <a:pt x="3034" y="11697"/>
                  </a:lnTo>
                  <a:lnTo>
                    <a:pt x="2998" y="11880"/>
                  </a:lnTo>
                  <a:lnTo>
                    <a:pt x="2998" y="11880"/>
                  </a:lnTo>
                  <a:lnTo>
                    <a:pt x="2961" y="12391"/>
                  </a:lnTo>
                  <a:lnTo>
                    <a:pt x="2998" y="12574"/>
                  </a:lnTo>
                  <a:lnTo>
                    <a:pt x="3034" y="12720"/>
                  </a:lnTo>
                  <a:lnTo>
                    <a:pt x="3144" y="12830"/>
                  </a:lnTo>
                  <a:lnTo>
                    <a:pt x="3327" y="12903"/>
                  </a:lnTo>
                  <a:lnTo>
                    <a:pt x="3838" y="13086"/>
                  </a:lnTo>
                  <a:lnTo>
                    <a:pt x="3838" y="13086"/>
                  </a:lnTo>
                  <a:lnTo>
                    <a:pt x="3583" y="14292"/>
                  </a:lnTo>
                  <a:lnTo>
                    <a:pt x="3583" y="14292"/>
                  </a:lnTo>
                  <a:lnTo>
                    <a:pt x="5118" y="14804"/>
                  </a:lnTo>
                  <a:lnTo>
                    <a:pt x="5118" y="14804"/>
                  </a:lnTo>
                  <a:lnTo>
                    <a:pt x="5081" y="15096"/>
                  </a:lnTo>
                  <a:lnTo>
                    <a:pt x="5045" y="15279"/>
                  </a:lnTo>
                  <a:lnTo>
                    <a:pt x="5008" y="15389"/>
                  </a:lnTo>
                  <a:lnTo>
                    <a:pt x="5008" y="15389"/>
                  </a:lnTo>
                  <a:lnTo>
                    <a:pt x="4569" y="15900"/>
                  </a:lnTo>
                  <a:lnTo>
                    <a:pt x="4350" y="16120"/>
                  </a:lnTo>
                  <a:lnTo>
                    <a:pt x="4094" y="16339"/>
                  </a:lnTo>
                  <a:lnTo>
                    <a:pt x="4094" y="16339"/>
                  </a:lnTo>
                  <a:lnTo>
                    <a:pt x="3729" y="16595"/>
                  </a:lnTo>
                  <a:lnTo>
                    <a:pt x="3400" y="16814"/>
                  </a:lnTo>
                  <a:lnTo>
                    <a:pt x="2669" y="17216"/>
                  </a:lnTo>
                  <a:lnTo>
                    <a:pt x="2669" y="17216"/>
                  </a:lnTo>
                  <a:lnTo>
                    <a:pt x="2523" y="17253"/>
                  </a:lnTo>
                  <a:lnTo>
                    <a:pt x="2413" y="17289"/>
                  </a:lnTo>
                  <a:lnTo>
                    <a:pt x="2413" y="17289"/>
                  </a:lnTo>
                  <a:lnTo>
                    <a:pt x="1463" y="17655"/>
                  </a:lnTo>
                  <a:lnTo>
                    <a:pt x="1463" y="17655"/>
                  </a:lnTo>
                  <a:lnTo>
                    <a:pt x="330" y="18130"/>
                  </a:lnTo>
                  <a:lnTo>
                    <a:pt x="330" y="18130"/>
                  </a:lnTo>
                  <a:lnTo>
                    <a:pt x="1" y="18313"/>
                  </a:lnTo>
                  <a:lnTo>
                    <a:pt x="1" y="18313"/>
                  </a:lnTo>
                  <a:lnTo>
                    <a:pt x="110" y="18386"/>
                  </a:lnTo>
                  <a:lnTo>
                    <a:pt x="220" y="18459"/>
                  </a:lnTo>
                  <a:lnTo>
                    <a:pt x="439" y="18495"/>
                  </a:lnTo>
                  <a:lnTo>
                    <a:pt x="439" y="18495"/>
                  </a:lnTo>
                  <a:lnTo>
                    <a:pt x="695" y="18459"/>
                  </a:lnTo>
                  <a:lnTo>
                    <a:pt x="914" y="18386"/>
                  </a:lnTo>
                  <a:lnTo>
                    <a:pt x="914" y="18386"/>
                  </a:lnTo>
                  <a:lnTo>
                    <a:pt x="1280" y="18276"/>
                  </a:lnTo>
                  <a:lnTo>
                    <a:pt x="1609" y="18167"/>
                  </a:lnTo>
                  <a:lnTo>
                    <a:pt x="1609" y="18167"/>
                  </a:lnTo>
                  <a:lnTo>
                    <a:pt x="2340" y="18020"/>
                  </a:lnTo>
                  <a:lnTo>
                    <a:pt x="2705" y="17947"/>
                  </a:lnTo>
                  <a:lnTo>
                    <a:pt x="3034" y="17801"/>
                  </a:lnTo>
                  <a:lnTo>
                    <a:pt x="3034" y="17801"/>
                  </a:lnTo>
                  <a:lnTo>
                    <a:pt x="3583" y="17509"/>
                  </a:lnTo>
                  <a:lnTo>
                    <a:pt x="4094" y="17216"/>
                  </a:lnTo>
                  <a:lnTo>
                    <a:pt x="5154" y="16558"/>
                  </a:lnTo>
                  <a:lnTo>
                    <a:pt x="5154" y="16558"/>
                  </a:lnTo>
                  <a:lnTo>
                    <a:pt x="5666" y="16229"/>
                  </a:lnTo>
                  <a:lnTo>
                    <a:pt x="5922" y="16047"/>
                  </a:lnTo>
                  <a:lnTo>
                    <a:pt x="6178" y="15937"/>
                  </a:lnTo>
                  <a:lnTo>
                    <a:pt x="6178" y="15937"/>
                  </a:lnTo>
                  <a:lnTo>
                    <a:pt x="6653" y="15681"/>
                  </a:lnTo>
                  <a:lnTo>
                    <a:pt x="6872" y="15535"/>
                  </a:lnTo>
                  <a:lnTo>
                    <a:pt x="7055" y="15389"/>
                  </a:lnTo>
                  <a:lnTo>
                    <a:pt x="7238" y="15206"/>
                  </a:lnTo>
                  <a:lnTo>
                    <a:pt x="7347" y="15023"/>
                  </a:lnTo>
                  <a:lnTo>
                    <a:pt x="7420" y="14804"/>
                  </a:lnTo>
                  <a:lnTo>
                    <a:pt x="7457" y="14548"/>
                  </a:lnTo>
                  <a:lnTo>
                    <a:pt x="7457" y="14548"/>
                  </a:lnTo>
                  <a:lnTo>
                    <a:pt x="8736" y="13780"/>
                  </a:lnTo>
                  <a:lnTo>
                    <a:pt x="8736" y="13780"/>
                  </a:lnTo>
                  <a:lnTo>
                    <a:pt x="8809" y="13890"/>
                  </a:lnTo>
                  <a:lnTo>
                    <a:pt x="8809" y="13890"/>
                  </a:lnTo>
                  <a:lnTo>
                    <a:pt x="8261" y="14950"/>
                  </a:lnTo>
                  <a:lnTo>
                    <a:pt x="8261" y="14950"/>
                  </a:lnTo>
                  <a:lnTo>
                    <a:pt x="8480" y="14950"/>
                  </a:lnTo>
                  <a:lnTo>
                    <a:pt x="8480" y="14950"/>
                  </a:lnTo>
                  <a:lnTo>
                    <a:pt x="8736" y="14950"/>
                  </a:lnTo>
                  <a:lnTo>
                    <a:pt x="8956" y="14877"/>
                  </a:lnTo>
                  <a:lnTo>
                    <a:pt x="9431" y="14731"/>
                  </a:lnTo>
                  <a:lnTo>
                    <a:pt x="9431" y="14731"/>
                  </a:lnTo>
                  <a:lnTo>
                    <a:pt x="9906" y="14584"/>
                  </a:lnTo>
                  <a:lnTo>
                    <a:pt x="10162" y="14511"/>
                  </a:lnTo>
                  <a:lnTo>
                    <a:pt x="10381" y="14511"/>
                  </a:lnTo>
                  <a:lnTo>
                    <a:pt x="10381" y="14511"/>
                  </a:lnTo>
                  <a:lnTo>
                    <a:pt x="10637" y="14511"/>
                  </a:lnTo>
                  <a:lnTo>
                    <a:pt x="10856" y="14584"/>
                  </a:lnTo>
                  <a:lnTo>
                    <a:pt x="10856" y="14584"/>
                  </a:lnTo>
                  <a:lnTo>
                    <a:pt x="10674" y="13634"/>
                  </a:lnTo>
                  <a:lnTo>
                    <a:pt x="10674" y="13634"/>
                  </a:lnTo>
                  <a:lnTo>
                    <a:pt x="10820" y="13561"/>
                  </a:lnTo>
                  <a:lnTo>
                    <a:pt x="10820" y="13561"/>
                  </a:lnTo>
                  <a:lnTo>
                    <a:pt x="11514" y="14182"/>
                  </a:lnTo>
                  <a:lnTo>
                    <a:pt x="11514" y="14182"/>
                  </a:lnTo>
                  <a:lnTo>
                    <a:pt x="11953" y="14621"/>
                  </a:lnTo>
                  <a:lnTo>
                    <a:pt x="12172" y="14804"/>
                  </a:lnTo>
                  <a:lnTo>
                    <a:pt x="12428" y="14950"/>
                  </a:lnTo>
                  <a:lnTo>
                    <a:pt x="12428" y="14950"/>
                  </a:lnTo>
                  <a:lnTo>
                    <a:pt x="12757" y="15060"/>
                  </a:lnTo>
                  <a:lnTo>
                    <a:pt x="13086" y="15242"/>
                  </a:lnTo>
                  <a:lnTo>
                    <a:pt x="13342" y="15425"/>
                  </a:lnTo>
                  <a:lnTo>
                    <a:pt x="13598" y="15644"/>
                  </a:lnTo>
                  <a:lnTo>
                    <a:pt x="13817" y="15900"/>
                  </a:lnTo>
                  <a:lnTo>
                    <a:pt x="14036" y="16156"/>
                  </a:lnTo>
                  <a:lnTo>
                    <a:pt x="14182" y="16449"/>
                  </a:lnTo>
                  <a:lnTo>
                    <a:pt x="14329" y="16778"/>
                  </a:lnTo>
                  <a:lnTo>
                    <a:pt x="14329" y="16778"/>
                  </a:lnTo>
                  <a:lnTo>
                    <a:pt x="14438" y="17033"/>
                  </a:lnTo>
                  <a:lnTo>
                    <a:pt x="14585" y="17216"/>
                  </a:lnTo>
                  <a:lnTo>
                    <a:pt x="14658" y="17289"/>
                  </a:lnTo>
                  <a:lnTo>
                    <a:pt x="14767" y="17326"/>
                  </a:lnTo>
                  <a:lnTo>
                    <a:pt x="14877" y="17362"/>
                  </a:lnTo>
                  <a:lnTo>
                    <a:pt x="15023" y="17362"/>
                  </a:lnTo>
                  <a:lnTo>
                    <a:pt x="15023" y="17362"/>
                  </a:lnTo>
                  <a:lnTo>
                    <a:pt x="14877" y="17545"/>
                  </a:lnTo>
                  <a:lnTo>
                    <a:pt x="14804" y="17618"/>
                  </a:lnTo>
                  <a:lnTo>
                    <a:pt x="14804" y="17691"/>
                  </a:lnTo>
                  <a:lnTo>
                    <a:pt x="14804" y="17691"/>
                  </a:lnTo>
                  <a:lnTo>
                    <a:pt x="14767" y="18167"/>
                  </a:lnTo>
                  <a:lnTo>
                    <a:pt x="14731" y="18642"/>
                  </a:lnTo>
                  <a:lnTo>
                    <a:pt x="14767" y="18898"/>
                  </a:lnTo>
                  <a:lnTo>
                    <a:pt x="14804" y="19117"/>
                  </a:lnTo>
                  <a:lnTo>
                    <a:pt x="14914" y="19336"/>
                  </a:lnTo>
                  <a:lnTo>
                    <a:pt x="15060" y="19555"/>
                  </a:lnTo>
                  <a:lnTo>
                    <a:pt x="15060" y="19555"/>
                  </a:lnTo>
                  <a:lnTo>
                    <a:pt x="15169" y="19738"/>
                  </a:lnTo>
                  <a:lnTo>
                    <a:pt x="15279" y="19958"/>
                  </a:lnTo>
                  <a:lnTo>
                    <a:pt x="15316" y="20177"/>
                  </a:lnTo>
                  <a:lnTo>
                    <a:pt x="15316" y="20396"/>
                  </a:lnTo>
                  <a:lnTo>
                    <a:pt x="15316" y="20396"/>
                  </a:lnTo>
                  <a:lnTo>
                    <a:pt x="15316" y="20725"/>
                  </a:lnTo>
                  <a:lnTo>
                    <a:pt x="15352" y="21127"/>
                  </a:lnTo>
                  <a:lnTo>
                    <a:pt x="15352" y="21127"/>
                  </a:lnTo>
                  <a:lnTo>
                    <a:pt x="15571" y="20981"/>
                  </a:lnTo>
                  <a:lnTo>
                    <a:pt x="15645" y="20944"/>
                  </a:lnTo>
                  <a:lnTo>
                    <a:pt x="15754" y="20944"/>
                  </a:lnTo>
                  <a:lnTo>
                    <a:pt x="15754" y="20944"/>
                  </a:lnTo>
                  <a:lnTo>
                    <a:pt x="15864" y="20944"/>
                  </a:lnTo>
                  <a:lnTo>
                    <a:pt x="15937" y="20981"/>
                  </a:lnTo>
                  <a:lnTo>
                    <a:pt x="16010" y="21054"/>
                  </a:lnTo>
                  <a:lnTo>
                    <a:pt x="16083" y="21127"/>
                  </a:lnTo>
                  <a:lnTo>
                    <a:pt x="16083" y="21127"/>
                  </a:lnTo>
                  <a:lnTo>
                    <a:pt x="16120" y="21273"/>
                  </a:lnTo>
                  <a:lnTo>
                    <a:pt x="16120" y="21420"/>
                  </a:lnTo>
                  <a:lnTo>
                    <a:pt x="16047" y="21785"/>
                  </a:lnTo>
                  <a:lnTo>
                    <a:pt x="16047" y="21785"/>
                  </a:lnTo>
                  <a:lnTo>
                    <a:pt x="15974" y="22114"/>
                  </a:lnTo>
                  <a:lnTo>
                    <a:pt x="15900" y="22443"/>
                  </a:lnTo>
                  <a:lnTo>
                    <a:pt x="15900" y="22443"/>
                  </a:lnTo>
                  <a:lnTo>
                    <a:pt x="16339" y="22662"/>
                  </a:lnTo>
                  <a:lnTo>
                    <a:pt x="16339" y="22662"/>
                  </a:lnTo>
                  <a:lnTo>
                    <a:pt x="16266" y="22955"/>
                  </a:lnTo>
                  <a:lnTo>
                    <a:pt x="16229" y="23064"/>
                  </a:lnTo>
                  <a:lnTo>
                    <a:pt x="16266" y="23174"/>
                  </a:lnTo>
                  <a:lnTo>
                    <a:pt x="16266" y="23174"/>
                  </a:lnTo>
                  <a:lnTo>
                    <a:pt x="16412" y="23357"/>
                  </a:lnTo>
                  <a:lnTo>
                    <a:pt x="16485" y="23576"/>
                  </a:lnTo>
                  <a:lnTo>
                    <a:pt x="16522" y="23795"/>
                  </a:lnTo>
                  <a:lnTo>
                    <a:pt x="16522" y="23978"/>
                  </a:lnTo>
                  <a:lnTo>
                    <a:pt x="16485" y="24417"/>
                  </a:lnTo>
                  <a:lnTo>
                    <a:pt x="16485" y="24636"/>
                  </a:lnTo>
                  <a:lnTo>
                    <a:pt x="16485" y="24819"/>
                  </a:lnTo>
                  <a:lnTo>
                    <a:pt x="16485" y="24819"/>
                  </a:lnTo>
                  <a:lnTo>
                    <a:pt x="15864" y="25075"/>
                  </a:lnTo>
                  <a:lnTo>
                    <a:pt x="15864" y="25075"/>
                  </a:lnTo>
                  <a:lnTo>
                    <a:pt x="16376" y="25806"/>
                  </a:lnTo>
                  <a:lnTo>
                    <a:pt x="16814" y="26500"/>
                  </a:lnTo>
                  <a:lnTo>
                    <a:pt x="16814" y="26500"/>
                  </a:lnTo>
                  <a:lnTo>
                    <a:pt x="16997" y="26829"/>
                  </a:lnTo>
                  <a:lnTo>
                    <a:pt x="17070" y="26975"/>
                  </a:lnTo>
                  <a:lnTo>
                    <a:pt x="17070" y="27122"/>
                  </a:lnTo>
                  <a:lnTo>
                    <a:pt x="17070" y="27122"/>
                  </a:lnTo>
                  <a:lnTo>
                    <a:pt x="17034" y="27706"/>
                  </a:lnTo>
                  <a:lnTo>
                    <a:pt x="17034" y="28291"/>
                  </a:lnTo>
                  <a:lnTo>
                    <a:pt x="16997" y="28584"/>
                  </a:lnTo>
                  <a:lnTo>
                    <a:pt x="16960" y="28876"/>
                  </a:lnTo>
                  <a:lnTo>
                    <a:pt x="16887" y="29169"/>
                  </a:lnTo>
                  <a:lnTo>
                    <a:pt x="16778" y="29461"/>
                  </a:lnTo>
                  <a:lnTo>
                    <a:pt x="16778" y="29461"/>
                  </a:lnTo>
                  <a:lnTo>
                    <a:pt x="16595" y="29826"/>
                  </a:lnTo>
                  <a:lnTo>
                    <a:pt x="16485" y="30155"/>
                  </a:lnTo>
                  <a:lnTo>
                    <a:pt x="16485" y="30155"/>
                  </a:lnTo>
                  <a:lnTo>
                    <a:pt x="16120" y="31398"/>
                  </a:lnTo>
                  <a:lnTo>
                    <a:pt x="15937" y="32020"/>
                  </a:lnTo>
                  <a:lnTo>
                    <a:pt x="15791" y="32677"/>
                  </a:lnTo>
                  <a:lnTo>
                    <a:pt x="15791" y="32677"/>
                  </a:lnTo>
                  <a:lnTo>
                    <a:pt x="15718" y="33335"/>
                  </a:lnTo>
                  <a:lnTo>
                    <a:pt x="15681" y="33664"/>
                  </a:lnTo>
                  <a:lnTo>
                    <a:pt x="15681" y="33993"/>
                  </a:lnTo>
                  <a:lnTo>
                    <a:pt x="15718" y="34286"/>
                  </a:lnTo>
                  <a:lnTo>
                    <a:pt x="15791" y="34615"/>
                  </a:lnTo>
                  <a:lnTo>
                    <a:pt x="15900" y="34907"/>
                  </a:lnTo>
                  <a:lnTo>
                    <a:pt x="16047" y="35236"/>
                  </a:lnTo>
                  <a:lnTo>
                    <a:pt x="16047" y="35236"/>
                  </a:lnTo>
                  <a:lnTo>
                    <a:pt x="16120" y="35419"/>
                  </a:lnTo>
                  <a:lnTo>
                    <a:pt x="16156" y="35602"/>
                  </a:lnTo>
                  <a:lnTo>
                    <a:pt x="16156" y="35602"/>
                  </a:lnTo>
                  <a:lnTo>
                    <a:pt x="16193" y="36004"/>
                  </a:lnTo>
                  <a:lnTo>
                    <a:pt x="16229" y="36369"/>
                  </a:lnTo>
                  <a:lnTo>
                    <a:pt x="16449" y="37100"/>
                  </a:lnTo>
                  <a:lnTo>
                    <a:pt x="16449" y="37100"/>
                  </a:lnTo>
                  <a:lnTo>
                    <a:pt x="16558" y="37393"/>
                  </a:lnTo>
                  <a:lnTo>
                    <a:pt x="16668" y="37612"/>
                  </a:lnTo>
                  <a:lnTo>
                    <a:pt x="16851" y="37795"/>
                  </a:lnTo>
                  <a:lnTo>
                    <a:pt x="16960" y="37868"/>
                  </a:lnTo>
                  <a:lnTo>
                    <a:pt x="17107" y="37941"/>
                  </a:lnTo>
                  <a:lnTo>
                    <a:pt x="17107" y="37941"/>
                  </a:lnTo>
                  <a:lnTo>
                    <a:pt x="17362" y="38051"/>
                  </a:lnTo>
                  <a:lnTo>
                    <a:pt x="17582" y="38197"/>
                  </a:lnTo>
                  <a:lnTo>
                    <a:pt x="17765" y="38343"/>
                  </a:lnTo>
                  <a:lnTo>
                    <a:pt x="17911" y="38562"/>
                  </a:lnTo>
                  <a:lnTo>
                    <a:pt x="18020" y="38782"/>
                  </a:lnTo>
                  <a:lnTo>
                    <a:pt x="18130" y="39001"/>
                  </a:lnTo>
                  <a:lnTo>
                    <a:pt x="18240" y="39513"/>
                  </a:lnTo>
                  <a:lnTo>
                    <a:pt x="18240" y="39513"/>
                  </a:lnTo>
                  <a:lnTo>
                    <a:pt x="18349" y="39951"/>
                  </a:lnTo>
                  <a:lnTo>
                    <a:pt x="18459" y="40390"/>
                  </a:lnTo>
                  <a:lnTo>
                    <a:pt x="18642" y="40792"/>
                  </a:lnTo>
                  <a:lnTo>
                    <a:pt x="18861" y="41194"/>
                  </a:lnTo>
                  <a:lnTo>
                    <a:pt x="18861" y="41194"/>
                  </a:lnTo>
                  <a:lnTo>
                    <a:pt x="19044" y="41450"/>
                  </a:lnTo>
                  <a:lnTo>
                    <a:pt x="19117" y="41596"/>
                  </a:lnTo>
                  <a:lnTo>
                    <a:pt x="19153" y="41742"/>
                  </a:lnTo>
                  <a:lnTo>
                    <a:pt x="19153" y="41742"/>
                  </a:lnTo>
                  <a:lnTo>
                    <a:pt x="19117" y="41888"/>
                  </a:lnTo>
                  <a:lnTo>
                    <a:pt x="19080" y="42035"/>
                  </a:lnTo>
                  <a:lnTo>
                    <a:pt x="18898" y="42364"/>
                  </a:lnTo>
                  <a:lnTo>
                    <a:pt x="18898" y="42364"/>
                  </a:lnTo>
                  <a:lnTo>
                    <a:pt x="19190" y="42619"/>
                  </a:lnTo>
                  <a:lnTo>
                    <a:pt x="19336" y="42766"/>
                  </a:lnTo>
                  <a:lnTo>
                    <a:pt x="19519" y="42875"/>
                  </a:lnTo>
                  <a:lnTo>
                    <a:pt x="19519" y="42875"/>
                  </a:lnTo>
                  <a:lnTo>
                    <a:pt x="19738" y="43022"/>
                  </a:lnTo>
                  <a:lnTo>
                    <a:pt x="19885" y="43204"/>
                  </a:lnTo>
                  <a:lnTo>
                    <a:pt x="19994" y="43424"/>
                  </a:lnTo>
                  <a:lnTo>
                    <a:pt x="20031" y="43716"/>
                  </a:lnTo>
                  <a:lnTo>
                    <a:pt x="20031" y="43716"/>
                  </a:lnTo>
                  <a:lnTo>
                    <a:pt x="20031" y="43826"/>
                  </a:lnTo>
                  <a:lnTo>
                    <a:pt x="20067" y="43972"/>
                  </a:lnTo>
                  <a:lnTo>
                    <a:pt x="20213" y="44191"/>
                  </a:lnTo>
                  <a:lnTo>
                    <a:pt x="20213" y="44191"/>
                  </a:lnTo>
                  <a:lnTo>
                    <a:pt x="20542" y="44593"/>
                  </a:lnTo>
                  <a:lnTo>
                    <a:pt x="20945" y="44959"/>
                  </a:lnTo>
                  <a:lnTo>
                    <a:pt x="20945" y="44959"/>
                  </a:lnTo>
                  <a:lnTo>
                    <a:pt x="21018" y="44995"/>
                  </a:lnTo>
                  <a:lnTo>
                    <a:pt x="21127" y="44995"/>
                  </a:lnTo>
                  <a:lnTo>
                    <a:pt x="21420" y="45032"/>
                  </a:lnTo>
                  <a:lnTo>
                    <a:pt x="21420" y="45032"/>
                  </a:lnTo>
                  <a:lnTo>
                    <a:pt x="21054" y="44337"/>
                  </a:lnTo>
                  <a:lnTo>
                    <a:pt x="20798" y="43716"/>
                  </a:lnTo>
                  <a:lnTo>
                    <a:pt x="20798" y="43716"/>
                  </a:lnTo>
                  <a:lnTo>
                    <a:pt x="20725" y="43497"/>
                  </a:lnTo>
                  <a:lnTo>
                    <a:pt x="20652" y="43241"/>
                  </a:lnTo>
                  <a:lnTo>
                    <a:pt x="20579" y="43022"/>
                  </a:lnTo>
                  <a:lnTo>
                    <a:pt x="20506" y="42802"/>
                  </a:lnTo>
                  <a:lnTo>
                    <a:pt x="20506" y="42802"/>
                  </a:lnTo>
                  <a:lnTo>
                    <a:pt x="20031" y="41925"/>
                  </a:lnTo>
                  <a:lnTo>
                    <a:pt x="19519" y="41048"/>
                  </a:lnTo>
                  <a:lnTo>
                    <a:pt x="19519" y="41048"/>
                  </a:lnTo>
                  <a:lnTo>
                    <a:pt x="19409" y="40755"/>
                  </a:lnTo>
                  <a:lnTo>
                    <a:pt x="19373" y="40500"/>
                  </a:lnTo>
                  <a:lnTo>
                    <a:pt x="19409" y="40207"/>
                  </a:lnTo>
                  <a:lnTo>
                    <a:pt x="19482" y="39915"/>
                  </a:lnTo>
                  <a:lnTo>
                    <a:pt x="19482" y="39915"/>
                  </a:lnTo>
                  <a:lnTo>
                    <a:pt x="19702" y="39988"/>
                  </a:lnTo>
                  <a:lnTo>
                    <a:pt x="19848" y="40097"/>
                  </a:lnTo>
                  <a:lnTo>
                    <a:pt x="19958" y="40244"/>
                  </a:lnTo>
                  <a:lnTo>
                    <a:pt x="20031" y="40426"/>
                  </a:lnTo>
                  <a:lnTo>
                    <a:pt x="20031" y="40426"/>
                  </a:lnTo>
                  <a:lnTo>
                    <a:pt x="20287" y="41157"/>
                  </a:lnTo>
                  <a:lnTo>
                    <a:pt x="20579" y="41852"/>
                  </a:lnTo>
                  <a:lnTo>
                    <a:pt x="20579" y="41852"/>
                  </a:lnTo>
                  <a:lnTo>
                    <a:pt x="20725" y="42035"/>
                  </a:lnTo>
                  <a:lnTo>
                    <a:pt x="20871" y="42254"/>
                  </a:lnTo>
                  <a:lnTo>
                    <a:pt x="21164" y="42619"/>
                  </a:lnTo>
                  <a:lnTo>
                    <a:pt x="21310" y="42802"/>
                  </a:lnTo>
                  <a:lnTo>
                    <a:pt x="21420" y="43022"/>
                  </a:lnTo>
                  <a:lnTo>
                    <a:pt x="21529" y="43241"/>
                  </a:lnTo>
                  <a:lnTo>
                    <a:pt x="21566" y="43497"/>
                  </a:lnTo>
                  <a:lnTo>
                    <a:pt x="21566" y="43497"/>
                  </a:lnTo>
                  <a:lnTo>
                    <a:pt x="21602" y="43570"/>
                  </a:lnTo>
                  <a:lnTo>
                    <a:pt x="21712" y="43643"/>
                  </a:lnTo>
                  <a:lnTo>
                    <a:pt x="21712" y="43643"/>
                  </a:lnTo>
                  <a:lnTo>
                    <a:pt x="22516" y="44593"/>
                  </a:lnTo>
                  <a:lnTo>
                    <a:pt x="22516" y="44593"/>
                  </a:lnTo>
                  <a:lnTo>
                    <a:pt x="22845" y="45032"/>
                  </a:lnTo>
                  <a:lnTo>
                    <a:pt x="22991" y="45251"/>
                  </a:lnTo>
                  <a:lnTo>
                    <a:pt x="23101" y="45507"/>
                  </a:lnTo>
                  <a:lnTo>
                    <a:pt x="23174" y="45763"/>
                  </a:lnTo>
                  <a:lnTo>
                    <a:pt x="23247" y="46019"/>
                  </a:lnTo>
                  <a:lnTo>
                    <a:pt x="23247" y="46311"/>
                  </a:lnTo>
                  <a:lnTo>
                    <a:pt x="23211" y="46604"/>
                  </a:lnTo>
                  <a:lnTo>
                    <a:pt x="23211" y="46604"/>
                  </a:lnTo>
                  <a:lnTo>
                    <a:pt x="23174" y="46786"/>
                  </a:lnTo>
                  <a:lnTo>
                    <a:pt x="23211" y="46969"/>
                  </a:lnTo>
                  <a:lnTo>
                    <a:pt x="23284" y="47115"/>
                  </a:lnTo>
                  <a:lnTo>
                    <a:pt x="23357" y="47262"/>
                  </a:lnTo>
                  <a:lnTo>
                    <a:pt x="23357" y="47262"/>
                  </a:lnTo>
                  <a:lnTo>
                    <a:pt x="23576" y="47481"/>
                  </a:lnTo>
                  <a:lnTo>
                    <a:pt x="23796" y="47664"/>
                  </a:lnTo>
                  <a:lnTo>
                    <a:pt x="24015" y="47846"/>
                  </a:lnTo>
                  <a:lnTo>
                    <a:pt x="24271" y="47993"/>
                  </a:lnTo>
                  <a:lnTo>
                    <a:pt x="24271" y="47993"/>
                  </a:lnTo>
                  <a:lnTo>
                    <a:pt x="25769" y="48687"/>
                  </a:lnTo>
                  <a:lnTo>
                    <a:pt x="27304" y="49345"/>
                  </a:lnTo>
                  <a:lnTo>
                    <a:pt x="27304" y="49345"/>
                  </a:lnTo>
                  <a:lnTo>
                    <a:pt x="27487" y="49418"/>
                  </a:lnTo>
                  <a:lnTo>
                    <a:pt x="27743" y="49455"/>
                  </a:lnTo>
                  <a:lnTo>
                    <a:pt x="27743" y="49455"/>
                  </a:lnTo>
                  <a:lnTo>
                    <a:pt x="27889" y="49418"/>
                  </a:lnTo>
                  <a:lnTo>
                    <a:pt x="28035" y="49382"/>
                  </a:lnTo>
                  <a:lnTo>
                    <a:pt x="28035" y="49382"/>
                  </a:lnTo>
                  <a:lnTo>
                    <a:pt x="28291" y="49235"/>
                  </a:lnTo>
                  <a:lnTo>
                    <a:pt x="28438" y="49199"/>
                  </a:lnTo>
                  <a:lnTo>
                    <a:pt x="28547" y="49162"/>
                  </a:lnTo>
                  <a:lnTo>
                    <a:pt x="28547" y="49162"/>
                  </a:lnTo>
                  <a:lnTo>
                    <a:pt x="28767" y="49199"/>
                  </a:lnTo>
                  <a:lnTo>
                    <a:pt x="28986" y="49308"/>
                  </a:lnTo>
                  <a:lnTo>
                    <a:pt x="29169" y="49455"/>
                  </a:lnTo>
                  <a:lnTo>
                    <a:pt x="29351" y="49637"/>
                  </a:lnTo>
                  <a:lnTo>
                    <a:pt x="29351" y="49637"/>
                  </a:lnTo>
                  <a:lnTo>
                    <a:pt x="29790" y="50003"/>
                  </a:lnTo>
                  <a:lnTo>
                    <a:pt x="30009" y="50186"/>
                  </a:lnTo>
                  <a:lnTo>
                    <a:pt x="30229" y="50295"/>
                  </a:lnTo>
                  <a:lnTo>
                    <a:pt x="30484" y="50405"/>
                  </a:lnTo>
                  <a:lnTo>
                    <a:pt x="30740" y="50515"/>
                  </a:lnTo>
                  <a:lnTo>
                    <a:pt x="31033" y="50588"/>
                  </a:lnTo>
                  <a:lnTo>
                    <a:pt x="31289" y="50624"/>
                  </a:lnTo>
                  <a:lnTo>
                    <a:pt x="31289" y="50624"/>
                  </a:lnTo>
                  <a:lnTo>
                    <a:pt x="31581" y="50697"/>
                  </a:lnTo>
                  <a:lnTo>
                    <a:pt x="31837" y="50807"/>
                  </a:lnTo>
                  <a:lnTo>
                    <a:pt x="32056" y="50917"/>
                  </a:lnTo>
                  <a:lnTo>
                    <a:pt x="32275" y="51063"/>
                  </a:lnTo>
                  <a:lnTo>
                    <a:pt x="32458" y="51209"/>
                  </a:lnTo>
                  <a:lnTo>
                    <a:pt x="32641" y="51428"/>
                  </a:lnTo>
                  <a:lnTo>
                    <a:pt x="32970" y="51867"/>
                  </a:lnTo>
                  <a:lnTo>
                    <a:pt x="32970" y="51867"/>
                  </a:lnTo>
                  <a:lnTo>
                    <a:pt x="33080" y="52013"/>
                  </a:lnTo>
                  <a:lnTo>
                    <a:pt x="33153" y="52233"/>
                  </a:lnTo>
                  <a:lnTo>
                    <a:pt x="33299" y="52635"/>
                  </a:lnTo>
                  <a:lnTo>
                    <a:pt x="33299" y="52635"/>
                  </a:lnTo>
                  <a:lnTo>
                    <a:pt x="33372" y="52635"/>
                  </a:lnTo>
                  <a:lnTo>
                    <a:pt x="33372" y="52635"/>
                  </a:lnTo>
                  <a:lnTo>
                    <a:pt x="33591" y="52671"/>
                  </a:lnTo>
                  <a:lnTo>
                    <a:pt x="33811" y="52744"/>
                  </a:lnTo>
                  <a:lnTo>
                    <a:pt x="33957" y="52890"/>
                  </a:lnTo>
                  <a:lnTo>
                    <a:pt x="34066" y="53073"/>
                  </a:lnTo>
                  <a:lnTo>
                    <a:pt x="34066" y="53073"/>
                  </a:lnTo>
                  <a:lnTo>
                    <a:pt x="34140" y="53146"/>
                  </a:lnTo>
                  <a:lnTo>
                    <a:pt x="34176" y="53183"/>
                  </a:lnTo>
                  <a:lnTo>
                    <a:pt x="34359" y="53293"/>
                  </a:lnTo>
                  <a:lnTo>
                    <a:pt x="34359" y="53293"/>
                  </a:lnTo>
                  <a:lnTo>
                    <a:pt x="35638" y="53804"/>
                  </a:lnTo>
                  <a:lnTo>
                    <a:pt x="35638" y="53804"/>
                  </a:lnTo>
                  <a:lnTo>
                    <a:pt x="35748" y="53841"/>
                  </a:lnTo>
                  <a:lnTo>
                    <a:pt x="35748" y="53841"/>
                  </a:lnTo>
                  <a:lnTo>
                    <a:pt x="35931" y="53804"/>
                  </a:lnTo>
                  <a:lnTo>
                    <a:pt x="35931" y="53804"/>
                  </a:lnTo>
                  <a:lnTo>
                    <a:pt x="36589" y="52854"/>
                  </a:lnTo>
                  <a:lnTo>
                    <a:pt x="36589" y="52854"/>
                  </a:lnTo>
                  <a:lnTo>
                    <a:pt x="36917" y="53475"/>
                  </a:lnTo>
                  <a:lnTo>
                    <a:pt x="37210" y="54024"/>
                  </a:lnTo>
                  <a:lnTo>
                    <a:pt x="37210" y="54024"/>
                  </a:lnTo>
                  <a:lnTo>
                    <a:pt x="37320" y="54243"/>
                  </a:lnTo>
                  <a:lnTo>
                    <a:pt x="37393" y="54426"/>
                  </a:lnTo>
                  <a:lnTo>
                    <a:pt x="37429" y="54645"/>
                  </a:lnTo>
                  <a:lnTo>
                    <a:pt x="37466" y="54864"/>
                  </a:lnTo>
                  <a:lnTo>
                    <a:pt x="37466" y="55741"/>
                  </a:lnTo>
                  <a:lnTo>
                    <a:pt x="37466" y="55741"/>
                  </a:lnTo>
                  <a:lnTo>
                    <a:pt x="37466" y="55815"/>
                  </a:lnTo>
                  <a:lnTo>
                    <a:pt x="37429" y="55924"/>
                  </a:lnTo>
                  <a:lnTo>
                    <a:pt x="37283" y="56107"/>
                  </a:lnTo>
                  <a:lnTo>
                    <a:pt x="37283" y="56107"/>
                  </a:lnTo>
                  <a:lnTo>
                    <a:pt x="36844" y="56619"/>
                  </a:lnTo>
                  <a:lnTo>
                    <a:pt x="36625" y="56838"/>
                  </a:lnTo>
                  <a:lnTo>
                    <a:pt x="36369" y="57057"/>
                  </a:lnTo>
                  <a:lnTo>
                    <a:pt x="36369" y="57057"/>
                  </a:lnTo>
                  <a:lnTo>
                    <a:pt x="36186" y="57240"/>
                  </a:lnTo>
                  <a:lnTo>
                    <a:pt x="36040" y="57386"/>
                  </a:lnTo>
                  <a:lnTo>
                    <a:pt x="35931" y="57569"/>
                  </a:lnTo>
                  <a:lnTo>
                    <a:pt x="35821" y="57788"/>
                  </a:lnTo>
                  <a:lnTo>
                    <a:pt x="35675" y="58190"/>
                  </a:lnTo>
                  <a:lnTo>
                    <a:pt x="35565" y="58593"/>
                  </a:lnTo>
                  <a:lnTo>
                    <a:pt x="35565" y="58593"/>
                  </a:lnTo>
                  <a:lnTo>
                    <a:pt x="35565" y="58702"/>
                  </a:lnTo>
                  <a:lnTo>
                    <a:pt x="35565" y="58812"/>
                  </a:lnTo>
                  <a:lnTo>
                    <a:pt x="35638" y="59068"/>
                  </a:lnTo>
                  <a:lnTo>
                    <a:pt x="35857" y="59616"/>
                  </a:lnTo>
                  <a:lnTo>
                    <a:pt x="35857" y="59616"/>
                  </a:lnTo>
                  <a:lnTo>
                    <a:pt x="35638" y="59835"/>
                  </a:lnTo>
                  <a:lnTo>
                    <a:pt x="35492" y="60055"/>
                  </a:lnTo>
                  <a:lnTo>
                    <a:pt x="35419" y="60274"/>
                  </a:lnTo>
                  <a:lnTo>
                    <a:pt x="35382" y="60530"/>
                  </a:lnTo>
                  <a:lnTo>
                    <a:pt x="35419" y="60749"/>
                  </a:lnTo>
                  <a:lnTo>
                    <a:pt x="35529" y="61005"/>
                  </a:lnTo>
                  <a:lnTo>
                    <a:pt x="35711" y="61224"/>
                  </a:lnTo>
                  <a:lnTo>
                    <a:pt x="35931" y="61444"/>
                  </a:lnTo>
                  <a:lnTo>
                    <a:pt x="35931" y="61444"/>
                  </a:lnTo>
                  <a:lnTo>
                    <a:pt x="36150" y="61626"/>
                  </a:lnTo>
                  <a:lnTo>
                    <a:pt x="36260" y="61772"/>
                  </a:lnTo>
                  <a:lnTo>
                    <a:pt x="36369" y="61882"/>
                  </a:lnTo>
                  <a:lnTo>
                    <a:pt x="36369" y="61882"/>
                  </a:lnTo>
                  <a:lnTo>
                    <a:pt x="38124" y="65135"/>
                  </a:lnTo>
                  <a:lnTo>
                    <a:pt x="38124" y="65135"/>
                  </a:lnTo>
                  <a:lnTo>
                    <a:pt x="38343" y="65537"/>
                  </a:lnTo>
                  <a:lnTo>
                    <a:pt x="38489" y="65720"/>
                  </a:lnTo>
                  <a:lnTo>
                    <a:pt x="38635" y="65866"/>
                  </a:lnTo>
                  <a:lnTo>
                    <a:pt x="38635" y="65866"/>
                  </a:lnTo>
                  <a:lnTo>
                    <a:pt x="38964" y="66086"/>
                  </a:lnTo>
                  <a:lnTo>
                    <a:pt x="39293" y="66305"/>
                  </a:lnTo>
                  <a:lnTo>
                    <a:pt x="39659" y="66488"/>
                  </a:lnTo>
                  <a:lnTo>
                    <a:pt x="39988" y="66707"/>
                  </a:lnTo>
                  <a:lnTo>
                    <a:pt x="39988" y="66707"/>
                  </a:lnTo>
                  <a:lnTo>
                    <a:pt x="40719" y="67219"/>
                  </a:lnTo>
                  <a:lnTo>
                    <a:pt x="41011" y="67511"/>
                  </a:lnTo>
                  <a:lnTo>
                    <a:pt x="41157" y="67657"/>
                  </a:lnTo>
                  <a:lnTo>
                    <a:pt x="41267" y="67804"/>
                  </a:lnTo>
                  <a:lnTo>
                    <a:pt x="41267" y="67804"/>
                  </a:lnTo>
                  <a:lnTo>
                    <a:pt x="41340" y="68059"/>
                  </a:lnTo>
                  <a:lnTo>
                    <a:pt x="41413" y="68279"/>
                  </a:lnTo>
                  <a:lnTo>
                    <a:pt x="41486" y="68790"/>
                  </a:lnTo>
                  <a:lnTo>
                    <a:pt x="41523" y="69302"/>
                  </a:lnTo>
                  <a:lnTo>
                    <a:pt x="41486" y="69777"/>
                  </a:lnTo>
                  <a:lnTo>
                    <a:pt x="41486" y="69777"/>
                  </a:lnTo>
                  <a:lnTo>
                    <a:pt x="41450" y="70545"/>
                  </a:lnTo>
                  <a:lnTo>
                    <a:pt x="41450" y="71312"/>
                  </a:lnTo>
                  <a:lnTo>
                    <a:pt x="41450" y="71312"/>
                  </a:lnTo>
                  <a:lnTo>
                    <a:pt x="41486" y="71897"/>
                  </a:lnTo>
                  <a:lnTo>
                    <a:pt x="41486" y="72226"/>
                  </a:lnTo>
                  <a:lnTo>
                    <a:pt x="41450" y="72519"/>
                  </a:lnTo>
                  <a:lnTo>
                    <a:pt x="41450" y="72519"/>
                  </a:lnTo>
                  <a:lnTo>
                    <a:pt x="41340" y="73323"/>
                  </a:lnTo>
                  <a:lnTo>
                    <a:pt x="41304" y="74163"/>
                  </a:lnTo>
                  <a:lnTo>
                    <a:pt x="41304" y="74968"/>
                  </a:lnTo>
                  <a:lnTo>
                    <a:pt x="41377" y="75772"/>
                  </a:lnTo>
                  <a:lnTo>
                    <a:pt x="41377" y="75772"/>
                  </a:lnTo>
                  <a:lnTo>
                    <a:pt x="41413" y="76174"/>
                  </a:lnTo>
                  <a:lnTo>
                    <a:pt x="41413" y="76539"/>
                  </a:lnTo>
                  <a:lnTo>
                    <a:pt x="41377" y="76905"/>
                  </a:lnTo>
                  <a:lnTo>
                    <a:pt x="41304" y="77307"/>
                  </a:lnTo>
                  <a:lnTo>
                    <a:pt x="41121" y="78001"/>
                  </a:lnTo>
                  <a:lnTo>
                    <a:pt x="40902" y="78732"/>
                  </a:lnTo>
                  <a:lnTo>
                    <a:pt x="40902" y="78732"/>
                  </a:lnTo>
                  <a:lnTo>
                    <a:pt x="40865" y="78879"/>
                  </a:lnTo>
                  <a:lnTo>
                    <a:pt x="40865" y="79025"/>
                  </a:lnTo>
                  <a:lnTo>
                    <a:pt x="40865" y="79134"/>
                  </a:lnTo>
                  <a:lnTo>
                    <a:pt x="40938" y="79281"/>
                  </a:lnTo>
                  <a:lnTo>
                    <a:pt x="40938" y="79281"/>
                  </a:lnTo>
                  <a:lnTo>
                    <a:pt x="41084" y="79756"/>
                  </a:lnTo>
                  <a:lnTo>
                    <a:pt x="41157" y="79975"/>
                  </a:lnTo>
                  <a:lnTo>
                    <a:pt x="41194" y="80194"/>
                  </a:lnTo>
                  <a:lnTo>
                    <a:pt x="41194" y="80194"/>
                  </a:lnTo>
                  <a:lnTo>
                    <a:pt x="41157" y="80743"/>
                  </a:lnTo>
                  <a:lnTo>
                    <a:pt x="41121" y="81291"/>
                  </a:lnTo>
                  <a:lnTo>
                    <a:pt x="41048" y="82351"/>
                  </a:lnTo>
                  <a:lnTo>
                    <a:pt x="41048" y="82351"/>
                  </a:lnTo>
                  <a:lnTo>
                    <a:pt x="41084" y="82424"/>
                  </a:lnTo>
                  <a:lnTo>
                    <a:pt x="41121" y="82534"/>
                  </a:lnTo>
                  <a:lnTo>
                    <a:pt x="41267" y="82826"/>
                  </a:lnTo>
                  <a:lnTo>
                    <a:pt x="41267" y="82826"/>
                  </a:lnTo>
                  <a:lnTo>
                    <a:pt x="41852" y="81912"/>
                  </a:lnTo>
                  <a:lnTo>
                    <a:pt x="41852" y="81912"/>
                  </a:lnTo>
                  <a:lnTo>
                    <a:pt x="41706" y="84179"/>
                  </a:lnTo>
                  <a:lnTo>
                    <a:pt x="41706" y="84179"/>
                  </a:lnTo>
                  <a:lnTo>
                    <a:pt x="41413" y="84325"/>
                  </a:lnTo>
                  <a:lnTo>
                    <a:pt x="41304" y="84434"/>
                  </a:lnTo>
                  <a:lnTo>
                    <a:pt x="41194" y="84508"/>
                  </a:lnTo>
                  <a:lnTo>
                    <a:pt x="41157" y="84617"/>
                  </a:lnTo>
                  <a:lnTo>
                    <a:pt x="41121" y="84727"/>
                  </a:lnTo>
                  <a:lnTo>
                    <a:pt x="41084" y="85092"/>
                  </a:lnTo>
                  <a:lnTo>
                    <a:pt x="41084" y="85092"/>
                  </a:lnTo>
                  <a:lnTo>
                    <a:pt x="41413" y="85275"/>
                  </a:lnTo>
                  <a:lnTo>
                    <a:pt x="41486" y="85385"/>
                  </a:lnTo>
                  <a:lnTo>
                    <a:pt x="41523" y="85458"/>
                  </a:lnTo>
                  <a:lnTo>
                    <a:pt x="41559" y="85568"/>
                  </a:lnTo>
                  <a:lnTo>
                    <a:pt x="41523" y="85714"/>
                  </a:lnTo>
                  <a:lnTo>
                    <a:pt x="41340" y="86116"/>
                  </a:lnTo>
                  <a:lnTo>
                    <a:pt x="41340" y="86116"/>
                  </a:lnTo>
                  <a:lnTo>
                    <a:pt x="41304" y="86225"/>
                  </a:lnTo>
                  <a:lnTo>
                    <a:pt x="41304" y="86372"/>
                  </a:lnTo>
                  <a:lnTo>
                    <a:pt x="41304" y="86518"/>
                  </a:lnTo>
                  <a:lnTo>
                    <a:pt x="41340" y="86664"/>
                  </a:lnTo>
                  <a:lnTo>
                    <a:pt x="41340" y="86664"/>
                  </a:lnTo>
                  <a:lnTo>
                    <a:pt x="41779" y="87870"/>
                  </a:lnTo>
                  <a:lnTo>
                    <a:pt x="42035" y="88455"/>
                  </a:lnTo>
                  <a:lnTo>
                    <a:pt x="42181" y="88711"/>
                  </a:lnTo>
                  <a:lnTo>
                    <a:pt x="42364" y="89003"/>
                  </a:lnTo>
                  <a:lnTo>
                    <a:pt x="42364" y="89003"/>
                  </a:lnTo>
                  <a:lnTo>
                    <a:pt x="42546" y="89223"/>
                  </a:lnTo>
                  <a:lnTo>
                    <a:pt x="42656" y="89442"/>
                  </a:lnTo>
                  <a:lnTo>
                    <a:pt x="42693" y="89588"/>
                  </a:lnTo>
                  <a:lnTo>
                    <a:pt x="42693" y="89698"/>
                  </a:lnTo>
                  <a:lnTo>
                    <a:pt x="42693" y="89844"/>
                  </a:lnTo>
                  <a:lnTo>
                    <a:pt x="42656" y="89990"/>
                  </a:lnTo>
                  <a:lnTo>
                    <a:pt x="42656" y="89990"/>
                  </a:lnTo>
                  <a:lnTo>
                    <a:pt x="42985" y="90210"/>
                  </a:lnTo>
                  <a:lnTo>
                    <a:pt x="43314" y="90465"/>
                  </a:lnTo>
                  <a:lnTo>
                    <a:pt x="43460" y="90575"/>
                  </a:lnTo>
                  <a:lnTo>
                    <a:pt x="43643" y="90648"/>
                  </a:lnTo>
                  <a:lnTo>
                    <a:pt x="43826" y="90685"/>
                  </a:lnTo>
                  <a:lnTo>
                    <a:pt x="44045" y="90721"/>
                  </a:lnTo>
                  <a:lnTo>
                    <a:pt x="44045" y="90721"/>
                  </a:lnTo>
                  <a:lnTo>
                    <a:pt x="44118" y="90758"/>
                  </a:lnTo>
                  <a:lnTo>
                    <a:pt x="44191" y="90794"/>
                  </a:lnTo>
                  <a:lnTo>
                    <a:pt x="44301" y="90941"/>
                  </a:lnTo>
                  <a:lnTo>
                    <a:pt x="44301" y="90941"/>
                  </a:lnTo>
                  <a:lnTo>
                    <a:pt x="44411" y="91087"/>
                  </a:lnTo>
                  <a:lnTo>
                    <a:pt x="44557" y="91160"/>
                  </a:lnTo>
                  <a:lnTo>
                    <a:pt x="44849" y="91306"/>
                  </a:lnTo>
                  <a:lnTo>
                    <a:pt x="45178" y="91416"/>
                  </a:lnTo>
                  <a:lnTo>
                    <a:pt x="45470" y="91525"/>
                  </a:lnTo>
                  <a:lnTo>
                    <a:pt x="45470" y="91525"/>
                  </a:lnTo>
                  <a:lnTo>
                    <a:pt x="45544" y="91562"/>
                  </a:lnTo>
                  <a:lnTo>
                    <a:pt x="45617" y="91562"/>
                  </a:lnTo>
                  <a:lnTo>
                    <a:pt x="45617" y="91562"/>
                  </a:lnTo>
                  <a:lnTo>
                    <a:pt x="45799" y="91562"/>
                  </a:lnTo>
                  <a:lnTo>
                    <a:pt x="45946" y="91489"/>
                  </a:lnTo>
                  <a:lnTo>
                    <a:pt x="45946" y="91489"/>
                  </a:lnTo>
                  <a:lnTo>
                    <a:pt x="46530" y="91196"/>
                  </a:lnTo>
                  <a:lnTo>
                    <a:pt x="47115" y="90831"/>
                  </a:lnTo>
                  <a:lnTo>
                    <a:pt x="47115" y="90831"/>
                  </a:lnTo>
                  <a:lnTo>
                    <a:pt x="46384" y="90429"/>
                  </a:lnTo>
                  <a:lnTo>
                    <a:pt x="46384" y="90429"/>
                  </a:lnTo>
                  <a:lnTo>
                    <a:pt x="46092" y="90246"/>
                  </a:lnTo>
                  <a:lnTo>
                    <a:pt x="45946" y="90136"/>
                  </a:lnTo>
                  <a:lnTo>
                    <a:pt x="45836" y="90027"/>
                  </a:lnTo>
                  <a:lnTo>
                    <a:pt x="45836" y="90027"/>
                  </a:lnTo>
                  <a:lnTo>
                    <a:pt x="45653" y="89808"/>
                  </a:lnTo>
                  <a:lnTo>
                    <a:pt x="45507" y="89588"/>
                  </a:lnTo>
                  <a:lnTo>
                    <a:pt x="45251" y="89113"/>
                  </a:lnTo>
                  <a:lnTo>
                    <a:pt x="45068" y="88638"/>
                  </a:lnTo>
                  <a:lnTo>
                    <a:pt x="44886" y="88126"/>
                  </a:lnTo>
                  <a:lnTo>
                    <a:pt x="44886" y="88126"/>
                  </a:lnTo>
                  <a:lnTo>
                    <a:pt x="44849" y="88017"/>
                  </a:lnTo>
                  <a:lnTo>
                    <a:pt x="44813" y="87870"/>
                  </a:lnTo>
                  <a:lnTo>
                    <a:pt x="44849" y="87761"/>
                  </a:lnTo>
                  <a:lnTo>
                    <a:pt x="44886" y="87651"/>
                  </a:lnTo>
                  <a:lnTo>
                    <a:pt x="44886" y="87651"/>
                  </a:lnTo>
                  <a:lnTo>
                    <a:pt x="45105" y="87395"/>
                  </a:lnTo>
                  <a:lnTo>
                    <a:pt x="45251" y="87066"/>
                  </a:lnTo>
                  <a:lnTo>
                    <a:pt x="45507" y="86445"/>
                  </a:lnTo>
                  <a:lnTo>
                    <a:pt x="45507" y="86445"/>
                  </a:lnTo>
                  <a:lnTo>
                    <a:pt x="45653" y="86225"/>
                  </a:lnTo>
                  <a:lnTo>
                    <a:pt x="45763" y="86006"/>
                  </a:lnTo>
                  <a:lnTo>
                    <a:pt x="45873" y="85823"/>
                  </a:lnTo>
                  <a:lnTo>
                    <a:pt x="45909" y="85604"/>
                  </a:lnTo>
                  <a:lnTo>
                    <a:pt x="45909" y="85604"/>
                  </a:lnTo>
                  <a:lnTo>
                    <a:pt x="45909" y="85458"/>
                  </a:lnTo>
                  <a:lnTo>
                    <a:pt x="45873" y="85385"/>
                  </a:lnTo>
                  <a:lnTo>
                    <a:pt x="45799" y="85275"/>
                  </a:lnTo>
                  <a:lnTo>
                    <a:pt x="45690" y="85202"/>
                  </a:lnTo>
                  <a:lnTo>
                    <a:pt x="45470" y="85092"/>
                  </a:lnTo>
                  <a:lnTo>
                    <a:pt x="45251" y="84983"/>
                  </a:lnTo>
                  <a:lnTo>
                    <a:pt x="45251" y="84983"/>
                  </a:lnTo>
                  <a:lnTo>
                    <a:pt x="45068" y="84873"/>
                  </a:lnTo>
                  <a:lnTo>
                    <a:pt x="44959" y="84727"/>
                  </a:lnTo>
                  <a:lnTo>
                    <a:pt x="44886" y="84581"/>
                  </a:lnTo>
                  <a:lnTo>
                    <a:pt x="44886" y="84471"/>
                  </a:lnTo>
                  <a:lnTo>
                    <a:pt x="44886" y="84325"/>
                  </a:lnTo>
                  <a:lnTo>
                    <a:pt x="44995" y="84215"/>
                  </a:lnTo>
                  <a:lnTo>
                    <a:pt x="45105" y="84105"/>
                  </a:lnTo>
                  <a:lnTo>
                    <a:pt x="45288" y="83996"/>
                  </a:lnTo>
                  <a:lnTo>
                    <a:pt x="45288" y="83996"/>
                  </a:lnTo>
                  <a:lnTo>
                    <a:pt x="45507" y="83850"/>
                  </a:lnTo>
                  <a:lnTo>
                    <a:pt x="45653" y="83667"/>
                  </a:lnTo>
                  <a:lnTo>
                    <a:pt x="45726" y="83448"/>
                  </a:lnTo>
                  <a:lnTo>
                    <a:pt x="45726" y="83228"/>
                  </a:lnTo>
                  <a:lnTo>
                    <a:pt x="45726" y="83228"/>
                  </a:lnTo>
                  <a:lnTo>
                    <a:pt x="45763" y="82972"/>
                  </a:lnTo>
                  <a:lnTo>
                    <a:pt x="45836" y="82753"/>
                  </a:lnTo>
                  <a:lnTo>
                    <a:pt x="45946" y="82570"/>
                  </a:lnTo>
                  <a:lnTo>
                    <a:pt x="46128" y="82388"/>
                  </a:lnTo>
                  <a:lnTo>
                    <a:pt x="46128" y="82388"/>
                  </a:lnTo>
                  <a:lnTo>
                    <a:pt x="46311" y="82168"/>
                  </a:lnTo>
                  <a:lnTo>
                    <a:pt x="46348" y="82059"/>
                  </a:lnTo>
                  <a:lnTo>
                    <a:pt x="46384" y="81986"/>
                  </a:lnTo>
                  <a:lnTo>
                    <a:pt x="46348" y="81912"/>
                  </a:lnTo>
                  <a:lnTo>
                    <a:pt x="46275" y="81839"/>
                  </a:lnTo>
                  <a:lnTo>
                    <a:pt x="45982" y="81693"/>
                  </a:lnTo>
                  <a:lnTo>
                    <a:pt x="45982" y="81693"/>
                  </a:lnTo>
                  <a:lnTo>
                    <a:pt x="45799" y="81583"/>
                  </a:lnTo>
                  <a:lnTo>
                    <a:pt x="45726" y="81510"/>
                  </a:lnTo>
                  <a:lnTo>
                    <a:pt x="45690" y="81437"/>
                  </a:lnTo>
                  <a:lnTo>
                    <a:pt x="45653" y="81364"/>
                  </a:lnTo>
                  <a:lnTo>
                    <a:pt x="45653" y="81291"/>
                  </a:lnTo>
                  <a:lnTo>
                    <a:pt x="45726" y="81072"/>
                  </a:lnTo>
                  <a:lnTo>
                    <a:pt x="45726" y="81072"/>
                  </a:lnTo>
                  <a:lnTo>
                    <a:pt x="45873" y="81072"/>
                  </a:lnTo>
                  <a:lnTo>
                    <a:pt x="45873" y="81072"/>
                  </a:lnTo>
                  <a:lnTo>
                    <a:pt x="46165" y="81108"/>
                  </a:lnTo>
                  <a:lnTo>
                    <a:pt x="46165" y="81108"/>
                  </a:lnTo>
                  <a:lnTo>
                    <a:pt x="46457" y="81145"/>
                  </a:lnTo>
                  <a:lnTo>
                    <a:pt x="46457" y="81145"/>
                  </a:lnTo>
                  <a:lnTo>
                    <a:pt x="46567" y="81145"/>
                  </a:lnTo>
                  <a:lnTo>
                    <a:pt x="46677" y="81108"/>
                  </a:lnTo>
                  <a:lnTo>
                    <a:pt x="46786" y="80999"/>
                  </a:lnTo>
                  <a:lnTo>
                    <a:pt x="46859" y="80889"/>
                  </a:lnTo>
                  <a:lnTo>
                    <a:pt x="46859" y="80889"/>
                  </a:lnTo>
                  <a:lnTo>
                    <a:pt x="46969" y="79683"/>
                  </a:lnTo>
                  <a:lnTo>
                    <a:pt x="46969" y="79683"/>
                  </a:lnTo>
                  <a:lnTo>
                    <a:pt x="47371" y="79646"/>
                  </a:lnTo>
                  <a:lnTo>
                    <a:pt x="47737" y="79646"/>
                  </a:lnTo>
                  <a:lnTo>
                    <a:pt x="47737" y="79646"/>
                  </a:lnTo>
                  <a:lnTo>
                    <a:pt x="48212" y="79537"/>
                  </a:lnTo>
                  <a:lnTo>
                    <a:pt x="48468" y="79463"/>
                  </a:lnTo>
                  <a:lnTo>
                    <a:pt x="48687" y="79354"/>
                  </a:lnTo>
                  <a:lnTo>
                    <a:pt x="48687" y="79354"/>
                  </a:lnTo>
                  <a:lnTo>
                    <a:pt x="48870" y="79244"/>
                  </a:lnTo>
                  <a:lnTo>
                    <a:pt x="49053" y="79098"/>
                  </a:lnTo>
                  <a:lnTo>
                    <a:pt x="49162" y="78915"/>
                  </a:lnTo>
                  <a:lnTo>
                    <a:pt x="49272" y="78732"/>
                  </a:lnTo>
                  <a:lnTo>
                    <a:pt x="49308" y="78550"/>
                  </a:lnTo>
                  <a:lnTo>
                    <a:pt x="49308" y="78330"/>
                  </a:lnTo>
                  <a:lnTo>
                    <a:pt x="49272" y="78148"/>
                  </a:lnTo>
                  <a:lnTo>
                    <a:pt x="49162" y="77928"/>
                  </a:lnTo>
                  <a:lnTo>
                    <a:pt x="49162" y="77928"/>
                  </a:lnTo>
                  <a:lnTo>
                    <a:pt x="49089" y="77672"/>
                  </a:lnTo>
                  <a:lnTo>
                    <a:pt x="49016" y="77453"/>
                  </a:lnTo>
                  <a:lnTo>
                    <a:pt x="48979" y="77234"/>
                  </a:lnTo>
                  <a:lnTo>
                    <a:pt x="48979" y="76978"/>
                  </a:lnTo>
                  <a:lnTo>
                    <a:pt x="48979" y="76978"/>
                  </a:lnTo>
                  <a:lnTo>
                    <a:pt x="49126" y="77014"/>
                  </a:lnTo>
                  <a:lnTo>
                    <a:pt x="49235" y="77014"/>
                  </a:lnTo>
                  <a:lnTo>
                    <a:pt x="49235" y="77014"/>
                  </a:lnTo>
                  <a:lnTo>
                    <a:pt x="49601" y="77124"/>
                  </a:lnTo>
                  <a:lnTo>
                    <a:pt x="49893" y="77197"/>
                  </a:lnTo>
                  <a:lnTo>
                    <a:pt x="49893" y="77197"/>
                  </a:lnTo>
                  <a:lnTo>
                    <a:pt x="50113" y="77161"/>
                  </a:lnTo>
                  <a:lnTo>
                    <a:pt x="50332" y="77051"/>
                  </a:lnTo>
                  <a:lnTo>
                    <a:pt x="50551" y="76832"/>
                  </a:lnTo>
                  <a:lnTo>
                    <a:pt x="50770" y="76576"/>
                  </a:lnTo>
                  <a:lnTo>
                    <a:pt x="50770" y="76576"/>
                  </a:lnTo>
                  <a:lnTo>
                    <a:pt x="51099" y="76064"/>
                  </a:lnTo>
                  <a:lnTo>
                    <a:pt x="51246" y="75808"/>
                  </a:lnTo>
                  <a:lnTo>
                    <a:pt x="51282" y="75662"/>
                  </a:lnTo>
                  <a:lnTo>
                    <a:pt x="51319" y="75479"/>
                  </a:lnTo>
                  <a:lnTo>
                    <a:pt x="51319" y="75479"/>
                  </a:lnTo>
                  <a:lnTo>
                    <a:pt x="51355" y="75406"/>
                  </a:lnTo>
                  <a:lnTo>
                    <a:pt x="51392" y="75333"/>
                  </a:lnTo>
                  <a:lnTo>
                    <a:pt x="51501" y="75223"/>
                  </a:lnTo>
                  <a:lnTo>
                    <a:pt x="51501" y="75223"/>
                  </a:lnTo>
                  <a:lnTo>
                    <a:pt x="51757" y="74968"/>
                  </a:lnTo>
                  <a:lnTo>
                    <a:pt x="51977" y="74712"/>
                  </a:lnTo>
                  <a:lnTo>
                    <a:pt x="51977" y="74712"/>
                  </a:lnTo>
                  <a:lnTo>
                    <a:pt x="52379" y="74017"/>
                  </a:lnTo>
                  <a:lnTo>
                    <a:pt x="52781" y="73323"/>
                  </a:lnTo>
                  <a:lnTo>
                    <a:pt x="52781" y="73323"/>
                  </a:lnTo>
                  <a:lnTo>
                    <a:pt x="52927" y="73103"/>
                  </a:lnTo>
                  <a:lnTo>
                    <a:pt x="53000" y="72848"/>
                  </a:lnTo>
                  <a:lnTo>
                    <a:pt x="53037" y="72628"/>
                  </a:lnTo>
                  <a:lnTo>
                    <a:pt x="53000" y="72336"/>
                  </a:lnTo>
                  <a:lnTo>
                    <a:pt x="53000" y="72336"/>
                  </a:lnTo>
                  <a:lnTo>
                    <a:pt x="52964" y="72007"/>
                  </a:lnTo>
                  <a:lnTo>
                    <a:pt x="52964" y="71824"/>
                  </a:lnTo>
                  <a:lnTo>
                    <a:pt x="53037" y="71678"/>
                  </a:lnTo>
                  <a:lnTo>
                    <a:pt x="53073" y="71532"/>
                  </a:lnTo>
                  <a:lnTo>
                    <a:pt x="53183" y="71386"/>
                  </a:lnTo>
                  <a:lnTo>
                    <a:pt x="53292" y="71276"/>
                  </a:lnTo>
                  <a:lnTo>
                    <a:pt x="53402" y="71166"/>
                  </a:lnTo>
                  <a:lnTo>
                    <a:pt x="53402" y="71166"/>
                  </a:lnTo>
                  <a:lnTo>
                    <a:pt x="54279" y="70545"/>
                  </a:lnTo>
                  <a:lnTo>
                    <a:pt x="55193" y="69997"/>
                  </a:lnTo>
                  <a:lnTo>
                    <a:pt x="55193" y="69997"/>
                  </a:lnTo>
                  <a:lnTo>
                    <a:pt x="55303" y="69960"/>
                  </a:lnTo>
                  <a:lnTo>
                    <a:pt x="55412" y="69923"/>
                  </a:lnTo>
                  <a:lnTo>
                    <a:pt x="55412" y="69923"/>
                  </a:lnTo>
                  <a:lnTo>
                    <a:pt x="55741" y="69960"/>
                  </a:lnTo>
                  <a:lnTo>
                    <a:pt x="55741" y="69960"/>
                  </a:lnTo>
                  <a:lnTo>
                    <a:pt x="55778" y="69960"/>
                  </a:lnTo>
                  <a:lnTo>
                    <a:pt x="55778" y="69960"/>
                  </a:lnTo>
                  <a:lnTo>
                    <a:pt x="55924" y="69960"/>
                  </a:lnTo>
                  <a:lnTo>
                    <a:pt x="56107" y="69923"/>
                  </a:lnTo>
                  <a:lnTo>
                    <a:pt x="56253" y="69850"/>
                  </a:lnTo>
                  <a:lnTo>
                    <a:pt x="56363" y="69777"/>
                  </a:lnTo>
                  <a:lnTo>
                    <a:pt x="56582" y="69558"/>
                  </a:lnTo>
                  <a:lnTo>
                    <a:pt x="56765" y="69266"/>
                  </a:lnTo>
                  <a:lnTo>
                    <a:pt x="56765" y="69266"/>
                  </a:lnTo>
                  <a:lnTo>
                    <a:pt x="56875" y="69010"/>
                  </a:lnTo>
                  <a:lnTo>
                    <a:pt x="56948" y="68754"/>
                  </a:lnTo>
                  <a:lnTo>
                    <a:pt x="56948" y="68754"/>
                  </a:lnTo>
                  <a:lnTo>
                    <a:pt x="57130" y="68352"/>
                  </a:lnTo>
                  <a:lnTo>
                    <a:pt x="57277" y="67913"/>
                  </a:lnTo>
                  <a:lnTo>
                    <a:pt x="57423" y="67511"/>
                  </a:lnTo>
                  <a:lnTo>
                    <a:pt x="57496" y="67072"/>
                  </a:lnTo>
                  <a:lnTo>
                    <a:pt x="57569" y="66670"/>
                  </a:lnTo>
                  <a:lnTo>
                    <a:pt x="57606" y="66232"/>
                  </a:lnTo>
                  <a:lnTo>
                    <a:pt x="57642" y="65355"/>
                  </a:lnTo>
                  <a:lnTo>
                    <a:pt x="57642" y="65355"/>
                  </a:lnTo>
                  <a:lnTo>
                    <a:pt x="57679" y="64989"/>
                  </a:lnTo>
                  <a:lnTo>
                    <a:pt x="57679" y="64843"/>
                  </a:lnTo>
                  <a:lnTo>
                    <a:pt x="57752" y="64697"/>
                  </a:lnTo>
                  <a:lnTo>
                    <a:pt x="57752" y="64697"/>
                  </a:lnTo>
                  <a:lnTo>
                    <a:pt x="58410" y="63819"/>
                  </a:lnTo>
                  <a:lnTo>
                    <a:pt x="59068" y="63015"/>
                  </a:lnTo>
                  <a:lnTo>
                    <a:pt x="59068" y="63015"/>
                  </a:lnTo>
                  <a:lnTo>
                    <a:pt x="59250" y="62759"/>
                  </a:lnTo>
                  <a:lnTo>
                    <a:pt x="59397" y="62504"/>
                  </a:lnTo>
                  <a:lnTo>
                    <a:pt x="59543" y="62248"/>
                  </a:lnTo>
                  <a:lnTo>
                    <a:pt x="59616" y="61955"/>
                  </a:lnTo>
                  <a:lnTo>
                    <a:pt x="59616" y="61955"/>
                  </a:lnTo>
                  <a:lnTo>
                    <a:pt x="59652" y="61699"/>
                  </a:lnTo>
                  <a:lnTo>
                    <a:pt x="59616" y="61480"/>
                  </a:lnTo>
                  <a:lnTo>
                    <a:pt x="59579" y="61224"/>
                  </a:lnTo>
                  <a:lnTo>
                    <a:pt x="59506" y="61005"/>
                  </a:lnTo>
                  <a:lnTo>
                    <a:pt x="59397" y="60786"/>
                  </a:lnTo>
                  <a:lnTo>
                    <a:pt x="59250" y="60603"/>
                  </a:lnTo>
                  <a:lnTo>
                    <a:pt x="59068" y="60457"/>
                  </a:lnTo>
                  <a:lnTo>
                    <a:pt x="58885" y="60384"/>
                  </a:lnTo>
                  <a:lnTo>
                    <a:pt x="58885" y="60384"/>
                  </a:lnTo>
                  <a:lnTo>
                    <a:pt x="58592" y="60274"/>
                  </a:lnTo>
                  <a:lnTo>
                    <a:pt x="58300" y="60091"/>
                  </a:lnTo>
                  <a:lnTo>
                    <a:pt x="58044" y="59908"/>
                  </a:lnTo>
                  <a:lnTo>
                    <a:pt x="57788" y="59726"/>
                  </a:lnTo>
                  <a:lnTo>
                    <a:pt x="57788" y="59726"/>
                  </a:lnTo>
                  <a:lnTo>
                    <a:pt x="57459" y="59470"/>
                  </a:lnTo>
                  <a:lnTo>
                    <a:pt x="57130" y="59287"/>
                  </a:lnTo>
                  <a:lnTo>
                    <a:pt x="56765" y="59177"/>
                  </a:lnTo>
                  <a:lnTo>
                    <a:pt x="56326" y="59141"/>
                  </a:lnTo>
                  <a:lnTo>
                    <a:pt x="56326" y="59141"/>
                  </a:lnTo>
                  <a:lnTo>
                    <a:pt x="56290" y="59141"/>
                  </a:lnTo>
                  <a:lnTo>
                    <a:pt x="56290" y="59141"/>
                  </a:lnTo>
                  <a:lnTo>
                    <a:pt x="56144" y="59141"/>
                  </a:lnTo>
                  <a:lnTo>
                    <a:pt x="56144" y="59141"/>
                  </a:lnTo>
                  <a:lnTo>
                    <a:pt x="55632" y="59104"/>
                  </a:lnTo>
                  <a:lnTo>
                    <a:pt x="55157" y="59031"/>
                  </a:lnTo>
                  <a:lnTo>
                    <a:pt x="55157" y="59031"/>
                  </a:lnTo>
                  <a:lnTo>
                    <a:pt x="54864" y="58958"/>
                  </a:lnTo>
                  <a:lnTo>
                    <a:pt x="54718" y="58921"/>
                  </a:lnTo>
                  <a:lnTo>
                    <a:pt x="54608" y="58812"/>
                  </a:lnTo>
                  <a:lnTo>
                    <a:pt x="54608" y="58812"/>
                  </a:lnTo>
                  <a:lnTo>
                    <a:pt x="54316" y="58593"/>
                  </a:lnTo>
                  <a:lnTo>
                    <a:pt x="53987" y="58410"/>
                  </a:lnTo>
                  <a:lnTo>
                    <a:pt x="53658" y="58264"/>
                  </a:lnTo>
                  <a:lnTo>
                    <a:pt x="53292" y="58227"/>
                  </a:lnTo>
                  <a:lnTo>
                    <a:pt x="53292" y="58227"/>
                  </a:lnTo>
                  <a:lnTo>
                    <a:pt x="53073" y="58190"/>
                  </a:lnTo>
                  <a:lnTo>
                    <a:pt x="52854" y="58154"/>
                  </a:lnTo>
                  <a:lnTo>
                    <a:pt x="52488" y="57971"/>
                  </a:lnTo>
                  <a:lnTo>
                    <a:pt x="51830" y="57606"/>
                  </a:lnTo>
                  <a:lnTo>
                    <a:pt x="51830" y="57606"/>
                  </a:lnTo>
                  <a:lnTo>
                    <a:pt x="51721" y="57130"/>
                  </a:lnTo>
                  <a:lnTo>
                    <a:pt x="51684" y="56911"/>
                  </a:lnTo>
                  <a:lnTo>
                    <a:pt x="51611" y="56728"/>
                  </a:lnTo>
                  <a:lnTo>
                    <a:pt x="51611" y="56728"/>
                  </a:lnTo>
                  <a:lnTo>
                    <a:pt x="51355" y="56253"/>
                  </a:lnTo>
                  <a:lnTo>
                    <a:pt x="51099" y="55778"/>
                  </a:lnTo>
                  <a:lnTo>
                    <a:pt x="51099" y="55778"/>
                  </a:lnTo>
                  <a:lnTo>
                    <a:pt x="50953" y="55486"/>
                  </a:lnTo>
                  <a:lnTo>
                    <a:pt x="50770" y="55266"/>
                  </a:lnTo>
                  <a:lnTo>
                    <a:pt x="50588" y="55084"/>
                  </a:lnTo>
                  <a:lnTo>
                    <a:pt x="50332" y="54937"/>
                  </a:lnTo>
                  <a:lnTo>
                    <a:pt x="50332" y="54937"/>
                  </a:lnTo>
                  <a:lnTo>
                    <a:pt x="49966" y="54755"/>
                  </a:lnTo>
                  <a:lnTo>
                    <a:pt x="49637" y="54608"/>
                  </a:lnTo>
                  <a:lnTo>
                    <a:pt x="49272" y="54499"/>
                  </a:lnTo>
                  <a:lnTo>
                    <a:pt x="48870" y="54462"/>
                  </a:lnTo>
                  <a:lnTo>
                    <a:pt x="48870" y="54462"/>
                  </a:lnTo>
                  <a:lnTo>
                    <a:pt x="48724" y="54462"/>
                  </a:lnTo>
                  <a:lnTo>
                    <a:pt x="48724" y="54462"/>
                  </a:lnTo>
                  <a:lnTo>
                    <a:pt x="48577" y="54462"/>
                  </a:lnTo>
                  <a:lnTo>
                    <a:pt x="48577" y="54462"/>
                  </a:lnTo>
                  <a:lnTo>
                    <a:pt x="48248" y="54462"/>
                  </a:lnTo>
                  <a:lnTo>
                    <a:pt x="47993" y="54389"/>
                  </a:lnTo>
                  <a:lnTo>
                    <a:pt x="47737" y="54243"/>
                  </a:lnTo>
                  <a:lnTo>
                    <a:pt x="47517" y="54024"/>
                  </a:lnTo>
                  <a:lnTo>
                    <a:pt x="47517" y="54024"/>
                  </a:lnTo>
                  <a:lnTo>
                    <a:pt x="47298" y="53768"/>
                  </a:lnTo>
                  <a:lnTo>
                    <a:pt x="47006" y="53548"/>
                  </a:lnTo>
                  <a:lnTo>
                    <a:pt x="46457" y="53110"/>
                  </a:lnTo>
                  <a:lnTo>
                    <a:pt x="45873" y="52708"/>
                  </a:lnTo>
                  <a:lnTo>
                    <a:pt x="45617" y="52488"/>
                  </a:lnTo>
                  <a:lnTo>
                    <a:pt x="45361" y="52233"/>
                  </a:lnTo>
                  <a:lnTo>
                    <a:pt x="45361" y="52233"/>
                  </a:lnTo>
                  <a:lnTo>
                    <a:pt x="45215" y="52123"/>
                  </a:lnTo>
                  <a:lnTo>
                    <a:pt x="45032" y="52050"/>
                  </a:lnTo>
                  <a:lnTo>
                    <a:pt x="44813" y="51977"/>
                  </a:lnTo>
                  <a:lnTo>
                    <a:pt x="44630" y="51940"/>
                  </a:lnTo>
                  <a:lnTo>
                    <a:pt x="44630" y="51940"/>
                  </a:lnTo>
                  <a:lnTo>
                    <a:pt x="44484" y="51977"/>
                  </a:lnTo>
                  <a:lnTo>
                    <a:pt x="44484" y="51977"/>
                  </a:lnTo>
                  <a:lnTo>
                    <a:pt x="44337" y="52050"/>
                  </a:lnTo>
                  <a:lnTo>
                    <a:pt x="44155" y="52123"/>
                  </a:lnTo>
                  <a:lnTo>
                    <a:pt x="43862" y="52159"/>
                  </a:lnTo>
                  <a:lnTo>
                    <a:pt x="43862" y="52159"/>
                  </a:lnTo>
                  <a:lnTo>
                    <a:pt x="43424" y="52123"/>
                  </a:lnTo>
                  <a:lnTo>
                    <a:pt x="43424" y="52123"/>
                  </a:lnTo>
                  <a:lnTo>
                    <a:pt x="42985" y="52086"/>
                  </a:lnTo>
                  <a:lnTo>
                    <a:pt x="42985" y="52086"/>
                  </a:lnTo>
                  <a:lnTo>
                    <a:pt x="42766" y="52086"/>
                  </a:lnTo>
                  <a:lnTo>
                    <a:pt x="42766" y="52086"/>
                  </a:lnTo>
                  <a:lnTo>
                    <a:pt x="42729" y="52086"/>
                  </a:lnTo>
                  <a:lnTo>
                    <a:pt x="42729" y="52086"/>
                  </a:lnTo>
                  <a:lnTo>
                    <a:pt x="42583" y="52050"/>
                  </a:lnTo>
                  <a:lnTo>
                    <a:pt x="42437" y="51977"/>
                  </a:lnTo>
                  <a:lnTo>
                    <a:pt x="42437" y="51977"/>
                  </a:lnTo>
                  <a:lnTo>
                    <a:pt x="41523" y="51355"/>
                  </a:lnTo>
                  <a:lnTo>
                    <a:pt x="41523" y="51355"/>
                  </a:lnTo>
                  <a:lnTo>
                    <a:pt x="41486" y="51355"/>
                  </a:lnTo>
                  <a:lnTo>
                    <a:pt x="41486" y="51355"/>
                  </a:lnTo>
                  <a:lnTo>
                    <a:pt x="41377" y="51392"/>
                  </a:lnTo>
                  <a:lnTo>
                    <a:pt x="41304" y="51428"/>
                  </a:lnTo>
                  <a:lnTo>
                    <a:pt x="41121" y="51575"/>
                  </a:lnTo>
                  <a:lnTo>
                    <a:pt x="41121" y="51575"/>
                  </a:lnTo>
                  <a:lnTo>
                    <a:pt x="40975" y="51721"/>
                  </a:lnTo>
                  <a:lnTo>
                    <a:pt x="40902" y="51757"/>
                  </a:lnTo>
                  <a:lnTo>
                    <a:pt x="40828" y="51757"/>
                  </a:lnTo>
                  <a:lnTo>
                    <a:pt x="40828" y="51757"/>
                  </a:lnTo>
                  <a:lnTo>
                    <a:pt x="40719" y="51757"/>
                  </a:lnTo>
                  <a:lnTo>
                    <a:pt x="40609" y="51721"/>
                  </a:lnTo>
                  <a:lnTo>
                    <a:pt x="40609" y="51721"/>
                  </a:lnTo>
                  <a:lnTo>
                    <a:pt x="40755" y="51173"/>
                  </a:lnTo>
                  <a:lnTo>
                    <a:pt x="40755" y="51173"/>
                  </a:lnTo>
                  <a:lnTo>
                    <a:pt x="40426" y="51246"/>
                  </a:lnTo>
                  <a:lnTo>
                    <a:pt x="40171" y="51282"/>
                  </a:lnTo>
                  <a:lnTo>
                    <a:pt x="40171" y="51282"/>
                  </a:lnTo>
                  <a:lnTo>
                    <a:pt x="39513" y="51538"/>
                  </a:lnTo>
                  <a:lnTo>
                    <a:pt x="38891" y="51830"/>
                  </a:lnTo>
                  <a:lnTo>
                    <a:pt x="38891" y="51830"/>
                  </a:lnTo>
                  <a:lnTo>
                    <a:pt x="38635" y="51977"/>
                  </a:lnTo>
                  <a:lnTo>
                    <a:pt x="38416" y="52196"/>
                  </a:lnTo>
                  <a:lnTo>
                    <a:pt x="38416" y="52196"/>
                  </a:lnTo>
                  <a:lnTo>
                    <a:pt x="38087" y="52671"/>
                  </a:lnTo>
                  <a:lnTo>
                    <a:pt x="37758" y="53110"/>
                  </a:lnTo>
                  <a:lnTo>
                    <a:pt x="37758" y="53110"/>
                  </a:lnTo>
                  <a:lnTo>
                    <a:pt x="37137" y="52817"/>
                  </a:lnTo>
                  <a:lnTo>
                    <a:pt x="36917" y="52744"/>
                  </a:lnTo>
                  <a:lnTo>
                    <a:pt x="36698" y="52744"/>
                  </a:lnTo>
                  <a:lnTo>
                    <a:pt x="36698" y="52744"/>
                  </a:lnTo>
                  <a:lnTo>
                    <a:pt x="36296" y="52781"/>
                  </a:lnTo>
                  <a:lnTo>
                    <a:pt x="35711" y="52927"/>
                  </a:lnTo>
                  <a:lnTo>
                    <a:pt x="35711" y="52927"/>
                  </a:lnTo>
                  <a:lnTo>
                    <a:pt x="35529" y="52964"/>
                  </a:lnTo>
                  <a:lnTo>
                    <a:pt x="35529" y="52964"/>
                  </a:lnTo>
                  <a:lnTo>
                    <a:pt x="35346" y="52927"/>
                  </a:lnTo>
                  <a:lnTo>
                    <a:pt x="35346" y="52927"/>
                  </a:lnTo>
                  <a:lnTo>
                    <a:pt x="35126" y="52781"/>
                  </a:lnTo>
                  <a:lnTo>
                    <a:pt x="34871" y="52598"/>
                  </a:lnTo>
                  <a:lnTo>
                    <a:pt x="34651" y="52415"/>
                  </a:lnTo>
                  <a:lnTo>
                    <a:pt x="34469" y="52159"/>
                  </a:lnTo>
                  <a:lnTo>
                    <a:pt x="34359" y="51904"/>
                  </a:lnTo>
                  <a:lnTo>
                    <a:pt x="34286" y="51648"/>
                  </a:lnTo>
                  <a:lnTo>
                    <a:pt x="34322" y="51355"/>
                  </a:lnTo>
                  <a:lnTo>
                    <a:pt x="34359" y="51209"/>
                  </a:lnTo>
                  <a:lnTo>
                    <a:pt x="34395" y="51026"/>
                  </a:lnTo>
                  <a:lnTo>
                    <a:pt x="34395" y="51026"/>
                  </a:lnTo>
                  <a:lnTo>
                    <a:pt x="34542" y="50697"/>
                  </a:lnTo>
                  <a:lnTo>
                    <a:pt x="34615" y="50332"/>
                  </a:lnTo>
                  <a:lnTo>
                    <a:pt x="34615" y="49966"/>
                  </a:lnTo>
                  <a:lnTo>
                    <a:pt x="34542" y="49601"/>
                  </a:lnTo>
                  <a:lnTo>
                    <a:pt x="34542" y="49601"/>
                  </a:lnTo>
                  <a:lnTo>
                    <a:pt x="34395" y="49491"/>
                  </a:lnTo>
                  <a:lnTo>
                    <a:pt x="34213" y="49382"/>
                  </a:lnTo>
                  <a:lnTo>
                    <a:pt x="33884" y="49235"/>
                  </a:lnTo>
                  <a:lnTo>
                    <a:pt x="33518" y="49199"/>
                  </a:lnTo>
                  <a:lnTo>
                    <a:pt x="33153" y="49162"/>
                  </a:lnTo>
                  <a:lnTo>
                    <a:pt x="33153" y="49162"/>
                  </a:lnTo>
                  <a:lnTo>
                    <a:pt x="32860" y="49162"/>
                  </a:lnTo>
                  <a:lnTo>
                    <a:pt x="32860" y="49162"/>
                  </a:lnTo>
                  <a:lnTo>
                    <a:pt x="32531" y="49199"/>
                  </a:lnTo>
                  <a:lnTo>
                    <a:pt x="32531" y="49199"/>
                  </a:lnTo>
                  <a:lnTo>
                    <a:pt x="32056" y="49162"/>
                  </a:lnTo>
                  <a:lnTo>
                    <a:pt x="32056" y="49162"/>
                  </a:lnTo>
                  <a:lnTo>
                    <a:pt x="32056" y="48687"/>
                  </a:lnTo>
                  <a:lnTo>
                    <a:pt x="32129" y="48395"/>
                  </a:lnTo>
                  <a:lnTo>
                    <a:pt x="32239" y="48175"/>
                  </a:lnTo>
                  <a:lnTo>
                    <a:pt x="32385" y="47846"/>
                  </a:lnTo>
                  <a:lnTo>
                    <a:pt x="32385" y="47846"/>
                  </a:lnTo>
                  <a:lnTo>
                    <a:pt x="32568" y="47481"/>
                  </a:lnTo>
                  <a:lnTo>
                    <a:pt x="32678" y="47079"/>
                  </a:lnTo>
                  <a:lnTo>
                    <a:pt x="32933" y="46311"/>
                  </a:lnTo>
                  <a:lnTo>
                    <a:pt x="32933" y="46311"/>
                  </a:lnTo>
                  <a:lnTo>
                    <a:pt x="32933" y="46238"/>
                  </a:lnTo>
                  <a:lnTo>
                    <a:pt x="32897" y="46165"/>
                  </a:lnTo>
                  <a:lnTo>
                    <a:pt x="32787" y="45909"/>
                  </a:lnTo>
                  <a:lnTo>
                    <a:pt x="32787" y="45909"/>
                  </a:lnTo>
                  <a:lnTo>
                    <a:pt x="31215" y="46275"/>
                  </a:lnTo>
                  <a:lnTo>
                    <a:pt x="31215" y="46275"/>
                  </a:lnTo>
                  <a:lnTo>
                    <a:pt x="30996" y="46713"/>
                  </a:lnTo>
                  <a:lnTo>
                    <a:pt x="30996" y="46713"/>
                  </a:lnTo>
                  <a:lnTo>
                    <a:pt x="30813" y="47115"/>
                  </a:lnTo>
                  <a:lnTo>
                    <a:pt x="30740" y="47298"/>
                  </a:lnTo>
                  <a:lnTo>
                    <a:pt x="30594" y="47444"/>
                  </a:lnTo>
                  <a:lnTo>
                    <a:pt x="30448" y="47591"/>
                  </a:lnTo>
                  <a:lnTo>
                    <a:pt x="30302" y="47664"/>
                  </a:lnTo>
                  <a:lnTo>
                    <a:pt x="30119" y="47737"/>
                  </a:lnTo>
                  <a:lnTo>
                    <a:pt x="29900" y="47773"/>
                  </a:lnTo>
                  <a:lnTo>
                    <a:pt x="29900" y="47773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680" y="47737"/>
                  </a:lnTo>
                  <a:lnTo>
                    <a:pt x="29534" y="47773"/>
                  </a:lnTo>
                  <a:lnTo>
                    <a:pt x="29534" y="47773"/>
                  </a:lnTo>
                  <a:lnTo>
                    <a:pt x="29315" y="47846"/>
                  </a:lnTo>
                  <a:lnTo>
                    <a:pt x="29132" y="47846"/>
                  </a:lnTo>
                  <a:lnTo>
                    <a:pt x="29132" y="47846"/>
                  </a:lnTo>
                  <a:lnTo>
                    <a:pt x="28840" y="47810"/>
                  </a:lnTo>
                  <a:lnTo>
                    <a:pt x="28547" y="47700"/>
                  </a:lnTo>
                  <a:lnTo>
                    <a:pt x="28328" y="47554"/>
                  </a:lnTo>
                  <a:lnTo>
                    <a:pt x="28109" y="47298"/>
                  </a:lnTo>
                  <a:lnTo>
                    <a:pt x="28109" y="47298"/>
                  </a:lnTo>
                  <a:lnTo>
                    <a:pt x="27926" y="47042"/>
                  </a:lnTo>
                  <a:lnTo>
                    <a:pt x="27743" y="46786"/>
                  </a:lnTo>
                  <a:lnTo>
                    <a:pt x="27633" y="46531"/>
                  </a:lnTo>
                  <a:lnTo>
                    <a:pt x="27524" y="46275"/>
                  </a:lnTo>
                  <a:lnTo>
                    <a:pt x="27487" y="45982"/>
                  </a:lnTo>
                  <a:lnTo>
                    <a:pt x="27451" y="45690"/>
                  </a:lnTo>
                  <a:lnTo>
                    <a:pt x="27451" y="45397"/>
                  </a:lnTo>
                  <a:lnTo>
                    <a:pt x="27487" y="45105"/>
                  </a:lnTo>
                  <a:lnTo>
                    <a:pt x="27487" y="45105"/>
                  </a:lnTo>
                  <a:lnTo>
                    <a:pt x="27670" y="44082"/>
                  </a:lnTo>
                  <a:lnTo>
                    <a:pt x="27780" y="43570"/>
                  </a:lnTo>
                  <a:lnTo>
                    <a:pt x="27853" y="43058"/>
                  </a:lnTo>
                  <a:lnTo>
                    <a:pt x="27853" y="43058"/>
                  </a:lnTo>
                  <a:lnTo>
                    <a:pt x="27889" y="42839"/>
                  </a:lnTo>
                  <a:lnTo>
                    <a:pt x="27926" y="42656"/>
                  </a:lnTo>
                  <a:lnTo>
                    <a:pt x="27999" y="42510"/>
                  </a:lnTo>
                  <a:lnTo>
                    <a:pt x="28072" y="42364"/>
                  </a:lnTo>
                  <a:lnTo>
                    <a:pt x="28182" y="42217"/>
                  </a:lnTo>
                  <a:lnTo>
                    <a:pt x="28328" y="42108"/>
                  </a:lnTo>
                  <a:lnTo>
                    <a:pt x="28620" y="41925"/>
                  </a:lnTo>
                  <a:lnTo>
                    <a:pt x="28620" y="41925"/>
                  </a:lnTo>
                  <a:lnTo>
                    <a:pt x="29022" y="41706"/>
                  </a:lnTo>
                  <a:lnTo>
                    <a:pt x="29424" y="41523"/>
                  </a:lnTo>
                  <a:lnTo>
                    <a:pt x="29863" y="41413"/>
                  </a:lnTo>
                  <a:lnTo>
                    <a:pt x="30265" y="41377"/>
                  </a:lnTo>
                  <a:lnTo>
                    <a:pt x="30265" y="41377"/>
                  </a:lnTo>
                  <a:lnTo>
                    <a:pt x="30521" y="41413"/>
                  </a:lnTo>
                  <a:lnTo>
                    <a:pt x="30740" y="41450"/>
                  </a:lnTo>
                  <a:lnTo>
                    <a:pt x="30996" y="41486"/>
                  </a:lnTo>
                  <a:lnTo>
                    <a:pt x="31252" y="41596"/>
                  </a:lnTo>
                  <a:lnTo>
                    <a:pt x="31252" y="41596"/>
                  </a:lnTo>
                  <a:lnTo>
                    <a:pt x="31398" y="41669"/>
                  </a:lnTo>
                  <a:lnTo>
                    <a:pt x="31544" y="41669"/>
                  </a:lnTo>
                  <a:lnTo>
                    <a:pt x="31544" y="41669"/>
                  </a:lnTo>
                  <a:lnTo>
                    <a:pt x="31727" y="41633"/>
                  </a:lnTo>
                  <a:lnTo>
                    <a:pt x="31873" y="41559"/>
                  </a:lnTo>
                  <a:lnTo>
                    <a:pt x="31983" y="41413"/>
                  </a:lnTo>
                  <a:lnTo>
                    <a:pt x="32093" y="41231"/>
                  </a:lnTo>
                  <a:lnTo>
                    <a:pt x="32093" y="41231"/>
                  </a:lnTo>
                  <a:lnTo>
                    <a:pt x="32129" y="41157"/>
                  </a:lnTo>
                  <a:lnTo>
                    <a:pt x="32202" y="41084"/>
                  </a:lnTo>
                  <a:lnTo>
                    <a:pt x="32312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385" y="41011"/>
                  </a:lnTo>
                  <a:lnTo>
                    <a:pt x="32422" y="41011"/>
                  </a:lnTo>
                  <a:lnTo>
                    <a:pt x="32422" y="41011"/>
                  </a:lnTo>
                  <a:lnTo>
                    <a:pt x="32824" y="40975"/>
                  </a:lnTo>
                  <a:lnTo>
                    <a:pt x="32824" y="40975"/>
                  </a:lnTo>
                  <a:lnTo>
                    <a:pt x="33226" y="40975"/>
                  </a:lnTo>
                  <a:lnTo>
                    <a:pt x="33226" y="40975"/>
                  </a:lnTo>
                  <a:lnTo>
                    <a:pt x="33445" y="40975"/>
                  </a:lnTo>
                  <a:lnTo>
                    <a:pt x="33664" y="41011"/>
                  </a:lnTo>
                  <a:lnTo>
                    <a:pt x="33884" y="41084"/>
                  </a:lnTo>
                  <a:lnTo>
                    <a:pt x="34103" y="41194"/>
                  </a:lnTo>
                  <a:lnTo>
                    <a:pt x="34103" y="41194"/>
                  </a:lnTo>
                  <a:lnTo>
                    <a:pt x="34213" y="41231"/>
                  </a:lnTo>
                  <a:lnTo>
                    <a:pt x="34322" y="41267"/>
                  </a:lnTo>
                  <a:lnTo>
                    <a:pt x="34578" y="41267"/>
                  </a:lnTo>
                  <a:lnTo>
                    <a:pt x="34578" y="41267"/>
                  </a:lnTo>
                  <a:lnTo>
                    <a:pt x="34907" y="41340"/>
                  </a:lnTo>
                  <a:lnTo>
                    <a:pt x="35017" y="41413"/>
                  </a:lnTo>
                  <a:lnTo>
                    <a:pt x="35126" y="41486"/>
                  </a:lnTo>
                  <a:lnTo>
                    <a:pt x="35200" y="41596"/>
                  </a:lnTo>
                  <a:lnTo>
                    <a:pt x="35273" y="41706"/>
                  </a:lnTo>
                  <a:lnTo>
                    <a:pt x="35309" y="41852"/>
                  </a:lnTo>
                  <a:lnTo>
                    <a:pt x="35309" y="42035"/>
                  </a:lnTo>
                  <a:lnTo>
                    <a:pt x="35309" y="42035"/>
                  </a:lnTo>
                  <a:lnTo>
                    <a:pt x="35309" y="42254"/>
                  </a:lnTo>
                  <a:lnTo>
                    <a:pt x="35309" y="42473"/>
                  </a:lnTo>
                  <a:lnTo>
                    <a:pt x="35382" y="42693"/>
                  </a:lnTo>
                  <a:lnTo>
                    <a:pt x="35455" y="42875"/>
                  </a:lnTo>
                  <a:lnTo>
                    <a:pt x="35638" y="43277"/>
                  </a:lnTo>
                  <a:lnTo>
                    <a:pt x="35821" y="43643"/>
                  </a:lnTo>
                  <a:lnTo>
                    <a:pt x="35821" y="43643"/>
                  </a:lnTo>
                  <a:lnTo>
                    <a:pt x="35931" y="43753"/>
                  </a:lnTo>
                  <a:lnTo>
                    <a:pt x="36004" y="43826"/>
                  </a:lnTo>
                  <a:lnTo>
                    <a:pt x="36113" y="43899"/>
                  </a:lnTo>
                  <a:lnTo>
                    <a:pt x="36223" y="43935"/>
                  </a:lnTo>
                  <a:lnTo>
                    <a:pt x="36223" y="43935"/>
                  </a:lnTo>
                  <a:lnTo>
                    <a:pt x="36260" y="43935"/>
                  </a:lnTo>
                  <a:lnTo>
                    <a:pt x="36260" y="43935"/>
                  </a:lnTo>
                  <a:lnTo>
                    <a:pt x="36369" y="43862"/>
                  </a:lnTo>
                  <a:lnTo>
                    <a:pt x="36515" y="43753"/>
                  </a:lnTo>
                  <a:lnTo>
                    <a:pt x="36589" y="43606"/>
                  </a:lnTo>
                  <a:lnTo>
                    <a:pt x="36625" y="43497"/>
                  </a:lnTo>
                  <a:lnTo>
                    <a:pt x="36625" y="43497"/>
                  </a:lnTo>
                  <a:lnTo>
                    <a:pt x="36625" y="43131"/>
                  </a:lnTo>
                  <a:lnTo>
                    <a:pt x="36589" y="42766"/>
                  </a:lnTo>
                  <a:lnTo>
                    <a:pt x="36515" y="42035"/>
                  </a:lnTo>
                  <a:lnTo>
                    <a:pt x="36515" y="42035"/>
                  </a:lnTo>
                  <a:lnTo>
                    <a:pt x="36442" y="41340"/>
                  </a:lnTo>
                  <a:lnTo>
                    <a:pt x="36406" y="40975"/>
                  </a:lnTo>
                  <a:lnTo>
                    <a:pt x="36406" y="40609"/>
                  </a:lnTo>
                  <a:lnTo>
                    <a:pt x="36406" y="40609"/>
                  </a:lnTo>
                  <a:lnTo>
                    <a:pt x="36442" y="40390"/>
                  </a:lnTo>
                  <a:lnTo>
                    <a:pt x="36552" y="40207"/>
                  </a:lnTo>
                  <a:lnTo>
                    <a:pt x="36698" y="39988"/>
                  </a:lnTo>
                  <a:lnTo>
                    <a:pt x="36844" y="39842"/>
                  </a:lnTo>
                  <a:lnTo>
                    <a:pt x="36844" y="39842"/>
                  </a:lnTo>
                  <a:lnTo>
                    <a:pt x="37758" y="39147"/>
                  </a:lnTo>
                  <a:lnTo>
                    <a:pt x="38233" y="38818"/>
                  </a:lnTo>
                  <a:lnTo>
                    <a:pt x="38745" y="38489"/>
                  </a:lnTo>
                  <a:lnTo>
                    <a:pt x="38745" y="38489"/>
                  </a:lnTo>
                  <a:lnTo>
                    <a:pt x="38964" y="38380"/>
                  </a:lnTo>
                  <a:lnTo>
                    <a:pt x="39147" y="38233"/>
                  </a:lnTo>
                  <a:lnTo>
                    <a:pt x="39293" y="38051"/>
                  </a:lnTo>
                  <a:lnTo>
                    <a:pt x="39440" y="37868"/>
                  </a:lnTo>
                  <a:lnTo>
                    <a:pt x="39513" y="37685"/>
                  </a:lnTo>
                  <a:lnTo>
                    <a:pt x="39586" y="37466"/>
                  </a:lnTo>
                  <a:lnTo>
                    <a:pt x="39586" y="37246"/>
                  </a:lnTo>
                  <a:lnTo>
                    <a:pt x="39586" y="36991"/>
                  </a:lnTo>
                  <a:lnTo>
                    <a:pt x="39586" y="36991"/>
                  </a:lnTo>
                  <a:lnTo>
                    <a:pt x="39586" y="36735"/>
                  </a:lnTo>
                  <a:lnTo>
                    <a:pt x="39622" y="36625"/>
                  </a:lnTo>
                  <a:lnTo>
                    <a:pt x="39695" y="36552"/>
                  </a:lnTo>
                  <a:lnTo>
                    <a:pt x="39695" y="36552"/>
                  </a:lnTo>
                  <a:lnTo>
                    <a:pt x="39878" y="36369"/>
                  </a:lnTo>
                  <a:lnTo>
                    <a:pt x="39988" y="36186"/>
                  </a:lnTo>
                  <a:lnTo>
                    <a:pt x="40244" y="35784"/>
                  </a:lnTo>
                  <a:lnTo>
                    <a:pt x="40244" y="35784"/>
                  </a:lnTo>
                  <a:lnTo>
                    <a:pt x="40609" y="35273"/>
                  </a:lnTo>
                  <a:lnTo>
                    <a:pt x="40828" y="34980"/>
                  </a:lnTo>
                  <a:lnTo>
                    <a:pt x="41011" y="34724"/>
                  </a:lnTo>
                  <a:lnTo>
                    <a:pt x="41011" y="34724"/>
                  </a:lnTo>
                  <a:lnTo>
                    <a:pt x="41048" y="34651"/>
                  </a:lnTo>
                  <a:lnTo>
                    <a:pt x="41121" y="34615"/>
                  </a:lnTo>
                  <a:lnTo>
                    <a:pt x="41267" y="34542"/>
                  </a:lnTo>
                  <a:lnTo>
                    <a:pt x="41267" y="34542"/>
                  </a:lnTo>
                  <a:lnTo>
                    <a:pt x="42875" y="33884"/>
                  </a:lnTo>
                  <a:lnTo>
                    <a:pt x="42875" y="33884"/>
                  </a:lnTo>
                  <a:lnTo>
                    <a:pt x="42839" y="33335"/>
                  </a:lnTo>
                  <a:lnTo>
                    <a:pt x="42839" y="33335"/>
                  </a:lnTo>
                  <a:lnTo>
                    <a:pt x="42839" y="33080"/>
                  </a:lnTo>
                  <a:lnTo>
                    <a:pt x="42912" y="32860"/>
                  </a:lnTo>
                  <a:lnTo>
                    <a:pt x="43058" y="32677"/>
                  </a:lnTo>
                  <a:lnTo>
                    <a:pt x="43241" y="32531"/>
                  </a:lnTo>
                  <a:lnTo>
                    <a:pt x="43241" y="32531"/>
                  </a:lnTo>
                  <a:lnTo>
                    <a:pt x="43643" y="32312"/>
                  </a:lnTo>
                  <a:lnTo>
                    <a:pt x="44118" y="32166"/>
                  </a:lnTo>
                  <a:lnTo>
                    <a:pt x="44593" y="32020"/>
                  </a:lnTo>
                  <a:lnTo>
                    <a:pt x="45068" y="31910"/>
                  </a:lnTo>
                  <a:lnTo>
                    <a:pt x="45068" y="31910"/>
                  </a:lnTo>
                  <a:lnTo>
                    <a:pt x="45142" y="32202"/>
                  </a:lnTo>
                  <a:lnTo>
                    <a:pt x="45251" y="32422"/>
                  </a:lnTo>
                  <a:lnTo>
                    <a:pt x="45361" y="32531"/>
                  </a:lnTo>
                  <a:lnTo>
                    <a:pt x="45507" y="32604"/>
                  </a:lnTo>
                  <a:lnTo>
                    <a:pt x="45507" y="32604"/>
                  </a:lnTo>
                  <a:lnTo>
                    <a:pt x="45617" y="32568"/>
                  </a:lnTo>
                  <a:lnTo>
                    <a:pt x="45726" y="32531"/>
                  </a:lnTo>
                  <a:lnTo>
                    <a:pt x="46055" y="32349"/>
                  </a:lnTo>
                  <a:lnTo>
                    <a:pt x="46055" y="32349"/>
                  </a:lnTo>
                  <a:lnTo>
                    <a:pt x="46384" y="32093"/>
                  </a:lnTo>
                  <a:lnTo>
                    <a:pt x="46567" y="32020"/>
                  </a:lnTo>
                  <a:lnTo>
                    <a:pt x="46750" y="31946"/>
                  </a:lnTo>
                  <a:lnTo>
                    <a:pt x="46750" y="31946"/>
                  </a:lnTo>
                  <a:lnTo>
                    <a:pt x="46969" y="31910"/>
                  </a:lnTo>
                  <a:lnTo>
                    <a:pt x="47188" y="31873"/>
                  </a:lnTo>
                  <a:lnTo>
                    <a:pt x="47554" y="31727"/>
                  </a:lnTo>
                  <a:lnTo>
                    <a:pt x="48285" y="31325"/>
                  </a:lnTo>
                  <a:lnTo>
                    <a:pt x="48285" y="31325"/>
                  </a:lnTo>
                  <a:lnTo>
                    <a:pt x="48322" y="31252"/>
                  </a:lnTo>
                  <a:lnTo>
                    <a:pt x="48395" y="31179"/>
                  </a:lnTo>
                  <a:lnTo>
                    <a:pt x="48395" y="31179"/>
                  </a:lnTo>
                  <a:lnTo>
                    <a:pt x="48212" y="30557"/>
                  </a:lnTo>
                  <a:lnTo>
                    <a:pt x="48212" y="30557"/>
                  </a:lnTo>
                  <a:lnTo>
                    <a:pt x="47956" y="30777"/>
                  </a:lnTo>
                  <a:lnTo>
                    <a:pt x="47846" y="30886"/>
                  </a:lnTo>
                  <a:lnTo>
                    <a:pt x="47737" y="30960"/>
                  </a:lnTo>
                  <a:lnTo>
                    <a:pt x="47737" y="30960"/>
                  </a:lnTo>
                  <a:lnTo>
                    <a:pt x="47554" y="30996"/>
                  </a:lnTo>
                  <a:lnTo>
                    <a:pt x="47371" y="31033"/>
                  </a:lnTo>
                  <a:lnTo>
                    <a:pt x="47371" y="31033"/>
                  </a:lnTo>
                  <a:lnTo>
                    <a:pt x="47225" y="30996"/>
                  </a:lnTo>
                  <a:lnTo>
                    <a:pt x="47225" y="30996"/>
                  </a:lnTo>
                  <a:lnTo>
                    <a:pt x="47079" y="30923"/>
                  </a:lnTo>
                  <a:lnTo>
                    <a:pt x="46933" y="30850"/>
                  </a:lnTo>
                  <a:lnTo>
                    <a:pt x="46640" y="30704"/>
                  </a:lnTo>
                  <a:lnTo>
                    <a:pt x="46640" y="30704"/>
                  </a:lnTo>
                  <a:lnTo>
                    <a:pt x="46457" y="30594"/>
                  </a:lnTo>
                  <a:lnTo>
                    <a:pt x="46311" y="30448"/>
                  </a:lnTo>
                  <a:lnTo>
                    <a:pt x="46275" y="30375"/>
                  </a:lnTo>
                  <a:lnTo>
                    <a:pt x="46238" y="30265"/>
                  </a:lnTo>
                  <a:lnTo>
                    <a:pt x="46238" y="30192"/>
                  </a:lnTo>
                  <a:lnTo>
                    <a:pt x="46275" y="30046"/>
                  </a:lnTo>
                  <a:lnTo>
                    <a:pt x="46275" y="30046"/>
                  </a:lnTo>
                  <a:lnTo>
                    <a:pt x="46348" y="29753"/>
                  </a:lnTo>
                  <a:lnTo>
                    <a:pt x="46421" y="29607"/>
                  </a:lnTo>
                  <a:lnTo>
                    <a:pt x="46494" y="29497"/>
                  </a:lnTo>
                  <a:lnTo>
                    <a:pt x="46494" y="29497"/>
                  </a:lnTo>
                  <a:lnTo>
                    <a:pt x="46567" y="29315"/>
                  </a:lnTo>
                  <a:lnTo>
                    <a:pt x="46567" y="29205"/>
                  </a:lnTo>
                  <a:lnTo>
                    <a:pt x="46567" y="29132"/>
                  </a:lnTo>
                  <a:lnTo>
                    <a:pt x="46457" y="29022"/>
                  </a:lnTo>
                  <a:lnTo>
                    <a:pt x="46311" y="28949"/>
                  </a:lnTo>
                  <a:lnTo>
                    <a:pt x="46311" y="28949"/>
                  </a:lnTo>
                  <a:lnTo>
                    <a:pt x="46092" y="28913"/>
                  </a:lnTo>
                  <a:lnTo>
                    <a:pt x="45836" y="28876"/>
                  </a:lnTo>
                  <a:lnTo>
                    <a:pt x="45836" y="28876"/>
                  </a:lnTo>
                  <a:lnTo>
                    <a:pt x="45690" y="28913"/>
                  </a:lnTo>
                  <a:lnTo>
                    <a:pt x="45690" y="28913"/>
                  </a:lnTo>
                  <a:lnTo>
                    <a:pt x="45324" y="28949"/>
                  </a:lnTo>
                  <a:lnTo>
                    <a:pt x="45324" y="28949"/>
                  </a:lnTo>
                  <a:lnTo>
                    <a:pt x="45178" y="28913"/>
                  </a:lnTo>
                  <a:lnTo>
                    <a:pt x="45032" y="28876"/>
                  </a:lnTo>
                  <a:lnTo>
                    <a:pt x="45032" y="28876"/>
                  </a:lnTo>
                  <a:lnTo>
                    <a:pt x="45690" y="28291"/>
                  </a:lnTo>
                  <a:lnTo>
                    <a:pt x="45690" y="28291"/>
                  </a:lnTo>
                  <a:lnTo>
                    <a:pt x="45873" y="28182"/>
                  </a:lnTo>
                  <a:lnTo>
                    <a:pt x="45946" y="28145"/>
                  </a:lnTo>
                  <a:lnTo>
                    <a:pt x="46019" y="28109"/>
                  </a:lnTo>
                  <a:lnTo>
                    <a:pt x="46019" y="28109"/>
                  </a:lnTo>
                  <a:lnTo>
                    <a:pt x="46055" y="28109"/>
                  </a:lnTo>
                  <a:lnTo>
                    <a:pt x="46055" y="28109"/>
                  </a:lnTo>
                  <a:lnTo>
                    <a:pt x="46202" y="28109"/>
                  </a:lnTo>
                  <a:lnTo>
                    <a:pt x="46202" y="28109"/>
                  </a:lnTo>
                  <a:lnTo>
                    <a:pt x="46421" y="28109"/>
                  </a:lnTo>
                  <a:lnTo>
                    <a:pt x="46421" y="28109"/>
                  </a:lnTo>
                  <a:lnTo>
                    <a:pt x="46677" y="28109"/>
                  </a:lnTo>
                  <a:lnTo>
                    <a:pt x="46677" y="28109"/>
                  </a:lnTo>
                  <a:lnTo>
                    <a:pt x="47225" y="28145"/>
                  </a:lnTo>
                  <a:lnTo>
                    <a:pt x="47773" y="28218"/>
                  </a:lnTo>
                  <a:lnTo>
                    <a:pt x="47773" y="28218"/>
                  </a:lnTo>
                  <a:lnTo>
                    <a:pt x="48066" y="28255"/>
                  </a:lnTo>
                  <a:lnTo>
                    <a:pt x="48285" y="28255"/>
                  </a:lnTo>
                  <a:lnTo>
                    <a:pt x="48285" y="28255"/>
                  </a:lnTo>
                  <a:lnTo>
                    <a:pt x="48650" y="28218"/>
                  </a:lnTo>
                  <a:lnTo>
                    <a:pt x="48979" y="28145"/>
                  </a:lnTo>
                  <a:lnTo>
                    <a:pt x="49272" y="27999"/>
                  </a:lnTo>
                  <a:lnTo>
                    <a:pt x="49564" y="27780"/>
                  </a:lnTo>
                  <a:lnTo>
                    <a:pt x="49564" y="27780"/>
                  </a:lnTo>
                  <a:lnTo>
                    <a:pt x="49820" y="27597"/>
                  </a:lnTo>
                  <a:lnTo>
                    <a:pt x="49930" y="27560"/>
                  </a:lnTo>
                  <a:lnTo>
                    <a:pt x="50076" y="27560"/>
                  </a:lnTo>
                  <a:lnTo>
                    <a:pt x="50076" y="27560"/>
                  </a:lnTo>
                  <a:lnTo>
                    <a:pt x="50222" y="27560"/>
                  </a:lnTo>
                  <a:lnTo>
                    <a:pt x="50368" y="27597"/>
                  </a:lnTo>
                  <a:lnTo>
                    <a:pt x="50368" y="27597"/>
                  </a:lnTo>
                  <a:lnTo>
                    <a:pt x="50186" y="27926"/>
                  </a:lnTo>
                  <a:lnTo>
                    <a:pt x="50003" y="28218"/>
                  </a:lnTo>
                  <a:lnTo>
                    <a:pt x="49601" y="28803"/>
                  </a:lnTo>
                  <a:lnTo>
                    <a:pt x="49381" y="29095"/>
                  </a:lnTo>
                  <a:lnTo>
                    <a:pt x="49235" y="29388"/>
                  </a:lnTo>
                  <a:lnTo>
                    <a:pt x="49089" y="29717"/>
                  </a:lnTo>
                  <a:lnTo>
                    <a:pt x="48979" y="30082"/>
                  </a:lnTo>
                  <a:lnTo>
                    <a:pt x="48979" y="30082"/>
                  </a:lnTo>
                  <a:lnTo>
                    <a:pt x="49747" y="30119"/>
                  </a:lnTo>
                  <a:lnTo>
                    <a:pt x="50076" y="30155"/>
                  </a:lnTo>
                  <a:lnTo>
                    <a:pt x="50405" y="30229"/>
                  </a:lnTo>
                  <a:lnTo>
                    <a:pt x="50405" y="30229"/>
                  </a:lnTo>
                  <a:lnTo>
                    <a:pt x="50661" y="30302"/>
                  </a:lnTo>
                  <a:lnTo>
                    <a:pt x="50953" y="30448"/>
                  </a:lnTo>
                  <a:lnTo>
                    <a:pt x="51209" y="30594"/>
                  </a:lnTo>
                  <a:lnTo>
                    <a:pt x="51501" y="30740"/>
                  </a:lnTo>
                  <a:lnTo>
                    <a:pt x="51501" y="30740"/>
                  </a:lnTo>
                  <a:lnTo>
                    <a:pt x="51611" y="30740"/>
                  </a:lnTo>
                  <a:lnTo>
                    <a:pt x="51611" y="30740"/>
                  </a:lnTo>
                  <a:lnTo>
                    <a:pt x="51794" y="30704"/>
                  </a:lnTo>
                  <a:lnTo>
                    <a:pt x="51940" y="30631"/>
                  </a:lnTo>
                  <a:lnTo>
                    <a:pt x="51940" y="30631"/>
                  </a:lnTo>
                  <a:lnTo>
                    <a:pt x="51977" y="30557"/>
                  </a:lnTo>
                  <a:lnTo>
                    <a:pt x="52013" y="30448"/>
                  </a:lnTo>
                  <a:lnTo>
                    <a:pt x="52050" y="30229"/>
                  </a:lnTo>
                  <a:lnTo>
                    <a:pt x="52050" y="30229"/>
                  </a:lnTo>
                  <a:lnTo>
                    <a:pt x="51940" y="29753"/>
                  </a:lnTo>
                  <a:lnTo>
                    <a:pt x="51830" y="29278"/>
                  </a:lnTo>
                  <a:lnTo>
                    <a:pt x="51830" y="29278"/>
                  </a:lnTo>
                  <a:lnTo>
                    <a:pt x="51794" y="29059"/>
                  </a:lnTo>
                  <a:lnTo>
                    <a:pt x="51721" y="28913"/>
                  </a:lnTo>
                  <a:lnTo>
                    <a:pt x="51611" y="28840"/>
                  </a:lnTo>
                  <a:lnTo>
                    <a:pt x="51465" y="28840"/>
                  </a:lnTo>
                  <a:lnTo>
                    <a:pt x="51465" y="28840"/>
                  </a:lnTo>
                  <a:lnTo>
                    <a:pt x="51282" y="28840"/>
                  </a:lnTo>
                  <a:lnTo>
                    <a:pt x="51282" y="28840"/>
                  </a:lnTo>
                  <a:lnTo>
                    <a:pt x="51246" y="28840"/>
                  </a:lnTo>
                  <a:lnTo>
                    <a:pt x="51246" y="28840"/>
                  </a:lnTo>
                  <a:lnTo>
                    <a:pt x="51099" y="28803"/>
                  </a:lnTo>
                  <a:lnTo>
                    <a:pt x="50990" y="28766"/>
                  </a:lnTo>
                  <a:lnTo>
                    <a:pt x="50880" y="28693"/>
                  </a:lnTo>
                  <a:lnTo>
                    <a:pt x="50807" y="28584"/>
                  </a:lnTo>
                  <a:lnTo>
                    <a:pt x="50734" y="28474"/>
                  </a:lnTo>
                  <a:lnTo>
                    <a:pt x="50697" y="28328"/>
                  </a:lnTo>
                  <a:lnTo>
                    <a:pt x="50697" y="28218"/>
                  </a:lnTo>
                  <a:lnTo>
                    <a:pt x="50770" y="28109"/>
                  </a:lnTo>
                  <a:lnTo>
                    <a:pt x="50770" y="28109"/>
                  </a:lnTo>
                  <a:lnTo>
                    <a:pt x="50880" y="27926"/>
                  </a:lnTo>
                  <a:lnTo>
                    <a:pt x="50953" y="27743"/>
                  </a:lnTo>
                  <a:lnTo>
                    <a:pt x="51026" y="27377"/>
                  </a:lnTo>
                  <a:lnTo>
                    <a:pt x="51099" y="26975"/>
                  </a:lnTo>
                  <a:lnTo>
                    <a:pt x="51136" y="26793"/>
                  </a:lnTo>
                  <a:lnTo>
                    <a:pt x="51209" y="26610"/>
                  </a:lnTo>
                  <a:lnTo>
                    <a:pt x="51209" y="26610"/>
                  </a:lnTo>
                  <a:lnTo>
                    <a:pt x="51282" y="26391"/>
                  </a:lnTo>
                  <a:lnTo>
                    <a:pt x="51246" y="26135"/>
                  </a:lnTo>
                  <a:lnTo>
                    <a:pt x="51136" y="25952"/>
                  </a:lnTo>
                  <a:lnTo>
                    <a:pt x="50953" y="25733"/>
                  </a:lnTo>
                  <a:lnTo>
                    <a:pt x="50953" y="25733"/>
                  </a:lnTo>
                  <a:lnTo>
                    <a:pt x="50770" y="25586"/>
                  </a:lnTo>
                  <a:lnTo>
                    <a:pt x="50697" y="25477"/>
                  </a:lnTo>
                  <a:lnTo>
                    <a:pt x="50661" y="25367"/>
                  </a:lnTo>
                  <a:lnTo>
                    <a:pt x="50661" y="25367"/>
                  </a:lnTo>
                  <a:lnTo>
                    <a:pt x="50588" y="25148"/>
                  </a:lnTo>
                  <a:lnTo>
                    <a:pt x="50478" y="24965"/>
                  </a:lnTo>
                  <a:lnTo>
                    <a:pt x="50295" y="24819"/>
                  </a:lnTo>
                  <a:lnTo>
                    <a:pt x="50113" y="24746"/>
                  </a:lnTo>
                  <a:lnTo>
                    <a:pt x="50113" y="24746"/>
                  </a:lnTo>
                  <a:lnTo>
                    <a:pt x="49930" y="24636"/>
                  </a:lnTo>
                  <a:lnTo>
                    <a:pt x="49747" y="24526"/>
                  </a:lnTo>
                  <a:lnTo>
                    <a:pt x="49491" y="24234"/>
                  </a:lnTo>
                  <a:lnTo>
                    <a:pt x="49235" y="23905"/>
                  </a:lnTo>
                  <a:lnTo>
                    <a:pt x="48979" y="23576"/>
                  </a:lnTo>
                  <a:lnTo>
                    <a:pt x="48979" y="23576"/>
                  </a:lnTo>
                  <a:lnTo>
                    <a:pt x="49126" y="23357"/>
                  </a:lnTo>
                  <a:lnTo>
                    <a:pt x="49162" y="23138"/>
                  </a:lnTo>
                  <a:lnTo>
                    <a:pt x="49199" y="22918"/>
                  </a:lnTo>
                  <a:lnTo>
                    <a:pt x="49162" y="22699"/>
                  </a:lnTo>
                  <a:lnTo>
                    <a:pt x="48979" y="22297"/>
                  </a:lnTo>
                  <a:lnTo>
                    <a:pt x="48833" y="21858"/>
                  </a:lnTo>
                  <a:lnTo>
                    <a:pt x="48833" y="21858"/>
                  </a:lnTo>
                  <a:lnTo>
                    <a:pt x="48797" y="21675"/>
                  </a:lnTo>
                  <a:lnTo>
                    <a:pt x="48760" y="21456"/>
                  </a:lnTo>
                  <a:lnTo>
                    <a:pt x="48687" y="20981"/>
                  </a:lnTo>
                  <a:lnTo>
                    <a:pt x="48650" y="20762"/>
                  </a:lnTo>
                  <a:lnTo>
                    <a:pt x="48541" y="20542"/>
                  </a:lnTo>
                  <a:lnTo>
                    <a:pt x="48431" y="20323"/>
                  </a:lnTo>
                  <a:lnTo>
                    <a:pt x="48212" y="20140"/>
                  </a:lnTo>
                  <a:lnTo>
                    <a:pt x="48212" y="20140"/>
                  </a:lnTo>
                  <a:lnTo>
                    <a:pt x="47993" y="20506"/>
                  </a:lnTo>
                  <a:lnTo>
                    <a:pt x="47773" y="20762"/>
                  </a:lnTo>
                  <a:lnTo>
                    <a:pt x="47773" y="20762"/>
                  </a:lnTo>
                  <a:lnTo>
                    <a:pt x="47408" y="21164"/>
                  </a:lnTo>
                  <a:lnTo>
                    <a:pt x="47042" y="21529"/>
                  </a:lnTo>
                  <a:lnTo>
                    <a:pt x="47042" y="21529"/>
                  </a:lnTo>
                  <a:lnTo>
                    <a:pt x="46896" y="21639"/>
                  </a:lnTo>
                  <a:lnTo>
                    <a:pt x="46750" y="21675"/>
                  </a:lnTo>
                  <a:lnTo>
                    <a:pt x="46750" y="21675"/>
                  </a:lnTo>
                  <a:lnTo>
                    <a:pt x="46640" y="21639"/>
                  </a:lnTo>
                  <a:lnTo>
                    <a:pt x="46530" y="21602"/>
                  </a:lnTo>
                  <a:lnTo>
                    <a:pt x="46421" y="21493"/>
                  </a:lnTo>
                  <a:lnTo>
                    <a:pt x="46311" y="21383"/>
                  </a:lnTo>
                  <a:lnTo>
                    <a:pt x="46311" y="21383"/>
                  </a:lnTo>
                  <a:lnTo>
                    <a:pt x="46202" y="21237"/>
                  </a:lnTo>
                  <a:lnTo>
                    <a:pt x="46128" y="21054"/>
                  </a:lnTo>
                  <a:lnTo>
                    <a:pt x="46055" y="20908"/>
                  </a:lnTo>
                  <a:lnTo>
                    <a:pt x="46055" y="20725"/>
                  </a:lnTo>
                  <a:lnTo>
                    <a:pt x="46055" y="20360"/>
                  </a:lnTo>
                  <a:lnTo>
                    <a:pt x="46165" y="20031"/>
                  </a:lnTo>
                  <a:lnTo>
                    <a:pt x="46165" y="20031"/>
                  </a:lnTo>
                  <a:lnTo>
                    <a:pt x="46348" y="19409"/>
                  </a:lnTo>
                  <a:lnTo>
                    <a:pt x="46348" y="19409"/>
                  </a:lnTo>
                  <a:lnTo>
                    <a:pt x="46128" y="19336"/>
                  </a:lnTo>
                  <a:lnTo>
                    <a:pt x="45946" y="19190"/>
                  </a:lnTo>
                  <a:lnTo>
                    <a:pt x="45763" y="19080"/>
                  </a:lnTo>
                  <a:lnTo>
                    <a:pt x="45617" y="18934"/>
                  </a:lnTo>
                  <a:lnTo>
                    <a:pt x="45361" y="18605"/>
                  </a:lnTo>
                  <a:lnTo>
                    <a:pt x="45178" y="18240"/>
                  </a:lnTo>
                  <a:lnTo>
                    <a:pt x="45178" y="18240"/>
                  </a:lnTo>
                  <a:lnTo>
                    <a:pt x="45068" y="18057"/>
                  </a:lnTo>
                  <a:lnTo>
                    <a:pt x="44922" y="17947"/>
                  </a:lnTo>
                  <a:lnTo>
                    <a:pt x="44776" y="17874"/>
                  </a:lnTo>
                  <a:lnTo>
                    <a:pt x="44557" y="17874"/>
                  </a:lnTo>
                  <a:lnTo>
                    <a:pt x="44557" y="17874"/>
                  </a:lnTo>
                  <a:lnTo>
                    <a:pt x="44155" y="17838"/>
                  </a:lnTo>
                  <a:lnTo>
                    <a:pt x="43935" y="17801"/>
                  </a:lnTo>
                  <a:lnTo>
                    <a:pt x="43753" y="17728"/>
                  </a:lnTo>
                  <a:lnTo>
                    <a:pt x="43753" y="17728"/>
                  </a:lnTo>
                  <a:lnTo>
                    <a:pt x="43497" y="17618"/>
                  </a:lnTo>
                  <a:lnTo>
                    <a:pt x="43277" y="17582"/>
                  </a:lnTo>
                  <a:lnTo>
                    <a:pt x="43277" y="17582"/>
                  </a:lnTo>
                  <a:lnTo>
                    <a:pt x="43095" y="17618"/>
                  </a:lnTo>
                  <a:lnTo>
                    <a:pt x="42912" y="17655"/>
                  </a:lnTo>
                  <a:lnTo>
                    <a:pt x="42912" y="17655"/>
                  </a:lnTo>
                  <a:lnTo>
                    <a:pt x="42656" y="18422"/>
                  </a:lnTo>
                  <a:lnTo>
                    <a:pt x="42583" y="18824"/>
                  </a:lnTo>
                  <a:lnTo>
                    <a:pt x="42546" y="19190"/>
                  </a:lnTo>
                  <a:lnTo>
                    <a:pt x="42546" y="19190"/>
                  </a:lnTo>
                  <a:lnTo>
                    <a:pt x="42510" y="19592"/>
                  </a:lnTo>
                  <a:lnTo>
                    <a:pt x="42400" y="19958"/>
                  </a:lnTo>
                  <a:lnTo>
                    <a:pt x="42217" y="20286"/>
                  </a:lnTo>
                  <a:lnTo>
                    <a:pt x="41962" y="20579"/>
                  </a:lnTo>
                  <a:lnTo>
                    <a:pt x="41962" y="20579"/>
                  </a:lnTo>
                  <a:lnTo>
                    <a:pt x="41815" y="20762"/>
                  </a:lnTo>
                  <a:lnTo>
                    <a:pt x="41669" y="20981"/>
                  </a:lnTo>
                  <a:lnTo>
                    <a:pt x="41669" y="20981"/>
                  </a:lnTo>
                  <a:lnTo>
                    <a:pt x="41852" y="21456"/>
                  </a:lnTo>
                  <a:lnTo>
                    <a:pt x="42035" y="21931"/>
                  </a:lnTo>
                  <a:lnTo>
                    <a:pt x="42035" y="21931"/>
                  </a:lnTo>
                  <a:lnTo>
                    <a:pt x="42071" y="22224"/>
                  </a:lnTo>
                  <a:lnTo>
                    <a:pt x="42108" y="22516"/>
                  </a:lnTo>
                  <a:lnTo>
                    <a:pt x="42071" y="22772"/>
                  </a:lnTo>
                  <a:lnTo>
                    <a:pt x="41998" y="22991"/>
                  </a:lnTo>
                  <a:lnTo>
                    <a:pt x="41888" y="23174"/>
                  </a:lnTo>
                  <a:lnTo>
                    <a:pt x="41742" y="23393"/>
                  </a:lnTo>
                  <a:lnTo>
                    <a:pt x="41523" y="23540"/>
                  </a:lnTo>
                  <a:lnTo>
                    <a:pt x="41231" y="23722"/>
                  </a:lnTo>
                  <a:lnTo>
                    <a:pt x="41231" y="23722"/>
                  </a:lnTo>
                  <a:lnTo>
                    <a:pt x="40975" y="23869"/>
                  </a:lnTo>
                  <a:lnTo>
                    <a:pt x="40828" y="23942"/>
                  </a:lnTo>
                  <a:lnTo>
                    <a:pt x="40682" y="24015"/>
                  </a:lnTo>
                  <a:lnTo>
                    <a:pt x="40682" y="24015"/>
                  </a:lnTo>
                  <a:lnTo>
                    <a:pt x="40463" y="24088"/>
                  </a:lnTo>
                  <a:lnTo>
                    <a:pt x="40390" y="24161"/>
                  </a:lnTo>
                  <a:lnTo>
                    <a:pt x="40317" y="24234"/>
                  </a:lnTo>
                  <a:lnTo>
                    <a:pt x="40244" y="24453"/>
                  </a:lnTo>
                  <a:lnTo>
                    <a:pt x="40207" y="24673"/>
                  </a:lnTo>
                  <a:lnTo>
                    <a:pt x="40207" y="24673"/>
                  </a:lnTo>
                  <a:lnTo>
                    <a:pt x="40171" y="25952"/>
                  </a:lnTo>
                  <a:lnTo>
                    <a:pt x="40171" y="25952"/>
                  </a:lnTo>
                  <a:lnTo>
                    <a:pt x="40134" y="26281"/>
                  </a:lnTo>
                  <a:lnTo>
                    <a:pt x="40097" y="26391"/>
                  </a:lnTo>
                  <a:lnTo>
                    <a:pt x="40024" y="26500"/>
                  </a:lnTo>
                  <a:lnTo>
                    <a:pt x="39915" y="26573"/>
                  </a:lnTo>
                  <a:lnTo>
                    <a:pt x="39768" y="26610"/>
                  </a:lnTo>
                  <a:lnTo>
                    <a:pt x="39366" y="26683"/>
                  </a:lnTo>
                  <a:lnTo>
                    <a:pt x="39366" y="2668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733"/>
                  </a:lnTo>
                  <a:lnTo>
                    <a:pt x="38891" y="25733"/>
                  </a:lnTo>
                  <a:lnTo>
                    <a:pt x="38928" y="25733"/>
                  </a:lnTo>
                  <a:lnTo>
                    <a:pt x="38928" y="25733"/>
                  </a:lnTo>
                  <a:lnTo>
                    <a:pt x="38891" y="25440"/>
                  </a:lnTo>
                  <a:lnTo>
                    <a:pt x="38891" y="25148"/>
                  </a:lnTo>
                  <a:lnTo>
                    <a:pt x="38891" y="25148"/>
                  </a:lnTo>
                  <a:lnTo>
                    <a:pt x="39001" y="24526"/>
                  </a:lnTo>
                  <a:lnTo>
                    <a:pt x="39111" y="23942"/>
                  </a:lnTo>
                  <a:lnTo>
                    <a:pt x="39111" y="23942"/>
                  </a:lnTo>
                  <a:lnTo>
                    <a:pt x="38380" y="23576"/>
                  </a:lnTo>
                  <a:lnTo>
                    <a:pt x="37685" y="23247"/>
                  </a:lnTo>
                  <a:lnTo>
                    <a:pt x="37685" y="23247"/>
                  </a:lnTo>
                  <a:lnTo>
                    <a:pt x="37502" y="23138"/>
                  </a:lnTo>
                  <a:lnTo>
                    <a:pt x="37356" y="23028"/>
                  </a:lnTo>
                  <a:lnTo>
                    <a:pt x="37064" y="22772"/>
                  </a:lnTo>
                  <a:lnTo>
                    <a:pt x="36808" y="22480"/>
                  </a:lnTo>
                  <a:lnTo>
                    <a:pt x="36515" y="22187"/>
                  </a:lnTo>
                  <a:lnTo>
                    <a:pt x="36515" y="22187"/>
                  </a:lnTo>
                  <a:lnTo>
                    <a:pt x="36369" y="22041"/>
                  </a:lnTo>
                  <a:lnTo>
                    <a:pt x="36186" y="21931"/>
                  </a:lnTo>
                  <a:lnTo>
                    <a:pt x="36186" y="21931"/>
                  </a:lnTo>
                  <a:lnTo>
                    <a:pt x="35017" y="21493"/>
                  </a:lnTo>
                  <a:lnTo>
                    <a:pt x="35017" y="21493"/>
                  </a:lnTo>
                  <a:lnTo>
                    <a:pt x="34944" y="20725"/>
                  </a:lnTo>
                  <a:lnTo>
                    <a:pt x="34944" y="20725"/>
                  </a:lnTo>
                  <a:lnTo>
                    <a:pt x="34944" y="20469"/>
                  </a:lnTo>
                  <a:lnTo>
                    <a:pt x="34907" y="20396"/>
                  </a:lnTo>
                  <a:lnTo>
                    <a:pt x="34871" y="20323"/>
                  </a:lnTo>
                  <a:lnTo>
                    <a:pt x="34871" y="20323"/>
                  </a:lnTo>
                  <a:lnTo>
                    <a:pt x="34688" y="20140"/>
                  </a:lnTo>
                  <a:lnTo>
                    <a:pt x="34578" y="19994"/>
                  </a:lnTo>
                  <a:lnTo>
                    <a:pt x="34505" y="19811"/>
                  </a:lnTo>
                  <a:lnTo>
                    <a:pt x="34505" y="19629"/>
                  </a:lnTo>
                  <a:lnTo>
                    <a:pt x="34542" y="19446"/>
                  </a:lnTo>
                  <a:lnTo>
                    <a:pt x="34615" y="19263"/>
                  </a:lnTo>
                  <a:lnTo>
                    <a:pt x="34797" y="18934"/>
                  </a:lnTo>
                  <a:lnTo>
                    <a:pt x="34797" y="18934"/>
                  </a:lnTo>
                  <a:lnTo>
                    <a:pt x="35053" y="18532"/>
                  </a:lnTo>
                  <a:lnTo>
                    <a:pt x="35309" y="18130"/>
                  </a:lnTo>
                  <a:lnTo>
                    <a:pt x="35638" y="17764"/>
                  </a:lnTo>
                  <a:lnTo>
                    <a:pt x="35967" y="17399"/>
                  </a:lnTo>
                  <a:lnTo>
                    <a:pt x="35967" y="17399"/>
                  </a:lnTo>
                  <a:lnTo>
                    <a:pt x="36186" y="17216"/>
                  </a:lnTo>
                  <a:lnTo>
                    <a:pt x="36406" y="17033"/>
                  </a:lnTo>
                  <a:lnTo>
                    <a:pt x="36917" y="16704"/>
                  </a:lnTo>
                  <a:lnTo>
                    <a:pt x="37393" y="16375"/>
                  </a:lnTo>
                  <a:lnTo>
                    <a:pt x="37612" y="16156"/>
                  </a:lnTo>
                  <a:lnTo>
                    <a:pt x="37795" y="15937"/>
                  </a:lnTo>
                  <a:lnTo>
                    <a:pt x="37795" y="15937"/>
                  </a:lnTo>
                  <a:lnTo>
                    <a:pt x="37941" y="15827"/>
                  </a:lnTo>
                  <a:lnTo>
                    <a:pt x="38087" y="15718"/>
                  </a:lnTo>
                  <a:lnTo>
                    <a:pt x="38306" y="15681"/>
                  </a:lnTo>
                  <a:lnTo>
                    <a:pt x="38489" y="15644"/>
                  </a:lnTo>
                  <a:lnTo>
                    <a:pt x="38489" y="15644"/>
                  </a:lnTo>
                  <a:lnTo>
                    <a:pt x="38745" y="15608"/>
                  </a:lnTo>
                  <a:lnTo>
                    <a:pt x="39001" y="15498"/>
                  </a:lnTo>
                  <a:lnTo>
                    <a:pt x="39184" y="15389"/>
                  </a:lnTo>
                  <a:lnTo>
                    <a:pt x="39403" y="15206"/>
                  </a:lnTo>
                  <a:lnTo>
                    <a:pt x="39403" y="15206"/>
                  </a:lnTo>
                  <a:lnTo>
                    <a:pt x="39513" y="15133"/>
                  </a:lnTo>
                  <a:lnTo>
                    <a:pt x="39622" y="15060"/>
                  </a:lnTo>
                  <a:lnTo>
                    <a:pt x="39878" y="14950"/>
                  </a:lnTo>
                  <a:lnTo>
                    <a:pt x="39878" y="14950"/>
                  </a:lnTo>
                  <a:lnTo>
                    <a:pt x="39842" y="15279"/>
                  </a:lnTo>
                  <a:lnTo>
                    <a:pt x="39768" y="15425"/>
                  </a:lnTo>
                  <a:lnTo>
                    <a:pt x="39732" y="15571"/>
                  </a:lnTo>
                  <a:lnTo>
                    <a:pt x="39732" y="15571"/>
                  </a:lnTo>
                  <a:lnTo>
                    <a:pt x="39622" y="15754"/>
                  </a:lnTo>
                  <a:lnTo>
                    <a:pt x="39622" y="15937"/>
                  </a:lnTo>
                  <a:lnTo>
                    <a:pt x="39659" y="16083"/>
                  </a:lnTo>
                  <a:lnTo>
                    <a:pt x="39805" y="16229"/>
                  </a:lnTo>
                  <a:lnTo>
                    <a:pt x="39805" y="16229"/>
                  </a:lnTo>
                  <a:lnTo>
                    <a:pt x="39915" y="16412"/>
                  </a:lnTo>
                  <a:lnTo>
                    <a:pt x="40061" y="16631"/>
                  </a:lnTo>
                  <a:lnTo>
                    <a:pt x="40061" y="16631"/>
                  </a:lnTo>
                  <a:lnTo>
                    <a:pt x="40390" y="16449"/>
                  </a:lnTo>
                  <a:lnTo>
                    <a:pt x="40682" y="16266"/>
                  </a:lnTo>
                  <a:lnTo>
                    <a:pt x="40682" y="16266"/>
                  </a:lnTo>
                  <a:lnTo>
                    <a:pt x="40865" y="16120"/>
                  </a:lnTo>
                  <a:lnTo>
                    <a:pt x="40975" y="16083"/>
                  </a:lnTo>
                  <a:lnTo>
                    <a:pt x="41048" y="16083"/>
                  </a:lnTo>
                  <a:lnTo>
                    <a:pt x="41048" y="16083"/>
                  </a:lnTo>
                  <a:lnTo>
                    <a:pt x="41121" y="16083"/>
                  </a:lnTo>
                  <a:lnTo>
                    <a:pt x="41231" y="16120"/>
                  </a:lnTo>
                  <a:lnTo>
                    <a:pt x="41377" y="16266"/>
                  </a:lnTo>
                  <a:lnTo>
                    <a:pt x="41377" y="16266"/>
                  </a:lnTo>
                  <a:lnTo>
                    <a:pt x="41486" y="16339"/>
                  </a:lnTo>
                  <a:lnTo>
                    <a:pt x="41596" y="16412"/>
                  </a:lnTo>
                  <a:lnTo>
                    <a:pt x="41706" y="16449"/>
                  </a:lnTo>
                  <a:lnTo>
                    <a:pt x="41815" y="16449"/>
                  </a:lnTo>
                  <a:lnTo>
                    <a:pt x="41815" y="16449"/>
                  </a:lnTo>
                  <a:lnTo>
                    <a:pt x="41998" y="16412"/>
                  </a:lnTo>
                  <a:lnTo>
                    <a:pt x="42217" y="16302"/>
                  </a:lnTo>
                  <a:lnTo>
                    <a:pt x="42217" y="16302"/>
                  </a:lnTo>
                  <a:lnTo>
                    <a:pt x="42108" y="15900"/>
                  </a:lnTo>
                  <a:lnTo>
                    <a:pt x="42108" y="15900"/>
                  </a:lnTo>
                  <a:lnTo>
                    <a:pt x="41962" y="15644"/>
                  </a:lnTo>
                  <a:lnTo>
                    <a:pt x="41815" y="15352"/>
                  </a:lnTo>
                  <a:lnTo>
                    <a:pt x="41450" y="14877"/>
                  </a:lnTo>
                  <a:lnTo>
                    <a:pt x="41084" y="14365"/>
                  </a:lnTo>
                  <a:lnTo>
                    <a:pt x="40938" y="14109"/>
                  </a:lnTo>
                  <a:lnTo>
                    <a:pt x="40828" y="13817"/>
                  </a:lnTo>
                  <a:lnTo>
                    <a:pt x="40828" y="13817"/>
                  </a:lnTo>
                  <a:lnTo>
                    <a:pt x="40828" y="13634"/>
                  </a:lnTo>
                  <a:lnTo>
                    <a:pt x="40828" y="13269"/>
                  </a:lnTo>
                  <a:lnTo>
                    <a:pt x="40828" y="13269"/>
                  </a:lnTo>
                  <a:lnTo>
                    <a:pt x="41048" y="13451"/>
                  </a:lnTo>
                  <a:lnTo>
                    <a:pt x="41231" y="13598"/>
                  </a:lnTo>
                  <a:lnTo>
                    <a:pt x="41413" y="13671"/>
                  </a:lnTo>
                  <a:lnTo>
                    <a:pt x="41633" y="13707"/>
                  </a:lnTo>
                  <a:lnTo>
                    <a:pt x="41633" y="13707"/>
                  </a:lnTo>
                  <a:lnTo>
                    <a:pt x="41852" y="13671"/>
                  </a:lnTo>
                  <a:lnTo>
                    <a:pt x="42071" y="13598"/>
                  </a:lnTo>
                  <a:lnTo>
                    <a:pt x="42510" y="13378"/>
                  </a:lnTo>
                  <a:lnTo>
                    <a:pt x="42510" y="13378"/>
                  </a:lnTo>
                  <a:lnTo>
                    <a:pt x="42729" y="13232"/>
                  </a:lnTo>
                  <a:lnTo>
                    <a:pt x="42912" y="13049"/>
                  </a:lnTo>
                  <a:lnTo>
                    <a:pt x="43022" y="12867"/>
                  </a:lnTo>
                  <a:lnTo>
                    <a:pt x="43131" y="12684"/>
                  </a:lnTo>
                  <a:lnTo>
                    <a:pt x="43168" y="12501"/>
                  </a:lnTo>
                  <a:lnTo>
                    <a:pt x="43168" y="12318"/>
                  </a:lnTo>
                  <a:lnTo>
                    <a:pt x="43168" y="12136"/>
                  </a:lnTo>
                  <a:lnTo>
                    <a:pt x="43131" y="11916"/>
                  </a:lnTo>
                  <a:lnTo>
                    <a:pt x="43131" y="11916"/>
                  </a:lnTo>
                  <a:lnTo>
                    <a:pt x="43533" y="11478"/>
                  </a:lnTo>
                  <a:lnTo>
                    <a:pt x="43679" y="11258"/>
                  </a:lnTo>
                  <a:lnTo>
                    <a:pt x="43753" y="11076"/>
                  </a:lnTo>
                  <a:lnTo>
                    <a:pt x="43753" y="11076"/>
                  </a:lnTo>
                  <a:lnTo>
                    <a:pt x="43753" y="10820"/>
                  </a:lnTo>
                  <a:lnTo>
                    <a:pt x="43716" y="10564"/>
                  </a:lnTo>
                  <a:lnTo>
                    <a:pt x="43570" y="10089"/>
                  </a:lnTo>
                  <a:lnTo>
                    <a:pt x="43570" y="10089"/>
                  </a:lnTo>
                  <a:lnTo>
                    <a:pt x="43679" y="10016"/>
                  </a:lnTo>
                  <a:lnTo>
                    <a:pt x="43789" y="10016"/>
                  </a:lnTo>
                  <a:lnTo>
                    <a:pt x="43789" y="10016"/>
                  </a:lnTo>
                  <a:lnTo>
                    <a:pt x="43899" y="10016"/>
                  </a:lnTo>
                  <a:lnTo>
                    <a:pt x="43972" y="10052"/>
                  </a:lnTo>
                  <a:lnTo>
                    <a:pt x="44155" y="10162"/>
                  </a:lnTo>
                  <a:lnTo>
                    <a:pt x="44155" y="10162"/>
                  </a:lnTo>
                  <a:lnTo>
                    <a:pt x="44337" y="10271"/>
                  </a:lnTo>
                  <a:lnTo>
                    <a:pt x="44447" y="10308"/>
                  </a:lnTo>
                  <a:lnTo>
                    <a:pt x="44520" y="10308"/>
                  </a:lnTo>
                  <a:lnTo>
                    <a:pt x="44520" y="10308"/>
                  </a:lnTo>
                  <a:lnTo>
                    <a:pt x="44593" y="10308"/>
                  </a:lnTo>
                  <a:lnTo>
                    <a:pt x="44593" y="10308"/>
                  </a:lnTo>
                  <a:lnTo>
                    <a:pt x="45105" y="10162"/>
                  </a:lnTo>
                  <a:lnTo>
                    <a:pt x="45653" y="10016"/>
                  </a:lnTo>
                  <a:lnTo>
                    <a:pt x="45653" y="10016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092" y="11953"/>
                  </a:lnTo>
                  <a:lnTo>
                    <a:pt x="46348" y="11989"/>
                  </a:lnTo>
                  <a:lnTo>
                    <a:pt x="46567" y="12062"/>
                  </a:lnTo>
                  <a:lnTo>
                    <a:pt x="46713" y="12209"/>
                  </a:lnTo>
                  <a:lnTo>
                    <a:pt x="46859" y="12391"/>
                  </a:lnTo>
                  <a:lnTo>
                    <a:pt x="46859" y="12391"/>
                  </a:lnTo>
                  <a:lnTo>
                    <a:pt x="46896" y="12538"/>
                  </a:lnTo>
                  <a:lnTo>
                    <a:pt x="46933" y="12684"/>
                  </a:lnTo>
                  <a:lnTo>
                    <a:pt x="46933" y="12867"/>
                  </a:lnTo>
                  <a:lnTo>
                    <a:pt x="46896" y="13013"/>
                  </a:lnTo>
                  <a:lnTo>
                    <a:pt x="46750" y="13342"/>
                  </a:lnTo>
                  <a:lnTo>
                    <a:pt x="46567" y="13598"/>
                  </a:lnTo>
                  <a:lnTo>
                    <a:pt x="46567" y="13598"/>
                  </a:lnTo>
                  <a:lnTo>
                    <a:pt x="46275" y="13853"/>
                  </a:lnTo>
                  <a:lnTo>
                    <a:pt x="45946" y="14109"/>
                  </a:lnTo>
                  <a:lnTo>
                    <a:pt x="45799" y="14255"/>
                  </a:lnTo>
                  <a:lnTo>
                    <a:pt x="45690" y="14402"/>
                  </a:lnTo>
                  <a:lnTo>
                    <a:pt x="45653" y="14621"/>
                  </a:lnTo>
                  <a:lnTo>
                    <a:pt x="45653" y="14877"/>
                  </a:lnTo>
                  <a:lnTo>
                    <a:pt x="45653" y="14877"/>
                  </a:lnTo>
                  <a:lnTo>
                    <a:pt x="45251" y="14987"/>
                  </a:lnTo>
                  <a:lnTo>
                    <a:pt x="45032" y="15060"/>
                  </a:lnTo>
                  <a:lnTo>
                    <a:pt x="44849" y="15060"/>
                  </a:lnTo>
                  <a:lnTo>
                    <a:pt x="44849" y="15060"/>
                  </a:lnTo>
                  <a:lnTo>
                    <a:pt x="44630" y="15060"/>
                  </a:lnTo>
                  <a:lnTo>
                    <a:pt x="44411" y="14950"/>
                  </a:lnTo>
                  <a:lnTo>
                    <a:pt x="44411" y="14950"/>
                  </a:lnTo>
                  <a:lnTo>
                    <a:pt x="44301" y="14913"/>
                  </a:lnTo>
                  <a:lnTo>
                    <a:pt x="44228" y="14913"/>
                  </a:lnTo>
                  <a:lnTo>
                    <a:pt x="44228" y="14913"/>
                  </a:lnTo>
                  <a:lnTo>
                    <a:pt x="44082" y="14950"/>
                  </a:lnTo>
                  <a:lnTo>
                    <a:pt x="43935" y="15023"/>
                  </a:lnTo>
                  <a:lnTo>
                    <a:pt x="43826" y="15133"/>
                  </a:lnTo>
                  <a:lnTo>
                    <a:pt x="43716" y="15279"/>
                  </a:lnTo>
                  <a:lnTo>
                    <a:pt x="43716" y="15279"/>
                  </a:lnTo>
                  <a:lnTo>
                    <a:pt x="43679" y="15389"/>
                  </a:lnTo>
                  <a:lnTo>
                    <a:pt x="43643" y="15535"/>
                  </a:lnTo>
                  <a:lnTo>
                    <a:pt x="43643" y="15718"/>
                  </a:lnTo>
                  <a:lnTo>
                    <a:pt x="43716" y="15827"/>
                  </a:lnTo>
                  <a:lnTo>
                    <a:pt x="43716" y="15827"/>
                  </a:lnTo>
                  <a:lnTo>
                    <a:pt x="43753" y="15937"/>
                  </a:lnTo>
                  <a:lnTo>
                    <a:pt x="43862" y="16010"/>
                  </a:lnTo>
                  <a:lnTo>
                    <a:pt x="43935" y="16047"/>
                  </a:lnTo>
                  <a:lnTo>
                    <a:pt x="44045" y="16047"/>
                  </a:lnTo>
                  <a:lnTo>
                    <a:pt x="44045" y="16047"/>
                  </a:lnTo>
                  <a:lnTo>
                    <a:pt x="44374" y="16010"/>
                  </a:lnTo>
                  <a:lnTo>
                    <a:pt x="44374" y="16010"/>
                  </a:lnTo>
                  <a:lnTo>
                    <a:pt x="44776" y="16010"/>
                  </a:lnTo>
                  <a:lnTo>
                    <a:pt x="44776" y="16010"/>
                  </a:lnTo>
                  <a:lnTo>
                    <a:pt x="45032" y="16010"/>
                  </a:lnTo>
                  <a:lnTo>
                    <a:pt x="45215" y="16047"/>
                  </a:lnTo>
                  <a:lnTo>
                    <a:pt x="45397" y="16120"/>
                  </a:lnTo>
                  <a:lnTo>
                    <a:pt x="45544" y="16266"/>
                  </a:lnTo>
                  <a:lnTo>
                    <a:pt x="45690" y="16412"/>
                  </a:lnTo>
                  <a:lnTo>
                    <a:pt x="45799" y="16595"/>
                  </a:lnTo>
                  <a:lnTo>
                    <a:pt x="45909" y="16814"/>
                  </a:lnTo>
                  <a:lnTo>
                    <a:pt x="45982" y="17107"/>
                  </a:lnTo>
                  <a:lnTo>
                    <a:pt x="45982" y="17107"/>
                  </a:lnTo>
                  <a:lnTo>
                    <a:pt x="46019" y="17253"/>
                  </a:lnTo>
                  <a:lnTo>
                    <a:pt x="46055" y="17362"/>
                  </a:lnTo>
                  <a:lnTo>
                    <a:pt x="46055" y="17362"/>
                  </a:lnTo>
                  <a:lnTo>
                    <a:pt x="46202" y="17618"/>
                  </a:lnTo>
                  <a:lnTo>
                    <a:pt x="46311" y="17728"/>
                  </a:lnTo>
                  <a:lnTo>
                    <a:pt x="46384" y="17801"/>
                  </a:lnTo>
                  <a:lnTo>
                    <a:pt x="46384" y="17801"/>
                  </a:lnTo>
                  <a:lnTo>
                    <a:pt x="47152" y="18240"/>
                  </a:lnTo>
                  <a:lnTo>
                    <a:pt x="47919" y="18678"/>
                  </a:lnTo>
                  <a:lnTo>
                    <a:pt x="47919" y="18678"/>
                  </a:lnTo>
                  <a:lnTo>
                    <a:pt x="48066" y="18532"/>
                  </a:lnTo>
                  <a:lnTo>
                    <a:pt x="48102" y="18349"/>
                  </a:lnTo>
                  <a:lnTo>
                    <a:pt x="48102" y="18203"/>
                  </a:lnTo>
                  <a:lnTo>
                    <a:pt x="48066" y="18057"/>
                  </a:lnTo>
                  <a:lnTo>
                    <a:pt x="47956" y="17728"/>
                  </a:lnTo>
                  <a:lnTo>
                    <a:pt x="47883" y="17545"/>
                  </a:lnTo>
                  <a:lnTo>
                    <a:pt x="47846" y="17399"/>
                  </a:lnTo>
                  <a:lnTo>
                    <a:pt x="47846" y="17399"/>
                  </a:lnTo>
                  <a:lnTo>
                    <a:pt x="48833" y="18130"/>
                  </a:lnTo>
                  <a:lnTo>
                    <a:pt x="48833" y="18130"/>
                  </a:lnTo>
                  <a:lnTo>
                    <a:pt x="49053" y="17801"/>
                  </a:lnTo>
                  <a:lnTo>
                    <a:pt x="49126" y="17618"/>
                  </a:lnTo>
                  <a:lnTo>
                    <a:pt x="49199" y="17435"/>
                  </a:lnTo>
                  <a:lnTo>
                    <a:pt x="49235" y="17253"/>
                  </a:lnTo>
                  <a:lnTo>
                    <a:pt x="49272" y="17033"/>
                  </a:lnTo>
                  <a:lnTo>
                    <a:pt x="49235" y="16851"/>
                  </a:lnTo>
                  <a:lnTo>
                    <a:pt x="49199" y="16631"/>
                  </a:lnTo>
                  <a:lnTo>
                    <a:pt x="49199" y="16631"/>
                  </a:lnTo>
                  <a:lnTo>
                    <a:pt x="49016" y="16229"/>
                  </a:lnTo>
                  <a:lnTo>
                    <a:pt x="48760" y="15864"/>
                  </a:lnTo>
                  <a:lnTo>
                    <a:pt x="48760" y="15864"/>
                  </a:lnTo>
                  <a:lnTo>
                    <a:pt x="48614" y="15571"/>
                  </a:lnTo>
                  <a:lnTo>
                    <a:pt x="48577" y="15425"/>
                  </a:lnTo>
                  <a:lnTo>
                    <a:pt x="48577" y="15279"/>
                  </a:lnTo>
                  <a:lnTo>
                    <a:pt x="48577" y="15169"/>
                  </a:lnTo>
                  <a:lnTo>
                    <a:pt x="48650" y="15023"/>
                  </a:lnTo>
                  <a:lnTo>
                    <a:pt x="48833" y="14694"/>
                  </a:lnTo>
                  <a:lnTo>
                    <a:pt x="48833" y="14694"/>
                  </a:lnTo>
                  <a:lnTo>
                    <a:pt x="48943" y="14731"/>
                  </a:lnTo>
                  <a:lnTo>
                    <a:pt x="49053" y="14804"/>
                  </a:lnTo>
                  <a:lnTo>
                    <a:pt x="49199" y="14950"/>
                  </a:lnTo>
                  <a:lnTo>
                    <a:pt x="49308" y="15133"/>
                  </a:lnTo>
                  <a:lnTo>
                    <a:pt x="49381" y="15352"/>
                  </a:lnTo>
                  <a:lnTo>
                    <a:pt x="49455" y="15571"/>
                  </a:lnTo>
                  <a:lnTo>
                    <a:pt x="49564" y="15754"/>
                  </a:lnTo>
                  <a:lnTo>
                    <a:pt x="49710" y="15900"/>
                  </a:lnTo>
                  <a:lnTo>
                    <a:pt x="49820" y="15937"/>
                  </a:lnTo>
                  <a:lnTo>
                    <a:pt x="49930" y="15973"/>
                  </a:lnTo>
                  <a:lnTo>
                    <a:pt x="49930" y="15973"/>
                  </a:lnTo>
                  <a:lnTo>
                    <a:pt x="50441" y="15498"/>
                  </a:lnTo>
                  <a:lnTo>
                    <a:pt x="50441" y="15498"/>
                  </a:lnTo>
                  <a:lnTo>
                    <a:pt x="50953" y="15060"/>
                  </a:lnTo>
                  <a:lnTo>
                    <a:pt x="50953" y="15060"/>
                  </a:lnTo>
                  <a:lnTo>
                    <a:pt x="51136" y="14913"/>
                  </a:lnTo>
                  <a:lnTo>
                    <a:pt x="51246" y="14767"/>
                  </a:lnTo>
                  <a:lnTo>
                    <a:pt x="51282" y="14621"/>
                  </a:lnTo>
                  <a:lnTo>
                    <a:pt x="51319" y="14511"/>
                  </a:lnTo>
                  <a:lnTo>
                    <a:pt x="51282" y="14365"/>
                  </a:lnTo>
                  <a:lnTo>
                    <a:pt x="51209" y="14219"/>
                  </a:lnTo>
                  <a:lnTo>
                    <a:pt x="51063" y="14073"/>
                  </a:lnTo>
                  <a:lnTo>
                    <a:pt x="50917" y="13963"/>
                  </a:lnTo>
                  <a:lnTo>
                    <a:pt x="50917" y="13963"/>
                  </a:lnTo>
                  <a:lnTo>
                    <a:pt x="50770" y="13853"/>
                  </a:lnTo>
                  <a:lnTo>
                    <a:pt x="50624" y="13780"/>
                  </a:lnTo>
                  <a:lnTo>
                    <a:pt x="50478" y="13671"/>
                  </a:lnTo>
                  <a:lnTo>
                    <a:pt x="50441" y="13598"/>
                  </a:lnTo>
                  <a:lnTo>
                    <a:pt x="50405" y="13488"/>
                  </a:lnTo>
                  <a:lnTo>
                    <a:pt x="50405" y="13488"/>
                  </a:lnTo>
                  <a:lnTo>
                    <a:pt x="50368" y="13378"/>
                  </a:lnTo>
                  <a:lnTo>
                    <a:pt x="50259" y="13269"/>
                  </a:lnTo>
                  <a:lnTo>
                    <a:pt x="50076" y="13013"/>
                  </a:lnTo>
                  <a:lnTo>
                    <a:pt x="50076" y="13013"/>
                  </a:lnTo>
                  <a:lnTo>
                    <a:pt x="49235" y="12172"/>
                  </a:lnTo>
                  <a:lnTo>
                    <a:pt x="49235" y="12172"/>
                  </a:lnTo>
                  <a:lnTo>
                    <a:pt x="49857" y="11551"/>
                  </a:lnTo>
                  <a:lnTo>
                    <a:pt x="49857" y="11551"/>
                  </a:lnTo>
                  <a:lnTo>
                    <a:pt x="49893" y="11258"/>
                  </a:lnTo>
                  <a:lnTo>
                    <a:pt x="49893" y="11258"/>
                  </a:lnTo>
                  <a:lnTo>
                    <a:pt x="49893" y="11002"/>
                  </a:lnTo>
                  <a:lnTo>
                    <a:pt x="49893" y="10747"/>
                  </a:lnTo>
                  <a:lnTo>
                    <a:pt x="49893" y="10527"/>
                  </a:lnTo>
                  <a:lnTo>
                    <a:pt x="49820" y="10308"/>
                  </a:lnTo>
                  <a:lnTo>
                    <a:pt x="49710" y="10125"/>
                  </a:lnTo>
                  <a:lnTo>
                    <a:pt x="49601" y="9942"/>
                  </a:lnTo>
                  <a:lnTo>
                    <a:pt x="49418" y="9796"/>
                  </a:lnTo>
                  <a:lnTo>
                    <a:pt x="49199" y="9650"/>
                  </a:lnTo>
                  <a:lnTo>
                    <a:pt x="49199" y="9650"/>
                  </a:lnTo>
                  <a:lnTo>
                    <a:pt x="49089" y="9540"/>
                  </a:lnTo>
                  <a:lnTo>
                    <a:pt x="49016" y="9431"/>
                  </a:lnTo>
                  <a:lnTo>
                    <a:pt x="48906" y="9175"/>
                  </a:lnTo>
                  <a:lnTo>
                    <a:pt x="48906" y="9175"/>
                  </a:lnTo>
                  <a:lnTo>
                    <a:pt x="48833" y="8956"/>
                  </a:lnTo>
                  <a:lnTo>
                    <a:pt x="48724" y="8773"/>
                  </a:lnTo>
                  <a:lnTo>
                    <a:pt x="48541" y="8627"/>
                  </a:lnTo>
                  <a:lnTo>
                    <a:pt x="48322" y="8553"/>
                  </a:lnTo>
                  <a:lnTo>
                    <a:pt x="48322" y="8553"/>
                  </a:lnTo>
                  <a:lnTo>
                    <a:pt x="48175" y="8553"/>
                  </a:lnTo>
                  <a:lnTo>
                    <a:pt x="48066" y="8480"/>
                  </a:lnTo>
                  <a:lnTo>
                    <a:pt x="47993" y="8407"/>
                  </a:lnTo>
                  <a:lnTo>
                    <a:pt x="47919" y="8334"/>
                  </a:lnTo>
                  <a:lnTo>
                    <a:pt x="47846" y="8151"/>
                  </a:lnTo>
                  <a:lnTo>
                    <a:pt x="47810" y="7932"/>
                  </a:lnTo>
                  <a:lnTo>
                    <a:pt x="47810" y="7932"/>
                  </a:lnTo>
                  <a:lnTo>
                    <a:pt x="47773" y="7603"/>
                  </a:lnTo>
                  <a:lnTo>
                    <a:pt x="47737" y="7493"/>
                  </a:lnTo>
                  <a:lnTo>
                    <a:pt x="47664" y="7384"/>
                  </a:lnTo>
                  <a:lnTo>
                    <a:pt x="47664" y="7384"/>
                  </a:lnTo>
                  <a:lnTo>
                    <a:pt x="47554" y="7311"/>
                  </a:lnTo>
                  <a:lnTo>
                    <a:pt x="47517" y="7201"/>
                  </a:lnTo>
                  <a:lnTo>
                    <a:pt x="47517" y="7055"/>
                  </a:lnTo>
                  <a:lnTo>
                    <a:pt x="47517" y="6945"/>
                  </a:lnTo>
                  <a:lnTo>
                    <a:pt x="47517" y="6945"/>
                  </a:lnTo>
                  <a:lnTo>
                    <a:pt x="47554" y="6616"/>
                  </a:lnTo>
                  <a:lnTo>
                    <a:pt x="47554" y="6360"/>
                  </a:lnTo>
                  <a:lnTo>
                    <a:pt x="47517" y="6141"/>
                  </a:lnTo>
                  <a:lnTo>
                    <a:pt x="47408" y="5958"/>
                  </a:lnTo>
                  <a:lnTo>
                    <a:pt x="47298" y="5849"/>
                  </a:lnTo>
                  <a:lnTo>
                    <a:pt x="47115" y="5739"/>
                  </a:lnTo>
                  <a:lnTo>
                    <a:pt x="46896" y="5666"/>
                  </a:lnTo>
                  <a:lnTo>
                    <a:pt x="46640" y="5593"/>
                  </a:lnTo>
                  <a:lnTo>
                    <a:pt x="46640" y="5593"/>
                  </a:lnTo>
                  <a:lnTo>
                    <a:pt x="46055" y="5483"/>
                  </a:lnTo>
                  <a:lnTo>
                    <a:pt x="45763" y="5410"/>
                  </a:lnTo>
                  <a:lnTo>
                    <a:pt x="45470" y="5373"/>
                  </a:lnTo>
                  <a:lnTo>
                    <a:pt x="45470" y="5373"/>
                  </a:lnTo>
                  <a:lnTo>
                    <a:pt x="45142" y="5410"/>
                  </a:lnTo>
                  <a:lnTo>
                    <a:pt x="44995" y="5483"/>
                  </a:lnTo>
                  <a:lnTo>
                    <a:pt x="44813" y="5556"/>
                  </a:lnTo>
                  <a:lnTo>
                    <a:pt x="44813" y="5556"/>
                  </a:lnTo>
                  <a:lnTo>
                    <a:pt x="44776" y="5556"/>
                  </a:lnTo>
                  <a:lnTo>
                    <a:pt x="44776" y="5556"/>
                  </a:lnTo>
                  <a:lnTo>
                    <a:pt x="44520" y="5520"/>
                  </a:lnTo>
                  <a:lnTo>
                    <a:pt x="44520" y="5520"/>
                  </a:lnTo>
                  <a:lnTo>
                    <a:pt x="44484" y="5008"/>
                  </a:lnTo>
                  <a:lnTo>
                    <a:pt x="44484" y="5008"/>
                  </a:lnTo>
                  <a:lnTo>
                    <a:pt x="44228" y="4935"/>
                  </a:lnTo>
                  <a:lnTo>
                    <a:pt x="43935" y="4898"/>
                  </a:lnTo>
                  <a:lnTo>
                    <a:pt x="43935" y="4898"/>
                  </a:lnTo>
                  <a:lnTo>
                    <a:pt x="43606" y="4935"/>
                  </a:lnTo>
                  <a:lnTo>
                    <a:pt x="43314" y="5045"/>
                  </a:lnTo>
                  <a:lnTo>
                    <a:pt x="43022" y="5227"/>
                  </a:lnTo>
                  <a:lnTo>
                    <a:pt x="42729" y="5447"/>
                  </a:lnTo>
                  <a:lnTo>
                    <a:pt x="42729" y="5447"/>
                  </a:lnTo>
                  <a:lnTo>
                    <a:pt x="42400" y="5849"/>
                  </a:lnTo>
                  <a:lnTo>
                    <a:pt x="42071" y="6251"/>
                  </a:lnTo>
                  <a:lnTo>
                    <a:pt x="41742" y="6653"/>
                  </a:lnTo>
                  <a:lnTo>
                    <a:pt x="41486" y="7128"/>
                  </a:lnTo>
                  <a:lnTo>
                    <a:pt x="41486" y="7128"/>
                  </a:lnTo>
                  <a:lnTo>
                    <a:pt x="41377" y="7384"/>
                  </a:lnTo>
                  <a:lnTo>
                    <a:pt x="41340" y="7493"/>
                  </a:lnTo>
                  <a:lnTo>
                    <a:pt x="41377" y="7640"/>
                  </a:lnTo>
                  <a:lnTo>
                    <a:pt x="41377" y="7640"/>
                  </a:lnTo>
                  <a:lnTo>
                    <a:pt x="41413" y="7749"/>
                  </a:lnTo>
                  <a:lnTo>
                    <a:pt x="41486" y="7859"/>
                  </a:lnTo>
                  <a:lnTo>
                    <a:pt x="41669" y="8115"/>
                  </a:lnTo>
                  <a:lnTo>
                    <a:pt x="41669" y="8115"/>
                  </a:lnTo>
                  <a:lnTo>
                    <a:pt x="41523" y="8188"/>
                  </a:lnTo>
                  <a:lnTo>
                    <a:pt x="41413" y="8334"/>
                  </a:lnTo>
                  <a:lnTo>
                    <a:pt x="41340" y="8444"/>
                  </a:lnTo>
                  <a:lnTo>
                    <a:pt x="41304" y="8590"/>
                  </a:lnTo>
                  <a:lnTo>
                    <a:pt x="41304" y="8700"/>
                  </a:lnTo>
                  <a:lnTo>
                    <a:pt x="41377" y="8846"/>
                  </a:lnTo>
                  <a:lnTo>
                    <a:pt x="41450" y="8956"/>
                  </a:lnTo>
                  <a:lnTo>
                    <a:pt x="41596" y="9065"/>
                  </a:lnTo>
                  <a:lnTo>
                    <a:pt x="41596" y="9065"/>
                  </a:lnTo>
                  <a:lnTo>
                    <a:pt x="42510" y="9687"/>
                  </a:lnTo>
                  <a:lnTo>
                    <a:pt x="42510" y="9687"/>
                  </a:lnTo>
                  <a:lnTo>
                    <a:pt x="42327" y="10016"/>
                  </a:lnTo>
                  <a:lnTo>
                    <a:pt x="42254" y="10162"/>
                  </a:lnTo>
                  <a:lnTo>
                    <a:pt x="42254" y="10308"/>
                  </a:lnTo>
                  <a:lnTo>
                    <a:pt x="42254" y="10308"/>
                  </a:lnTo>
                  <a:lnTo>
                    <a:pt x="42217" y="10491"/>
                  </a:lnTo>
                  <a:lnTo>
                    <a:pt x="42144" y="10673"/>
                  </a:lnTo>
                  <a:lnTo>
                    <a:pt x="42071" y="10820"/>
                  </a:lnTo>
                  <a:lnTo>
                    <a:pt x="41962" y="10966"/>
                  </a:lnTo>
                  <a:lnTo>
                    <a:pt x="41706" y="11185"/>
                  </a:lnTo>
                  <a:lnTo>
                    <a:pt x="41450" y="11368"/>
                  </a:lnTo>
                  <a:lnTo>
                    <a:pt x="41450" y="11368"/>
                  </a:lnTo>
                  <a:lnTo>
                    <a:pt x="41231" y="11514"/>
                  </a:lnTo>
                  <a:lnTo>
                    <a:pt x="41121" y="11660"/>
                  </a:lnTo>
                  <a:lnTo>
                    <a:pt x="41011" y="11843"/>
                  </a:lnTo>
                  <a:lnTo>
                    <a:pt x="40938" y="12026"/>
                  </a:lnTo>
                  <a:lnTo>
                    <a:pt x="40938" y="12026"/>
                  </a:lnTo>
                  <a:lnTo>
                    <a:pt x="40646" y="11916"/>
                  </a:lnTo>
                  <a:lnTo>
                    <a:pt x="40536" y="11880"/>
                  </a:lnTo>
                  <a:lnTo>
                    <a:pt x="40500" y="11807"/>
                  </a:lnTo>
                  <a:lnTo>
                    <a:pt x="40463" y="11733"/>
                  </a:lnTo>
                  <a:lnTo>
                    <a:pt x="40500" y="11624"/>
                  </a:lnTo>
                  <a:lnTo>
                    <a:pt x="40609" y="11368"/>
                  </a:lnTo>
                  <a:lnTo>
                    <a:pt x="40609" y="11368"/>
                  </a:lnTo>
                  <a:lnTo>
                    <a:pt x="40719" y="11112"/>
                  </a:lnTo>
                  <a:lnTo>
                    <a:pt x="40755" y="10856"/>
                  </a:lnTo>
                  <a:lnTo>
                    <a:pt x="40755" y="10564"/>
                  </a:lnTo>
                  <a:lnTo>
                    <a:pt x="40682" y="10235"/>
                  </a:lnTo>
                  <a:lnTo>
                    <a:pt x="40682" y="10235"/>
                  </a:lnTo>
                  <a:lnTo>
                    <a:pt x="39951" y="10454"/>
                  </a:lnTo>
                  <a:lnTo>
                    <a:pt x="39951" y="10454"/>
                  </a:lnTo>
                  <a:lnTo>
                    <a:pt x="40171" y="9869"/>
                  </a:lnTo>
                  <a:lnTo>
                    <a:pt x="40171" y="9869"/>
                  </a:lnTo>
                  <a:lnTo>
                    <a:pt x="39988" y="9723"/>
                  </a:lnTo>
                  <a:lnTo>
                    <a:pt x="39988" y="9723"/>
                  </a:lnTo>
                  <a:lnTo>
                    <a:pt x="39732" y="9540"/>
                  </a:lnTo>
                  <a:lnTo>
                    <a:pt x="39659" y="9467"/>
                  </a:lnTo>
                  <a:lnTo>
                    <a:pt x="39659" y="9394"/>
                  </a:lnTo>
                  <a:lnTo>
                    <a:pt x="39659" y="9321"/>
                  </a:lnTo>
                  <a:lnTo>
                    <a:pt x="39695" y="9248"/>
                  </a:lnTo>
                  <a:lnTo>
                    <a:pt x="39915" y="9029"/>
                  </a:lnTo>
                  <a:lnTo>
                    <a:pt x="39915" y="9029"/>
                  </a:lnTo>
                  <a:lnTo>
                    <a:pt x="40061" y="8809"/>
                  </a:lnTo>
                  <a:lnTo>
                    <a:pt x="40097" y="8700"/>
                  </a:lnTo>
                  <a:lnTo>
                    <a:pt x="40134" y="8627"/>
                  </a:lnTo>
                  <a:lnTo>
                    <a:pt x="40134" y="8627"/>
                  </a:lnTo>
                  <a:lnTo>
                    <a:pt x="40097" y="7603"/>
                  </a:lnTo>
                  <a:lnTo>
                    <a:pt x="40061" y="6543"/>
                  </a:lnTo>
                  <a:lnTo>
                    <a:pt x="40061" y="6543"/>
                  </a:lnTo>
                  <a:lnTo>
                    <a:pt x="40317" y="6287"/>
                  </a:lnTo>
                  <a:lnTo>
                    <a:pt x="40573" y="6068"/>
                  </a:lnTo>
                  <a:lnTo>
                    <a:pt x="40719" y="5958"/>
                  </a:lnTo>
                  <a:lnTo>
                    <a:pt x="40902" y="5849"/>
                  </a:lnTo>
                  <a:lnTo>
                    <a:pt x="41121" y="5776"/>
                  </a:lnTo>
                  <a:lnTo>
                    <a:pt x="41340" y="5739"/>
                  </a:lnTo>
                  <a:lnTo>
                    <a:pt x="41340" y="5739"/>
                  </a:lnTo>
                  <a:lnTo>
                    <a:pt x="41486" y="5702"/>
                  </a:lnTo>
                  <a:lnTo>
                    <a:pt x="41596" y="5629"/>
                  </a:lnTo>
                  <a:lnTo>
                    <a:pt x="41852" y="5447"/>
                  </a:lnTo>
                  <a:lnTo>
                    <a:pt x="42364" y="4935"/>
                  </a:lnTo>
                  <a:lnTo>
                    <a:pt x="42364" y="4935"/>
                  </a:lnTo>
                  <a:lnTo>
                    <a:pt x="42473" y="4789"/>
                  </a:lnTo>
                  <a:lnTo>
                    <a:pt x="42583" y="4679"/>
                  </a:lnTo>
                  <a:lnTo>
                    <a:pt x="42619" y="4569"/>
                  </a:lnTo>
                  <a:lnTo>
                    <a:pt x="42619" y="4460"/>
                  </a:lnTo>
                  <a:lnTo>
                    <a:pt x="42583" y="4350"/>
                  </a:lnTo>
                  <a:lnTo>
                    <a:pt x="42473" y="4277"/>
                  </a:lnTo>
                  <a:lnTo>
                    <a:pt x="42144" y="4094"/>
                  </a:lnTo>
                  <a:lnTo>
                    <a:pt x="42144" y="4094"/>
                  </a:lnTo>
                  <a:lnTo>
                    <a:pt x="41925" y="3948"/>
                  </a:lnTo>
                  <a:lnTo>
                    <a:pt x="41925" y="3948"/>
                  </a:lnTo>
                  <a:lnTo>
                    <a:pt x="41633" y="3838"/>
                  </a:lnTo>
                  <a:lnTo>
                    <a:pt x="41340" y="3802"/>
                  </a:lnTo>
                  <a:lnTo>
                    <a:pt x="41340" y="3802"/>
                  </a:lnTo>
                  <a:lnTo>
                    <a:pt x="41121" y="3838"/>
                  </a:lnTo>
                  <a:lnTo>
                    <a:pt x="40902" y="3911"/>
                  </a:lnTo>
                  <a:lnTo>
                    <a:pt x="40682" y="4058"/>
                  </a:lnTo>
                  <a:lnTo>
                    <a:pt x="40536" y="4240"/>
                  </a:lnTo>
                  <a:lnTo>
                    <a:pt x="40536" y="4240"/>
                  </a:lnTo>
                  <a:lnTo>
                    <a:pt x="40280" y="4569"/>
                  </a:lnTo>
                  <a:lnTo>
                    <a:pt x="40061" y="4935"/>
                  </a:lnTo>
                  <a:lnTo>
                    <a:pt x="39915" y="5300"/>
                  </a:lnTo>
                  <a:lnTo>
                    <a:pt x="39842" y="5520"/>
                  </a:lnTo>
                  <a:lnTo>
                    <a:pt x="39842" y="5739"/>
                  </a:lnTo>
                  <a:lnTo>
                    <a:pt x="39842" y="5739"/>
                  </a:lnTo>
                  <a:lnTo>
                    <a:pt x="39805" y="5958"/>
                  </a:lnTo>
                  <a:lnTo>
                    <a:pt x="39695" y="6141"/>
                  </a:lnTo>
                  <a:lnTo>
                    <a:pt x="39549" y="6324"/>
                  </a:lnTo>
                  <a:lnTo>
                    <a:pt x="39366" y="6470"/>
                  </a:lnTo>
                  <a:lnTo>
                    <a:pt x="39366" y="6470"/>
                  </a:lnTo>
                  <a:lnTo>
                    <a:pt x="39330" y="6287"/>
                  </a:lnTo>
                  <a:lnTo>
                    <a:pt x="39366" y="6214"/>
                  </a:lnTo>
                  <a:lnTo>
                    <a:pt x="39366" y="6214"/>
                  </a:lnTo>
                  <a:lnTo>
                    <a:pt x="39440" y="6068"/>
                  </a:lnTo>
                  <a:lnTo>
                    <a:pt x="39513" y="5958"/>
                  </a:lnTo>
                  <a:lnTo>
                    <a:pt x="39622" y="5666"/>
                  </a:lnTo>
                  <a:lnTo>
                    <a:pt x="39622" y="5410"/>
                  </a:lnTo>
                  <a:lnTo>
                    <a:pt x="39622" y="5081"/>
                  </a:lnTo>
                  <a:lnTo>
                    <a:pt x="39622" y="5081"/>
                  </a:lnTo>
                  <a:lnTo>
                    <a:pt x="39622" y="4971"/>
                  </a:lnTo>
                  <a:lnTo>
                    <a:pt x="39659" y="4789"/>
                  </a:lnTo>
                  <a:lnTo>
                    <a:pt x="39768" y="4533"/>
                  </a:lnTo>
                  <a:lnTo>
                    <a:pt x="39768" y="4533"/>
                  </a:lnTo>
                  <a:lnTo>
                    <a:pt x="39915" y="4240"/>
                  </a:lnTo>
                  <a:lnTo>
                    <a:pt x="40134" y="3948"/>
                  </a:lnTo>
                  <a:lnTo>
                    <a:pt x="40134" y="3948"/>
                  </a:lnTo>
                  <a:lnTo>
                    <a:pt x="39915" y="3692"/>
                  </a:lnTo>
                  <a:lnTo>
                    <a:pt x="39842" y="3582"/>
                  </a:lnTo>
                  <a:lnTo>
                    <a:pt x="39732" y="3546"/>
                  </a:lnTo>
                  <a:lnTo>
                    <a:pt x="39732" y="3546"/>
                  </a:lnTo>
                  <a:lnTo>
                    <a:pt x="39293" y="3509"/>
                  </a:lnTo>
                  <a:lnTo>
                    <a:pt x="39293" y="3509"/>
                  </a:lnTo>
                  <a:lnTo>
                    <a:pt x="39001" y="3546"/>
                  </a:lnTo>
                  <a:lnTo>
                    <a:pt x="38708" y="3582"/>
                  </a:lnTo>
                  <a:lnTo>
                    <a:pt x="38708" y="3582"/>
                  </a:lnTo>
                  <a:lnTo>
                    <a:pt x="38526" y="3656"/>
                  </a:lnTo>
                  <a:lnTo>
                    <a:pt x="38416" y="3765"/>
                  </a:lnTo>
                  <a:lnTo>
                    <a:pt x="38343" y="3875"/>
                  </a:lnTo>
                  <a:lnTo>
                    <a:pt x="38270" y="3985"/>
                  </a:lnTo>
                  <a:lnTo>
                    <a:pt x="38233" y="4131"/>
                  </a:lnTo>
                  <a:lnTo>
                    <a:pt x="38233" y="4313"/>
                  </a:lnTo>
                  <a:lnTo>
                    <a:pt x="38233" y="4496"/>
                  </a:lnTo>
                  <a:lnTo>
                    <a:pt x="38306" y="4679"/>
                  </a:lnTo>
                  <a:lnTo>
                    <a:pt x="38306" y="4679"/>
                  </a:lnTo>
                  <a:lnTo>
                    <a:pt x="38014" y="4679"/>
                  </a:lnTo>
                  <a:lnTo>
                    <a:pt x="38014" y="4679"/>
                  </a:lnTo>
                  <a:lnTo>
                    <a:pt x="37904" y="4679"/>
                  </a:lnTo>
                  <a:lnTo>
                    <a:pt x="37904" y="4679"/>
                  </a:lnTo>
                  <a:lnTo>
                    <a:pt x="37648" y="4569"/>
                  </a:lnTo>
                  <a:lnTo>
                    <a:pt x="37466" y="4533"/>
                  </a:lnTo>
                  <a:lnTo>
                    <a:pt x="37466" y="4533"/>
                  </a:lnTo>
                  <a:lnTo>
                    <a:pt x="37356" y="4533"/>
                  </a:lnTo>
                  <a:lnTo>
                    <a:pt x="37283" y="4642"/>
                  </a:lnTo>
                  <a:lnTo>
                    <a:pt x="37246" y="4789"/>
                  </a:lnTo>
                  <a:lnTo>
                    <a:pt x="37246" y="5045"/>
                  </a:lnTo>
                  <a:lnTo>
                    <a:pt x="37246" y="5045"/>
                  </a:lnTo>
                  <a:lnTo>
                    <a:pt x="37283" y="5191"/>
                  </a:lnTo>
                  <a:lnTo>
                    <a:pt x="37320" y="5337"/>
                  </a:lnTo>
                  <a:lnTo>
                    <a:pt x="37466" y="5666"/>
                  </a:lnTo>
                  <a:lnTo>
                    <a:pt x="37466" y="5666"/>
                  </a:lnTo>
                  <a:lnTo>
                    <a:pt x="37941" y="7055"/>
                  </a:lnTo>
                  <a:lnTo>
                    <a:pt x="37941" y="7055"/>
                  </a:lnTo>
                  <a:lnTo>
                    <a:pt x="39220" y="6507"/>
                  </a:lnTo>
                  <a:lnTo>
                    <a:pt x="39220" y="6507"/>
                  </a:lnTo>
                  <a:lnTo>
                    <a:pt x="38745" y="7164"/>
                  </a:lnTo>
                  <a:lnTo>
                    <a:pt x="38562" y="7420"/>
                  </a:lnTo>
                  <a:lnTo>
                    <a:pt x="38380" y="7713"/>
                  </a:lnTo>
                  <a:lnTo>
                    <a:pt x="38380" y="7713"/>
                  </a:lnTo>
                  <a:lnTo>
                    <a:pt x="38270" y="8042"/>
                  </a:lnTo>
                  <a:lnTo>
                    <a:pt x="38160" y="8407"/>
                  </a:lnTo>
                  <a:lnTo>
                    <a:pt x="37941" y="9138"/>
                  </a:lnTo>
                  <a:lnTo>
                    <a:pt x="37941" y="9138"/>
                  </a:lnTo>
                  <a:lnTo>
                    <a:pt x="37320" y="8809"/>
                  </a:lnTo>
                  <a:lnTo>
                    <a:pt x="37320" y="8809"/>
                  </a:lnTo>
                  <a:lnTo>
                    <a:pt x="36333" y="9577"/>
                  </a:lnTo>
                  <a:lnTo>
                    <a:pt x="36333" y="9577"/>
                  </a:lnTo>
                  <a:lnTo>
                    <a:pt x="36589" y="10052"/>
                  </a:lnTo>
                  <a:lnTo>
                    <a:pt x="36589" y="10052"/>
                  </a:lnTo>
                  <a:lnTo>
                    <a:pt x="35821" y="10856"/>
                  </a:lnTo>
                  <a:lnTo>
                    <a:pt x="35821" y="10856"/>
                  </a:lnTo>
                  <a:lnTo>
                    <a:pt x="35492" y="10856"/>
                  </a:lnTo>
                  <a:lnTo>
                    <a:pt x="35492" y="10856"/>
                  </a:lnTo>
                  <a:lnTo>
                    <a:pt x="35236" y="10856"/>
                  </a:lnTo>
                  <a:lnTo>
                    <a:pt x="35236" y="10856"/>
                  </a:lnTo>
                  <a:lnTo>
                    <a:pt x="34907" y="10820"/>
                  </a:lnTo>
                  <a:lnTo>
                    <a:pt x="34578" y="10710"/>
                  </a:lnTo>
                  <a:lnTo>
                    <a:pt x="34322" y="10564"/>
                  </a:lnTo>
                  <a:lnTo>
                    <a:pt x="34066" y="10381"/>
                  </a:lnTo>
                  <a:lnTo>
                    <a:pt x="33920" y="10125"/>
                  </a:lnTo>
                  <a:lnTo>
                    <a:pt x="33811" y="9833"/>
                  </a:lnTo>
                  <a:lnTo>
                    <a:pt x="33737" y="9540"/>
                  </a:lnTo>
                  <a:lnTo>
                    <a:pt x="33737" y="9175"/>
                  </a:lnTo>
                  <a:lnTo>
                    <a:pt x="33737" y="9175"/>
                  </a:lnTo>
                  <a:lnTo>
                    <a:pt x="33409" y="9065"/>
                  </a:lnTo>
                  <a:lnTo>
                    <a:pt x="33080" y="9029"/>
                  </a:lnTo>
                  <a:lnTo>
                    <a:pt x="33080" y="9029"/>
                  </a:lnTo>
                  <a:lnTo>
                    <a:pt x="32678" y="9065"/>
                  </a:lnTo>
                  <a:lnTo>
                    <a:pt x="32239" y="9175"/>
                  </a:lnTo>
                  <a:lnTo>
                    <a:pt x="32239" y="9175"/>
                  </a:lnTo>
                  <a:lnTo>
                    <a:pt x="32385" y="9796"/>
                  </a:lnTo>
                  <a:lnTo>
                    <a:pt x="32385" y="9796"/>
                  </a:lnTo>
                  <a:lnTo>
                    <a:pt x="31800" y="10600"/>
                  </a:lnTo>
                  <a:lnTo>
                    <a:pt x="31800" y="10600"/>
                  </a:lnTo>
                  <a:lnTo>
                    <a:pt x="31764" y="10600"/>
                  </a:lnTo>
                  <a:lnTo>
                    <a:pt x="31691" y="10527"/>
                  </a:lnTo>
                  <a:lnTo>
                    <a:pt x="31691" y="10527"/>
                  </a:lnTo>
                  <a:lnTo>
                    <a:pt x="31544" y="10235"/>
                  </a:lnTo>
                  <a:lnTo>
                    <a:pt x="31325" y="9979"/>
                  </a:lnTo>
                  <a:lnTo>
                    <a:pt x="31215" y="9906"/>
                  </a:lnTo>
                  <a:lnTo>
                    <a:pt x="31106" y="9796"/>
                  </a:lnTo>
                  <a:lnTo>
                    <a:pt x="30960" y="9760"/>
                  </a:lnTo>
                  <a:lnTo>
                    <a:pt x="30777" y="9760"/>
                  </a:lnTo>
                  <a:lnTo>
                    <a:pt x="30777" y="9760"/>
                  </a:lnTo>
                  <a:lnTo>
                    <a:pt x="30594" y="9760"/>
                  </a:lnTo>
                  <a:lnTo>
                    <a:pt x="30375" y="9833"/>
                  </a:lnTo>
                  <a:lnTo>
                    <a:pt x="30375" y="9833"/>
                  </a:lnTo>
                  <a:lnTo>
                    <a:pt x="30265" y="9869"/>
                  </a:lnTo>
                  <a:lnTo>
                    <a:pt x="30265" y="9869"/>
                  </a:lnTo>
                  <a:lnTo>
                    <a:pt x="30119" y="9833"/>
                  </a:lnTo>
                  <a:lnTo>
                    <a:pt x="29973" y="9796"/>
                  </a:lnTo>
                  <a:lnTo>
                    <a:pt x="29680" y="9723"/>
                  </a:lnTo>
                  <a:lnTo>
                    <a:pt x="29680" y="9723"/>
                  </a:lnTo>
                  <a:lnTo>
                    <a:pt x="29498" y="9650"/>
                  </a:lnTo>
                  <a:lnTo>
                    <a:pt x="29351" y="9540"/>
                  </a:lnTo>
                  <a:lnTo>
                    <a:pt x="29278" y="9394"/>
                  </a:lnTo>
                  <a:lnTo>
                    <a:pt x="29205" y="9211"/>
                  </a:lnTo>
                  <a:lnTo>
                    <a:pt x="29205" y="9211"/>
                  </a:lnTo>
                  <a:lnTo>
                    <a:pt x="29571" y="9065"/>
                  </a:lnTo>
                  <a:lnTo>
                    <a:pt x="29571" y="9065"/>
                  </a:lnTo>
                  <a:lnTo>
                    <a:pt x="29717" y="8992"/>
                  </a:lnTo>
                  <a:lnTo>
                    <a:pt x="29826" y="8919"/>
                  </a:lnTo>
                  <a:lnTo>
                    <a:pt x="29900" y="8809"/>
                  </a:lnTo>
                  <a:lnTo>
                    <a:pt x="29936" y="8700"/>
                  </a:lnTo>
                  <a:lnTo>
                    <a:pt x="29936" y="8553"/>
                  </a:lnTo>
                  <a:lnTo>
                    <a:pt x="29900" y="8444"/>
                  </a:lnTo>
                  <a:lnTo>
                    <a:pt x="29826" y="8334"/>
                  </a:lnTo>
                  <a:lnTo>
                    <a:pt x="29680" y="8188"/>
                  </a:lnTo>
                  <a:lnTo>
                    <a:pt x="29680" y="8188"/>
                  </a:lnTo>
                  <a:lnTo>
                    <a:pt x="29498" y="8078"/>
                  </a:lnTo>
                  <a:lnTo>
                    <a:pt x="29278" y="7969"/>
                  </a:lnTo>
                  <a:lnTo>
                    <a:pt x="29278" y="7969"/>
                  </a:lnTo>
                  <a:lnTo>
                    <a:pt x="29059" y="7932"/>
                  </a:lnTo>
                  <a:lnTo>
                    <a:pt x="28840" y="7822"/>
                  </a:lnTo>
                  <a:lnTo>
                    <a:pt x="28620" y="7713"/>
                  </a:lnTo>
                  <a:lnTo>
                    <a:pt x="28438" y="7603"/>
                  </a:lnTo>
                  <a:lnTo>
                    <a:pt x="28291" y="7457"/>
                  </a:lnTo>
                  <a:lnTo>
                    <a:pt x="28145" y="7274"/>
                  </a:lnTo>
                  <a:lnTo>
                    <a:pt x="27889" y="6909"/>
                  </a:lnTo>
                  <a:lnTo>
                    <a:pt x="27889" y="6909"/>
                  </a:lnTo>
                  <a:lnTo>
                    <a:pt x="27743" y="6689"/>
                  </a:lnTo>
                  <a:lnTo>
                    <a:pt x="27560" y="6543"/>
                  </a:lnTo>
                  <a:lnTo>
                    <a:pt x="27378" y="6470"/>
                  </a:lnTo>
                  <a:lnTo>
                    <a:pt x="27158" y="6433"/>
                  </a:lnTo>
                  <a:lnTo>
                    <a:pt x="27158" y="6433"/>
                  </a:lnTo>
                  <a:lnTo>
                    <a:pt x="26939" y="6470"/>
                  </a:lnTo>
                  <a:lnTo>
                    <a:pt x="26939" y="6470"/>
                  </a:lnTo>
                  <a:lnTo>
                    <a:pt x="26866" y="6470"/>
                  </a:lnTo>
                  <a:lnTo>
                    <a:pt x="26866" y="6470"/>
                  </a:lnTo>
                  <a:lnTo>
                    <a:pt x="26647" y="6433"/>
                  </a:lnTo>
                  <a:lnTo>
                    <a:pt x="26647" y="6433"/>
                  </a:lnTo>
                  <a:lnTo>
                    <a:pt x="26573" y="5922"/>
                  </a:lnTo>
                  <a:lnTo>
                    <a:pt x="26573" y="5922"/>
                  </a:lnTo>
                  <a:lnTo>
                    <a:pt x="26391" y="5958"/>
                  </a:lnTo>
                  <a:lnTo>
                    <a:pt x="26281" y="5995"/>
                  </a:lnTo>
                  <a:lnTo>
                    <a:pt x="26208" y="6031"/>
                  </a:lnTo>
                  <a:lnTo>
                    <a:pt x="26208" y="6031"/>
                  </a:lnTo>
                  <a:lnTo>
                    <a:pt x="26098" y="6141"/>
                  </a:lnTo>
                  <a:lnTo>
                    <a:pt x="26025" y="6178"/>
                  </a:lnTo>
                  <a:lnTo>
                    <a:pt x="25952" y="6178"/>
                  </a:lnTo>
                  <a:lnTo>
                    <a:pt x="25952" y="6178"/>
                  </a:lnTo>
                  <a:lnTo>
                    <a:pt x="25879" y="6178"/>
                  </a:lnTo>
                  <a:lnTo>
                    <a:pt x="25806" y="6104"/>
                  </a:lnTo>
                  <a:lnTo>
                    <a:pt x="25806" y="6104"/>
                  </a:lnTo>
                  <a:lnTo>
                    <a:pt x="25769" y="6031"/>
                  </a:lnTo>
                  <a:lnTo>
                    <a:pt x="25769" y="5958"/>
                  </a:lnTo>
                  <a:lnTo>
                    <a:pt x="25769" y="5739"/>
                  </a:lnTo>
                  <a:lnTo>
                    <a:pt x="25769" y="5739"/>
                  </a:lnTo>
                  <a:lnTo>
                    <a:pt x="25806" y="4862"/>
                  </a:lnTo>
                  <a:lnTo>
                    <a:pt x="25806" y="4862"/>
                  </a:lnTo>
                  <a:lnTo>
                    <a:pt x="25660" y="4789"/>
                  </a:lnTo>
                  <a:lnTo>
                    <a:pt x="25660" y="4789"/>
                  </a:lnTo>
                  <a:lnTo>
                    <a:pt x="25477" y="5008"/>
                  </a:lnTo>
                  <a:lnTo>
                    <a:pt x="25404" y="5118"/>
                  </a:lnTo>
                  <a:lnTo>
                    <a:pt x="25294" y="5191"/>
                  </a:lnTo>
                  <a:lnTo>
                    <a:pt x="25294" y="5191"/>
                  </a:lnTo>
                  <a:lnTo>
                    <a:pt x="25111" y="5264"/>
                  </a:lnTo>
                  <a:lnTo>
                    <a:pt x="24929" y="5264"/>
                  </a:lnTo>
                  <a:lnTo>
                    <a:pt x="24929" y="5264"/>
                  </a:lnTo>
                  <a:lnTo>
                    <a:pt x="24819" y="5264"/>
                  </a:lnTo>
                  <a:lnTo>
                    <a:pt x="24746" y="5227"/>
                  </a:lnTo>
                  <a:lnTo>
                    <a:pt x="24746" y="5227"/>
                  </a:lnTo>
                  <a:lnTo>
                    <a:pt x="24636" y="5118"/>
                  </a:lnTo>
                  <a:lnTo>
                    <a:pt x="24527" y="5045"/>
                  </a:lnTo>
                  <a:lnTo>
                    <a:pt x="24417" y="5008"/>
                  </a:lnTo>
                  <a:lnTo>
                    <a:pt x="24271" y="4971"/>
                  </a:lnTo>
                  <a:lnTo>
                    <a:pt x="24271" y="4971"/>
                  </a:lnTo>
                  <a:lnTo>
                    <a:pt x="24088" y="5008"/>
                  </a:lnTo>
                  <a:lnTo>
                    <a:pt x="23869" y="5081"/>
                  </a:lnTo>
                  <a:lnTo>
                    <a:pt x="23869" y="5081"/>
                  </a:lnTo>
                  <a:lnTo>
                    <a:pt x="23686" y="5154"/>
                  </a:lnTo>
                  <a:lnTo>
                    <a:pt x="23540" y="5191"/>
                  </a:lnTo>
                  <a:lnTo>
                    <a:pt x="23540" y="5191"/>
                  </a:lnTo>
                  <a:lnTo>
                    <a:pt x="22955" y="5227"/>
                  </a:lnTo>
                  <a:lnTo>
                    <a:pt x="22370" y="5264"/>
                  </a:lnTo>
                  <a:lnTo>
                    <a:pt x="22370" y="5264"/>
                  </a:lnTo>
                  <a:lnTo>
                    <a:pt x="21639" y="5410"/>
                  </a:lnTo>
                  <a:lnTo>
                    <a:pt x="20871" y="5593"/>
                  </a:lnTo>
                  <a:lnTo>
                    <a:pt x="20871" y="5593"/>
                  </a:lnTo>
                  <a:lnTo>
                    <a:pt x="20725" y="5373"/>
                  </a:lnTo>
                  <a:lnTo>
                    <a:pt x="20616" y="5227"/>
                  </a:lnTo>
                  <a:lnTo>
                    <a:pt x="20579" y="5081"/>
                  </a:lnTo>
                  <a:lnTo>
                    <a:pt x="20579" y="5081"/>
                  </a:lnTo>
                  <a:lnTo>
                    <a:pt x="20506" y="4825"/>
                  </a:lnTo>
                  <a:lnTo>
                    <a:pt x="20360" y="4606"/>
                  </a:lnTo>
                  <a:lnTo>
                    <a:pt x="20213" y="4460"/>
                  </a:lnTo>
                  <a:lnTo>
                    <a:pt x="19994" y="4277"/>
                  </a:lnTo>
                  <a:lnTo>
                    <a:pt x="19994" y="4277"/>
                  </a:lnTo>
                  <a:lnTo>
                    <a:pt x="19775" y="4131"/>
                  </a:lnTo>
                  <a:lnTo>
                    <a:pt x="19592" y="3948"/>
                  </a:lnTo>
                  <a:lnTo>
                    <a:pt x="19227" y="3582"/>
                  </a:lnTo>
                  <a:lnTo>
                    <a:pt x="19227" y="3582"/>
                  </a:lnTo>
                  <a:lnTo>
                    <a:pt x="19044" y="3400"/>
                  </a:lnTo>
                  <a:lnTo>
                    <a:pt x="18934" y="3327"/>
                  </a:lnTo>
                  <a:lnTo>
                    <a:pt x="18825" y="3290"/>
                  </a:lnTo>
                  <a:lnTo>
                    <a:pt x="18825" y="3290"/>
                  </a:lnTo>
                  <a:lnTo>
                    <a:pt x="18569" y="3253"/>
                  </a:lnTo>
                  <a:lnTo>
                    <a:pt x="18349" y="3144"/>
                  </a:lnTo>
                  <a:lnTo>
                    <a:pt x="18130" y="3034"/>
                  </a:lnTo>
                  <a:lnTo>
                    <a:pt x="17947" y="2925"/>
                  </a:lnTo>
                  <a:lnTo>
                    <a:pt x="17947" y="2925"/>
                  </a:lnTo>
                  <a:lnTo>
                    <a:pt x="17728" y="2778"/>
                  </a:lnTo>
                  <a:lnTo>
                    <a:pt x="17545" y="2632"/>
                  </a:lnTo>
                  <a:lnTo>
                    <a:pt x="17216" y="2303"/>
                  </a:lnTo>
                  <a:lnTo>
                    <a:pt x="17034" y="2157"/>
                  </a:lnTo>
                  <a:lnTo>
                    <a:pt x="16814" y="2047"/>
                  </a:lnTo>
                  <a:lnTo>
                    <a:pt x="16595" y="1938"/>
                  </a:lnTo>
                  <a:lnTo>
                    <a:pt x="16339" y="1901"/>
                  </a:lnTo>
                  <a:lnTo>
                    <a:pt x="16339" y="1901"/>
                  </a:lnTo>
                  <a:lnTo>
                    <a:pt x="16266" y="1901"/>
                  </a:lnTo>
                  <a:lnTo>
                    <a:pt x="16266" y="1901"/>
                  </a:lnTo>
                  <a:lnTo>
                    <a:pt x="16193" y="1536"/>
                  </a:lnTo>
                  <a:lnTo>
                    <a:pt x="16120" y="1353"/>
                  </a:lnTo>
                  <a:lnTo>
                    <a:pt x="16047" y="1207"/>
                  </a:lnTo>
                  <a:lnTo>
                    <a:pt x="15974" y="1060"/>
                  </a:lnTo>
                  <a:lnTo>
                    <a:pt x="15864" y="914"/>
                  </a:lnTo>
                  <a:lnTo>
                    <a:pt x="15718" y="841"/>
                  </a:lnTo>
                  <a:lnTo>
                    <a:pt x="15498" y="731"/>
                  </a:lnTo>
                  <a:lnTo>
                    <a:pt x="15498" y="731"/>
                  </a:lnTo>
                  <a:lnTo>
                    <a:pt x="15462" y="695"/>
                  </a:lnTo>
                  <a:lnTo>
                    <a:pt x="15425" y="585"/>
                  </a:lnTo>
                  <a:lnTo>
                    <a:pt x="15352" y="366"/>
                  </a:lnTo>
                  <a:lnTo>
                    <a:pt x="15352" y="366"/>
                  </a:lnTo>
                  <a:lnTo>
                    <a:pt x="15242" y="220"/>
                  </a:lnTo>
                  <a:lnTo>
                    <a:pt x="15133" y="110"/>
                  </a:lnTo>
                  <a:lnTo>
                    <a:pt x="14987" y="37"/>
                  </a:lnTo>
                  <a:lnTo>
                    <a:pt x="1487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0" name="Google Shape;5280;p70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extrusionOk="0">
                  <a:moveTo>
                    <a:pt x="6032" y="4825"/>
                  </a:moveTo>
                  <a:lnTo>
                    <a:pt x="6032" y="5190"/>
                  </a:lnTo>
                  <a:lnTo>
                    <a:pt x="5959" y="5190"/>
                  </a:lnTo>
                  <a:lnTo>
                    <a:pt x="5959" y="4825"/>
                  </a:lnTo>
                  <a:close/>
                  <a:moveTo>
                    <a:pt x="24746" y="19811"/>
                  </a:moveTo>
                  <a:lnTo>
                    <a:pt x="25368" y="20652"/>
                  </a:lnTo>
                  <a:lnTo>
                    <a:pt x="24636" y="20615"/>
                  </a:lnTo>
                  <a:lnTo>
                    <a:pt x="24600" y="20396"/>
                  </a:lnTo>
                  <a:lnTo>
                    <a:pt x="24600" y="20213"/>
                  </a:lnTo>
                  <a:lnTo>
                    <a:pt x="24636" y="19994"/>
                  </a:lnTo>
                  <a:lnTo>
                    <a:pt x="24746" y="19811"/>
                  </a:lnTo>
                  <a:close/>
                  <a:moveTo>
                    <a:pt x="11003" y="0"/>
                  </a:move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1" name="Google Shape;5281;p70"/>
            <p:cNvSpPr/>
            <p:nvPr/>
          </p:nvSpPr>
          <p:spPr>
            <a:xfrm>
              <a:off x="4426325" y="3473850"/>
              <a:ext cx="19225" cy="21025"/>
            </a:xfrm>
            <a:custGeom>
              <a:avLst/>
              <a:gdLst/>
              <a:ahLst/>
              <a:cxnLst/>
              <a:rect l="l" t="t" r="r" b="b"/>
              <a:pathLst>
                <a:path w="769" h="841" fill="none" extrusionOk="0">
                  <a:moveTo>
                    <a:pt x="769" y="841"/>
                  </a:moveTo>
                  <a:lnTo>
                    <a:pt x="769" y="841"/>
                  </a:lnTo>
                  <a:lnTo>
                    <a:pt x="37" y="804"/>
                  </a:lnTo>
                  <a:lnTo>
                    <a:pt x="37" y="804"/>
                  </a:lnTo>
                  <a:lnTo>
                    <a:pt x="1" y="585"/>
                  </a:lnTo>
                  <a:lnTo>
                    <a:pt x="1" y="402"/>
                  </a:lnTo>
                  <a:lnTo>
                    <a:pt x="37" y="183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769" y="84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2" name="Google Shape;5282;p70"/>
            <p:cNvSpPr/>
            <p:nvPr/>
          </p:nvSpPr>
          <p:spPr>
            <a:xfrm>
              <a:off x="3960300" y="3099175"/>
              <a:ext cx="1850" cy="9175"/>
            </a:xfrm>
            <a:custGeom>
              <a:avLst/>
              <a:gdLst/>
              <a:ahLst/>
              <a:cxnLst/>
              <a:rect l="l" t="t" r="r" b="b"/>
              <a:pathLst>
                <a:path w="74" h="367" fill="none" extrusionOk="0">
                  <a:moveTo>
                    <a:pt x="1" y="366"/>
                  </a:moveTo>
                  <a:lnTo>
                    <a:pt x="1" y="366"/>
                  </a:lnTo>
                  <a:lnTo>
                    <a:pt x="1" y="1"/>
                  </a:lnTo>
                  <a:lnTo>
                    <a:pt x="1" y="1"/>
                  </a:lnTo>
                  <a:lnTo>
                    <a:pt x="74" y="1"/>
                  </a:lnTo>
                  <a:lnTo>
                    <a:pt x="74" y="1"/>
                  </a:lnTo>
                  <a:lnTo>
                    <a:pt x="74" y="366"/>
                  </a:lnTo>
                  <a:lnTo>
                    <a:pt x="74" y="366"/>
                  </a:lnTo>
                  <a:lnTo>
                    <a:pt x="1" y="366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3" name="Google Shape;5283;p70"/>
            <p:cNvSpPr/>
            <p:nvPr/>
          </p:nvSpPr>
          <p:spPr>
            <a:xfrm>
              <a:off x="3811350" y="2978575"/>
              <a:ext cx="774000" cy="736525"/>
            </a:xfrm>
            <a:custGeom>
              <a:avLst/>
              <a:gdLst/>
              <a:ahLst/>
              <a:cxnLst/>
              <a:rect l="l" t="t" r="r" b="b"/>
              <a:pathLst>
                <a:path w="30960" h="29461" fill="none" extrusionOk="0">
                  <a:moveTo>
                    <a:pt x="12282" y="0"/>
                  </a:moveTo>
                  <a:lnTo>
                    <a:pt x="12282" y="0"/>
                  </a:lnTo>
                  <a:lnTo>
                    <a:pt x="12063" y="0"/>
                  </a:lnTo>
                  <a:lnTo>
                    <a:pt x="11880" y="73"/>
                  </a:lnTo>
                  <a:lnTo>
                    <a:pt x="11880" y="73"/>
                  </a:lnTo>
                  <a:lnTo>
                    <a:pt x="11661" y="146"/>
                  </a:lnTo>
                  <a:lnTo>
                    <a:pt x="11441" y="146"/>
                  </a:lnTo>
                  <a:lnTo>
                    <a:pt x="11441" y="146"/>
                  </a:lnTo>
                  <a:lnTo>
                    <a:pt x="11222" y="110"/>
                  </a:lnTo>
                  <a:lnTo>
                    <a:pt x="11112" y="73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1003" y="0"/>
                  </a:lnTo>
                  <a:lnTo>
                    <a:pt x="10930" y="37"/>
                  </a:lnTo>
                  <a:lnTo>
                    <a:pt x="10930" y="37"/>
                  </a:lnTo>
                  <a:lnTo>
                    <a:pt x="10528" y="146"/>
                  </a:lnTo>
                  <a:lnTo>
                    <a:pt x="10308" y="183"/>
                  </a:lnTo>
                  <a:lnTo>
                    <a:pt x="10126" y="292"/>
                  </a:lnTo>
                  <a:lnTo>
                    <a:pt x="10126" y="292"/>
                  </a:lnTo>
                  <a:lnTo>
                    <a:pt x="9943" y="402"/>
                  </a:lnTo>
                  <a:lnTo>
                    <a:pt x="9760" y="548"/>
                  </a:lnTo>
                  <a:lnTo>
                    <a:pt x="9395" y="841"/>
                  </a:lnTo>
                  <a:lnTo>
                    <a:pt x="9395" y="841"/>
                  </a:lnTo>
                  <a:lnTo>
                    <a:pt x="8846" y="402"/>
                  </a:lnTo>
                  <a:lnTo>
                    <a:pt x="8846" y="402"/>
                  </a:lnTo>
                  <a:lnTo>
                    <a:pt x="8079" y="1133"/>
                  </a:lnTo>
                  <a:lnTo>
                    <a:pt x="8079" y="1133"/>
                  </a:lnTo>
                  <a:lnTo>
                    <a:pt x="7932" y="1060"/>
                  </a:lnTo>
                  <a:lnTo>
                    <a:pt x="7786" y="987"/>
                  </a:lnTo>
                  <a:lnTo>
                    <a:pt x="7494" y="950"/>
                  </a:lnTo>
                  <a:lnTo>
                    <a:pt x="7494" y="950"/>
                  </a:lnTo>
                  <a:lnTo>
                    <a:pt x="7238" y="987"/>
                  </a:lnTo>
                  <a:lnTo>
                    <a:pt x="7019" y="1024"/>
                  </a:lnTo>
                  <a:lnTo>
                    <a:pt x="6507" y="1133"/>
                  </a:lnTo>
                  <a:lnTo>
                    <a:pt x="6507" y="1133"/>
                  </a:lnTo>
                  <a:lnTo>
                    <a:pt x="6324" y="1206"/>
                  </a:lnTo>
                  <a:lnTo>
                    <a:pt x="6251" y="1243"/>
                  </a:lnTo>
                  <a:lnTo>
                    <a:pt x="6215" y="1316"/>
                  </a:lnTo>
                  <a:lnTo>
                    <a:pt x="6178" y="1389"/>
                  </a:lnTo>
                  <a:lnTo>
                    <a:pt x="6141" y="1499"/>
                  </a:lnTo>
                  <a:lnTo>
                    <a:pt x="6178" y="1608"/>
                  </a:lnTo>
                  <a:lnTo>
                    <a:pt x="6215" y="1718"/>
                  </a:lnTo>
                  <a:lnTo>
                    <a:pt x="6215" y="1718"/>
                  </a:lnTo>
                  <a:lnTo>
                    <a:pt x="6288" y="1901"/>
                  </a:lnTo>
                  <a:lnTo>
                    <a:pt x="6288" y="2047"/>
                  </a:lnTo>
                  <a:lnTo>
                    <a:pt x="6251" y="2230"/>
                  </a:lnTo>
                  <a:lnTo>
                    <a:pt x="6215" y="2412"/>
                  </a:lnTo>
                  <a:lnTo>
                    <a:pt x="6215" y="2412"/>
                  </a:lnTo>
                  <a:lnTo>
                    <a:pt x="6178" y="2668"/>
                  </a:lnTo>
                  <a:lnTo>
                    <a:pt x="6141" y="2888"/>
                  </a:lnTo>
                  <a:lnTo>
                    <a:pt x="6178" y="3144"/>
                  </a:lnTo>
                  <a:lnTo>
                    <a:pt x="6215" y="3217"/>
                  </a:lnTo>
                  <a:lnTo>
                    <a:pt x="6251" y="3290"/>
                  </a:lnTo>
                  <a:lnTo>
                    <a:pt x="6251" y="3290"/>
                  </a:lnTo>
                  <a:lnTo>
                    <a:pt x="6544" y="3509"/>
                  </a:lnTo>
                  <a:lnTo>
                    <a:pt x="6836" y="3765"/>
                  </a:lnTo>
                  <a:lnTo>
                    <a:pt x="6982" y="3875"/>
                  </a:lnTo>
                  <a:lnTo>
                    <a:pt x="7128" y="3948"/>
                  </a:lnTo>
                  <a:lnTo>
                    <a:pt x="7311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30" y="4021"/>
                  </a:lnTo>
                  <a:lnTo>
                    <a:pt x="7567" y="4021"/>
                  </a:lnTo>
                  <a:lnTo>
                    <a:pt x="7567" y="4021"/>
                  </a:lnTo>
                  <a:lnTo>
                    <a:pt x="7750" y="4057"/>
                  </a:lnTo>
                  <a:lnTo>
                    <a:pt x="7969" y="4130"/>
                  </a:lnTo>
                  <a:lnTo>
                    <a:pt x="7969" y="4130"/>
                  </a:lnTo>
                  <a:lnTo>
                    <a:pt x="7457" y="4606"/>
                  </a:lnTo>
                  <a:lnTo>
                    <a:pt x="7457" y="4606"/>
                  </a:lnTo>
                  <a:lnTo>
                    <a:pt x="7201" y="4350"/>
                  </a:lnTo>
                  <a:lnTo>
                    <a:pt x="7055" y="4240"/>
                  </a:lnTo>
                  <a:lnTo>
                    <a:pt x="6909" y="4167"/>
                  </a:lnTo>
                  <a:lnTo>
                    <a:pt x="6909" y="4167"/>
                  </a:lnTo>
                  <a:lnTo>
                    <a:pt x="6690" y="4094"/>
                  </a:lnTo>
                  <a:lnTo>
                    <a:pt x="6470" y="4094"/>
                  </a:lnTo>
                  <a:lnTo>
                    <a:pt x="6470" y="4094"/>
                  </a:lnTo>
                  <a:lnTo>
                    <a:pt x="6434" y="4094"/>
                  </a:lnTo>
                  <a:lnTo>
                    <a:pt x="6434" y="4094"/>
                  </a:lnTo>
                  <a:lnTo>
                    <a:pt x="6397" y="4094"/>
                  </a:lnTo>
                  <a:lnTo>
                    <a:pt x="6397" y="4094"/>
                  </a:lnTo>
                  <a:lnTo>
                    <a:pt x="6251" y="4094"/>
                  </a:lnTo>
                  <a:lnTo>
                    <a:pt x="6251" y="4094"/>
                  </a:lnTo>
                  <a:lnTo>
                    <a:pt x="5849" y="3582"/>
                  </a:lnTo>
                  <a:lnTo>
                    <a:pt x="5703" y="3326"/>
                  </a:lnTo>
                  <a:lnTo>
                    <a:pt x="5593" y="3070"/>
                  </a:lnTo>
                  <a:lnTo>
                    <a:pt x="5593" y="3070"/>
                  </a:lnTo>
                  <a:lnTo>
                    <a:pt x="5520" y="2741"/>
                  </a:lnTo>
                  <a:lnTo>
                    <a:pt x="5520" y="2412"/>
                  </a:lnTo>
                  <a:lnTo>
                    <a:pt x="5557" y="1718"/>
                  </a:lnTo>
                  <a:lnTo>
                    <a:pt x="5557" y="1718"/>
                  </a:lnTo>
                  <a:lnTo>
                    <a:pt x="5045" y="1681"/>
                  </a:lnTo>
                  <a:lnTo>
                    <a:pt x="5045" y="1681"/>
                  </a:lnTo>
                  <a:lnTo>
                    <a:pt x="4716" y="2120"/>
                  </a:lnTo>
                  <a:lnTo>
                    <a:pt x="4424" y="2486"/>
                  </a:lnTo>
                  <a:lnTo>
                    <a:pt x="4277" y="2632"/>
                  </a:lnTo>
                  <a:lnTo>
                    <a:pt x="4095" y="2778"/>
                  </a:lnTo>
                  <a:lnTo>
                    <a:pt x="3912" y="2888"/>
                  </a:lnTo>
                  <a:lnTo>
                    <a:pt x="3729" y="2961"/>
                  </a:lnTo>
                  <a:lnTo>
                    <a:pt x="3729" y="2961"/>
                  </a:lnTo>
                  <a:lnTo>
                    <a:pt x="3217" y="3838"/>
                  </a:lnTo>
                  <a:lnTo>
                    <a:pt x="3217" y="3838"/>
                  </a:lnTo>
                  <a:lnTo>
                    <a:pt x="2998" y="4240"/>
                  </a:lnTo>
                  <a:lnTo>
                    <a:pt x="2961" y="4423"/>
                  </a:lnTo>
                  <a:lnTo>
                    <a:pt x="2925" y="4606"/>
                  </a:lnTo>
                  <a:lnTo>
                    <a:pt x="2925" y="4788"/>
                  </a:lnTo>
                  <a:lnTo>
                    <a:pt x="2961" y="4971"/>
                  </a:lnTo>
                  <a:lnTo>
                    <a:pt x="3071" y="5154"/>
                  </a:lnTo>
                  <a:lnTo>
                    <a:pt x="3254" y="5337"/>
                  </a:lnTo>
                  <a:lnTo>
                    <a:pt x="3254" y="5337"/>
                  </a:lnTo>
                  <a:lnTo>
                    <a:pt x="3071" y="5483"/>
                  </a:lnTo>
                  <a:lnTo>
                    <a:pt x="2925" y="5629"/>
                  </a:lnTo>
                  <a:lnTo>
                    <a:pt x="2779" y="5812"/>
                  </a:lnTo>
                  <a:lnTo>
                    <a:pt x="2706" y="5995"/>
                  </a:lnTo>
                  <a:lnTo>
                    <a:pt x="2633" y="6177"/>
                  </a:lnTo>
                  <a:lnTo>
                    <a:pt x="2633" y="6360"/>
                  </a:lnTo>
                  <a:lnTo>
                    <a:pt x="2633" y="6543"/>
                  </a:lnTo>
                  <a:lnTo>
                    <a:pt x="2706" y="6726"/>
                  </a:lnTo>
                  <a:lnTo>
                    <a:pt x="2706" y="6726"/>
                  </a:lnTo>
                  <a:lnTo>
                    <a:pt x="2779" y="6835"/>
                  </a:lnTo>
                  <a:lnTo>
                    <a:pt x="2852" y="6908"/>
                  </a:lnTo>
                  <a:lnTo>
                    <a:pt x="3071" y="7055"/>
                  </a:lnTo>
                  <a:lnTo>
                    <a:pt x="3364" y="7164"/>
                  </a:lnTo>
                  <a:lnTo>
                    <a:pt x="3656" y="7201"/>
                  </a:lnTo>
                  <a:lnTo>
                    <a:pt x="3656" y="7201"/>
                  </a:lnTo>
                  <a:lnTo>
                    <a:pt x="3985" y="7164"/>
                  </a:lnTo>
                  <a:lnTo>
                    <a:pt x="3985" y="7164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204" y="7091"/>
                  </a:lnTo>
                  <a:lnTo>
                    <a:pt x="4314" y="7128"/>
                  </a:lnTo>
                  <a:lnTo>
                    <a:pt x="4314" y="7128"/>
                  </a:lnTo>
                  <a:lnTo>
                    <a:pt x="4314" y="7712"/>
                  </a:lnTo>
                  <a:lnTo>
                    <a:pt x="4314" y="7712"/>
                  </a:lnTo>
                  <a:lnTo>
                    <a:pt x="3802" y="7895"/>
                  </a:lnTo>
                  <a:lnTo>
                    <a:pt x="3802" y="7895"/>
                  </a:lnTo>
                  <a:lnTo>
                    <a:pt x="3729" y="8590"/>
                  </a:lnTo>
                  <a:lnTo>
                    <a:pt x="3729" y="8590"/>
                  </a:lnTo>
                  <a:lnTo>
                    <a:pt x="3254" y="8772"/>
                  </a:lnTo>
                  <a:lnTo>
                    <a:pt x="3035" y="8882"/>
                  </a:lnTo>
                  <a:lnTo>
                    <a:pt x="2815" y="8919"/>
                  </a:lnTo>
                  <a:lnTo>
                    <a:pt x="2815" y="8919"/>
                  </a:lnTo>
                  <a:lnTo>
                    <a:pt x="2304" y="8992"/>
                  </a:lnTo>
                  <a:lnTo>
                    <a:pt x="1792" y="9028"/>
                  </a:lnTo>
                  <a:lnTo>
                    <a:pt x="1792" y="9028"/>
                  </a:lnTo>
                  <a:lnTo>
                    <a:pt x="1719" y="9028"/>
                  </a:lnTo>
                  <a:lnTo>
                    <a:pt x="1719" y="9028"/>
                  </a:lnTo>
                  <a:lnTo>
                    <a:pt x="1536" y="8992"/>
                  </a:lnTo>
                  <a:lnTo>
                    <a:pt x="1353" y="8955"/>
                  </a:lnTo>
                  <a:lnTo>
                    <a:pt x="1207" y="8809"/>
                  </a:lnTo>
                  <a:lnTo>
                    <a:pt x="1097" y="8590"/>
                  </a:lnTo>
                  <a:lnTo>
                    <a:pt x="1097" y="8590"/>
                  </a:lnTo>
                  <a:lnTo>
                    <a:pt x="988" y="8407"/>
                  </a:lnTo>
                  <a:lnTo>
                    <a:pt x="842" y="8261"/>
                  </a:lnTo>
                  <a:lnTo>
                    <a:pt x="659" y="8151"/>
                  </a:lnTo>
                  <a:lnTo>
                    <a:pt x="439" y="8115"/>
                  </a:lnTo>
                  <a:lnTo>
                    <a:pt x="439" y="8115"/>
                  </a:lnTo>
                  <a:lnTo>
                    <a:pt x="257" y="8115"/>
                  </a:lnTo>
                  <a:lnTo>
                    <a:pt x="37" y="8188"/>
                  </a:lnTo>
                  <a:lnTo>
                    <a:pt x="37" y="8188"/>
                  </a:lnTo>
                  <a:lnTo>
                    <a:pt x="1" y="8517"/>
                  </a:lnTo>
                  <a:lnTo>
                    <a:pt x="1" y="8809"/>
                  </a:lnTo>
                  <a:lnTo>
                    <a:pt x="37" y="8955"/>
                  </a:lnTo>
                  <a:lnTo>
                    <a:pt x="110" y="9101"/>
                  </a:lnTo>
                  <a:lnTo>
                    <a:pt x="220" y="9211"/>
                  </a:lnTo>
                  <a:lnTo>
                    <a:pt x="403" y="9357"/>
                  </a:lnTo>
                  <a:lnTo>
                    <a:pt x="403" y="9357"/>
                  </a:lnTo>
                  <a:lnTo>
                    <a:pt x="586" y="9467"/>
                  </a:lnTo>
                  <a:lnTo>
                    <a:pt x="732" y="9613"/>
                  </a:lnTo>
                  <a:lnTo>
                    <a:pt x="842" y="9723"/>
                  </a:lnTo>
                  <a:lnTo>
                    <a:pt x="878" y="9832"/>
                  </a:lnTo>
                  <a:lnTo>
                    <a:pt x="878" y="9979"/>
                  </a:lnTo>
                  <a:lnTo>
                    <a:pt x="842" y="10125"/>
                  </a:lnTo>
                  <a:lnTo>
                    <a:pt x="586" y="10490"/>
                  </a:lnTo>
                  <a:lnTo>
                    <a:pt x="586" y="10490"/>
                  </a:lnTo>
                  <a:lnTo>
                    <a:pt x="476" y="10600"/>
                  </a:lnTo>
                  <a:lnTo>
                    <a:pt x="403" y="10710"/>
                  </a:lnTo>
                  <a:lnTo>
                    <a:pt x="403" y="10710"/>
                  </a:lnTo>
                  <a:lnTo>
                    <a:pt x="330" y="10892"/>
                  </a:lnTo>
                  <a:lnTo>
                    <a:pt x="293" y="11075"/>
                  </a:lnTo>
                  <a:lnTo>
                    <a:pt x="257" y="11258"/>
                  </a:lnTo>
                  <a:lnTo>
                    <a:pt x="293" y="11441"/>
                  </a:lnTo>
                  <a:lnTo>
                    <a:pt x="330" y="11587"/>
                  </a:lnTo>
                  <a:lnTo>
                    <a:pt x="439" y="11733"/>
                  </a:lnTo>
                  <a:lnTo>
                    <a:pt x="549" y="11843"/>
                  </a:lnTo>
                  <a:lnTo>
                    <a:pt x="695" y="11916"/>
                  </a:lnTo>
                  <a:lnTo>
                    <a:pt x="695" y="11916"/>
                  </a:lnTo>
                  <a:lnTo>
                    <a:pt x="1134" y="12135"/>
                  </a:lnTo>
                  <a:lnTo>
                    <a:pt x="1536" y="12318"/>
                  </a:lnTo>
                  <a:lnTo>
                    <a:pt x="1975" y="12501"/>
                  </a:lnTo>
                  <a:lnTo>
                    <a:pt x="2230" y="12537"/>
                  </a:lnTo>
                  <a:lnTo>
                    <a:pt x="2450" y="12537"/>
                  </a:lnTo>
                  <a:lnTo>
                    <a:pt x="2450" y="12537"/>
                  </a:lnTo>
                  <a:lnTo>
                    <a:pt x="2669" y="12537"/>
                  </a:lnTo>
                  <a:lnTo>
                    <a:pt x="2669" y="12537"/>
                  </a:lnTo>
                  <a:lnTo>
                    <a:pt x="2706" y="12537"/>
                  </a:lnTo>
                  <a:lnTo>
                    <a:pt x="2706" y="12537"/>
                  </a:lnTo>
                  <a:lnTo>
                    <a:pt x="2815" y="12537"/>
                  </a:lnTo>
                  <a:lnTo>
                    <a:pt x="2888" y="12610"/>
                  </a:lnTo>
                  <a:lnTo>
                    <a:pt x="2998" y="12647"/>
                  </a:lnTo>
                  <a:lnTo>
                    <a:pt x="3071" y="12683"/>
                  </a:lnTo>
                  <a:lnTo>
                    <a:pt x="3071" y="12683"/>
                  </a:lnTo>
                  <a:lnTo>
                    <a:pt x="3619" y="12757"/>
                  </a:lnTo>
                  <a:lnTo>
                    <a:pt x="4168" y="12793"/>
                  </a:lnTo>
                  <a:lnTo>
                    <a:pt x="4168" y="12793"/>
                  </a:lnTo>
                  <a:lnTo>
                    <a:pt x="4314" y="12793"/>
                  </a:lnTo>
                  <a:lnTo>
                    <a:pt x="4314" y="12793"/>
                  </a:lnTo>
                  <a:lnTo>
                    <a:pt x="4460" y="12757"/>
                  </a:lnTo>
                  <a:lnTo>
                    <a:pt x="4606" y="12683"/>
                  </a:lnTo>
                  <a:lnTo>
                    <a:pt x="4753" y="12574"/>
                  </a:lnTo>
                  <a:lnTo>
                    <a:pt x="4862" y="12464"/>
                  </a:lnTo>
                  <a:lnTo>
                    <a:pt x="4935" y="12318"/>
                  </a:lnTo>
                  <a:lnTo>
                    <a:pt x="5008" y="12172"/>
                  </a:lnTo>
                  <a:lnTo>
                    <a:pt x="5045" y="11989"/>
                  </a:lnTo>
                  <a:lnTo>
                    <a:pt x="5045" y="11843"/>
                  </a:lnTo>
                  <a:lnTo>
                    <a:pt x="5045" y="11843"/>
                  </a:lnTo>
                  <a:lnTo>
                    <a:pt x="5045" y="11697"/>
                  </a:lnTo>
                  <a:lnTo>
                    <a:pt x="5008" y="11550"/>
                  </a:lnTo>
                  <a:lnTo>
                    <a:pt x="4935" y="11441"/>
                  </a:lnTo>
                  <a:lnTo>
                    <a:pt x="4826" y="11331"/>
                  </a:lnTo>
                  <a:lnTo>
                    <a:pt x="4716" y="11221"/>
                  </a:lnTo>
                  <a:lnTo>
                    <a:pt x="4606" y="11148"/>
                  </a:lnTo>
                  <a:lnTo>
                    <a:pt x="4460" y="11075"/>
                  </a:lnTo>
                  <a:lnTo>
                    <a:pt x="4314" y="11039"/>
                  </a:lnTo>
                  <a:lnTo>
                    <a:pt x="4314" y="11039"/>
                  </a:lnTo>
                  <a:lnTo>
                    <a:pt x="3583" y="11002"/>
                  </a:lnTo>
                  <a:lnTo>
                    <a:pt x="3583" y="11002"/>
                  </a:lnTo>
                  <a:lnTo>
                    <a:pt x="3181" y="11039"/>
                  </a:lnTo>
                  <a:lnTo>
                    <a:pt x="3181" y="11039"/>
                  </a:lnTo>
                  <a:lnTo>
                    <a:pt x="3035" y="11039"/>
                  </a:lnTo>
                  <a:lnTo>
                    <a:pt x="3035" y="11039"/>
                  </a:lnTo>
                  <a:lnTo>
                    <a:pt x="2742" y="11002"/>
                  </a:lnTo>
                  <a:lnTo>
                    <a:pt x="2450" y="10929"/>
                  </a:lnTo>
                  <a:lnTo>
                    <a:pt x="2230" y="10783"/>
                  </a:lnTo>
                  <a:lnTo>
                    <a:pt x="1975" y="10637"/>
                  </a:lnTo>
                  <a:lnTo>
                    <a:pt x="1975" y="10637"/>
                  </a:lnTo>
                  <a:lnTo>
                    <a:pt x="1828" y="10527"/>
                  </a:lnTo>
                  <a:lnTo>
                    <a:pt x="1755" y="10381"/>
                  </a:lnTo>
                  <a:lnTo>
                    <a:pt x="1755" y="10235"/>
                  </a:lnTo>
                  <a:lnTo>
                    <a:pt x="1792" y="10088"/>
                  </a:lnTo>
                  <a:lnTo>
                    <a:pt x="1792" y="10088"/>
                  </a:lnTo>
                  <a:lnTo>
                    <a:pt x="1865" y="9979"/>
                  </a:lnTo>
                  <a:lnTo>
                    <a:pt x="1975" y="9869"/>
                  </a:lnTo>
                  <a:lnTo>
                    <a:pt x="2084" y="9796"/>
                  </a:lnTo>
                  <a:lnTo>
                    <a:pt x="2194" y="9759"/>
                  </a:lnTo>
                  <a:lnTo>
                    <a:pt x="2194" y="9759"/>
                  </a:lnTo>
                  <a:lnTo>
                    <a:pt x="2377" y="9796"/>
                  </a:lnTo>
                  <a:lnTo>
                    <a:pt x="2377" y="9796"/>
                  </a:lnTo>
                  <a:lnTo>
                    <a:pt x="2669" y="9942"/>
                  </a:lnTo>
                  <a:lnTo>
                    <a:pt x="2998" y="10052"/>
                  </a:lnTo>
                  <a:lnTo>
                    <a:pt x="2998" y="10052"/>
                  </a:lnTo>
                  <a:lnTo>
                    <a:pt x="3364" y="10198"/>
                  </a:lnTo>
                  <a:lnTo>
                    <a:pt x="3583" y="10271"/>
                  </a:lnTo>
                  <a:lnTo>
                    <a:pt x="3766" y="10271"/>
                  </a:lnTo>
                  <a:lnTo>
                    <a:pt x="3766" y="10271"/>
                  </a:lnTo>
                  <a:lnTo>
                    <a:pt x="3839" y="10271"/>
                  </a:lnTo>
                  <a:lnTo>
                    <a:pt x="3839" y="10271"/>
                  </a:lnTo>
                  <a:lnTo>
                    <a:pt x="4095" y="10271"/>
                  </a:lnTo>
                  <a:lnTo>
                    <a:pt x="4095" y="10271"/>
                  </a:lnTo>
                  <a:lnTo>
                    <a:pt x="4387" y="10271"/>
                  </a:lnTo>
                  <a:lnTo>
                    <a:pt x="4679" y="10381"/>
                  </a:lnTo>
                  <a:lnTo>
                    <a:pt x="5228" y="10637"/>
                  </a:lnTo>
                  <a:lnTo>
                    <a:pt x="5228" y="10637"/>
                  </a:lnTo>
                  <a:lnTo>
                    <a:pt x="5484" y="10710"/>
                  </a:lnTo>
                  <a:lnTo>
                    <a:pt x="5739" y="10746"/>
                  </a:lnTo>
                  <a:lnTo>
                    <a:pt x="5739" y="10746"/>
                  </a:lnTo>
                  <a:lnTo>
                    <a:pt x="5922" y="10710"/>
                  </a:lnTo>
                  <a:lnTo>
                    <a:pt x="6105" y="10673"/>
                  </a:lnTo>
                  <a:lnTo>
                    <a:pt x="6251" y="10600"/>
                  </a:lnTo>
                  <a:lnTo>
                    <a:pt x="6434" y="10527"/>
                  </a:lnTo>
                  <a:lnTo>
                    <a:pt x="6434" y="10527"/>
                  </a:lnTo>
                  <a:lnTo>
                    <a:pt x="6544" y="10417"/>
                  </a:lnTo>
                  <a:lnTo>
                    <a:pt x="6617" y="10308"/>
                  </a:lnTo>
                  <a:lnTo>
                    <a:pt x="6653" y="10198"/>
                  </a:lnTo>
                  <a:lnTo>
                    <a:pt x="6653" y="10088"/>
                  </a:lnTo>
                  <a:lnTo>
                    <a:pt x="6580" y="9869"/>
                  </a:lnTo>
                  <a:lnTo>
                    <a:pt x="6434" y="9650"/>
                  </a:lnTo>
                  <a:lnTo>
                    <a:pt x="6434" y="9650"/>
                  </a:lnTo>
                  <a:lnTo>
                    <a:pt x="7530" y="8699"/>
                  </a:lnTo>
                  <a:lnTo>
                    <a:pt x="7530" y="8699"/>
                  </a:lnTo>
                  <a:lnTo>
                    <a:pt x="7640" y="8736"/>
                  </a:lnTo>
                  <a:lnTo>
                    <a:pt x="7640" y="8736"/>
                  </a:lnTo>
                  <a:lnTo>
                    <a:pt x="7932" y="8699"/>
                  </a:lnTo>
                  <a:lnTo>
                    <a:pt x="8188" y="8590"/>
                  </a:lnTo>
                  <a:lnTo>
                    <a:pt x="8444" y="8407"/>
                  </a:lnTo>
                  <a:lnTo>
                    <a:pt x="8664" y="8151"/>
                  </a:lnTo>
                  <a:lnTo>
                    <a:pt x="8919" y="7822"/>
                  </a:lnTo>
                  <a:lnTo>
                    <a:pt x="9139" y="7457"/>
                  </a:lnTo>
                  <a:lnTo>
                    <a:pt x="9358" y="7018"/>
                  </a:lnTo>
                  <a:lnTo>
                    <a:pt x="9577" y="6543"/>
                  </a:lnTo>
                  <a:lnTo>
                    <a:pt x="9577" y="6543"/>
                  </a:lnTo>
                  <a:lnTo>
                    <a:pt x="10016" y="6433"/>
                  </a:lnTo>
                  <a:lnTo>
                    <a:pt x="10235" y="6397"/>
                  </a:lnTo>
                  <a:lnTo>
                    <a:pt x="10491" y="6360"/>
                  </a:lnTo>
                  <a:lnTo>
                    <a:pt x="10491" y="6360"/>
                  </a:lnTo>
                  <a:lnTo>
                    <a:pt x="10674" y="6324"/>
                  </a:lnTo>
                  <a:lnTo>
                    <a:pt x="10893" y="6250"/>
                  </a:lnTo>
                  <a:lnTo>
                    <a:pt x="11039" y="6177"/>
                  </a:lnTo>
                  <a:lnTo>
                    <a:pt x="11222" y="6031"/>
                  </a:lnTo>
                  <a:lnTo>
                    <a:pt x="11222" y="6031"/>
                  </a:lnTo>
                  <a:lnTo>
                    <a:pt x="11661" y="5666"/>
                  </a:lnTo>
                  <a:lnTo>
                    <a:pt x="12099" y="5337"/>
                  </a:lnTo>
                  <a:lnTo>
                    <a:pt x="12611" y="5081"/>
                  </a:lnTo>
                  <a:lnTo>
                    <a:pt x="13123" y="4861"/>
                  </a:lnTo>
                  <a:lnTo>
                    <a:pt x="13123" y="4861"/>
                  </a:lnTo>
                  <a:lnTo>
                    <a:pt x="13525" y="4715"/>
                  </a:lnTo>
                  <a:lnTo>
                    <a:pt x="13708" y="4642"/>
                  </a:lnTo>
                  <a:lnTo>
                    <a:pt x="13890" y="4532"/>
                  </a:lnTo>
                  <a:lnTo>
                    <a:pt x="14037" y="4423"/>
                  </a:lnTo>
                  <a:lnTo>
                    <a:pt x="14146" y="4277"/>
                  </a:lnTo>
                  <a:lnTo>
                    <a:pt x="14219" y="4057"/>
                  </a:lnTo>
                  <a:lnTo>
                    <a:pt x="14219" y="3801"/>
                  </a:lnTo>
                  <a:lnTo>
                    <a:pt x="14219" y="3801"/>
                  </a:lnTo>
                  <a:lnTo>
                    <a:pt x="15389" y="3546"/>
                  </a:lnTo>
                  <a:lnTo>
                    <a:pt x="15389" y="3546"/>
                  </a:lnTo>
                  <a:lnTo>
                    <a:pt x="15206" y="4240"/>
                  </a:lnTo>
                  <a:lnTo>
                    <a:pt x="15206" y="4240"/>
                  </a:lnTo>
                  <a:lnTo>
                    <a:pt x="15170" y="4423"/>
                  </a:lnTo>
                  <a:lnTo>
                    <a:pt x="15060" y="4569"/>
                  </a:lnTo>
                  <a:lnTo>
                    <a:pt x="14914" y="4642"/>
                  </a:lnTo>
                  <a:lnTo>
                    <a:pt x="14768" y="4679"/>
                  </a:lnTo>
                  <a:lnTo>
                    <a:pt x="14768" y="4679"/>
                  </a:lnTo>
                  <a:lnTo>
                    <a:pt x="14658" y="4679"/>
                  </a:lnTo>
                  <a:lnTo>
                    <a:pt x="14658" y="4679"/>
                  </a:lnTo>
                  <a:lnTo>
                    <a:pt x="14475" y="4679"/>
                  </a:lnTo>
                  <a:lnTo>
                    <a:pt x="14475" y="4679"/>
                  </a:lnTo>
                  <a:lnTo>
                    <a:pt x="14219" y="4679"/>
                  </a:lnTo>
                  <a:lnTo>
                    <a:pt x="14000" y="4752"/>
                  </a:lnTo>
                  <a:lnTo>
                    <a:pt x="13817" y="4861"/>
                  </a:lnTo>
                  <a:lnTo>
                    <a:pt x="13635" y="5008"/>
                  </a:lnTo>
                  <a:lnTo>
                    <a:pt x="13232" y="5264"/>
                  </a:lnTo>
                  <a:lnTo>
                    <a:pt x="13050" y="5410"/>
                  </a:lnTo>
                  <a:lnTo>
                    <a:pt x="12867" y="5519"/>
                  </a:lnTo>
                  <a:lnTo>
                    <a:pt x="12867" y="5519"/>
                  </a:lnTo>
                  <a:lnTo>
                    <a:pt x="12757" y="5629"/>
                  </a:lnTo>
                  <a:lnTo>
                    <a:pt x="12684" y="5739"/>
                  </a:lnTo>
                  <a:lnTo>
                    <a:pt x="12611" y="5885"/>
                  </a:lnTo>
                  <a:lnTo>
                    <a:pt x="12575" y="6068"/>
                  </a:lnTo>
                  <a:lnTo>
                    <a:pt x="12575" y="6068"/>
                  </a:lnTo>
                  <a:lnTo>
                    <a:pt x="12575" y="6141"/>
                  </a:lnTo>
                  <a:lnTo>
                    <a:pt x="12611" y="6214"/>
                  </a:lnTo>
                  <a:lnTo>
                    <a:pt x="12648" y="6250"/>
                  </a:lnTo>
                  <a:lnTo>
                    <a:pt x="12721" y="6287"/>
                  </a:lnTo>
                  <a:lnTo>
                    <a:pt x="12867" y="6360"/>
                  </a:lnTo>
                  <a:lnTo>
                    <a:pt x="13013" y="6433"/>
                  </a:lnTo>
                  <a:lnTo>
                    <a:pt x="13013" y="6433"/>
                  </a:lnTo>
                  <a:lnTo>
                    <a:pt x="13123" y="6616"/>
                  </a:lnTo>
                  <a:lnTo>
                    <a:pt x="13123" y="6616"/>
                  </a:lnTo>
                  <a:lnTo>
                    <a:pt x="12465" y="7566"/>
                  </a:lnTo>
                  <a:lnTo>
                    <a:pt x="12465" y="7566"/>
                  </a:lnTo>
                  <a:lnTo>
                    <a:pt x="12392" y="7457"/>
                  </a:lnTo>
                  <a:lnTo>
                    <a:pt x="12392" y="7457"/>
                  </a:lnTo>
                  <a:lnTo>
                    <a:pt x="11149" y="7639"/>
                  </a:lnTo>
                  <a:lnTo>
                    <a:pt x="10528" y="7786"/>
                  </a:lnTo>
                  <a:lnTo>
                    <a:pt x="9943" y="7895"/>
                  </a:lnTo>
                  <a:lnTo>
                    <a:pt x="9943" y="7895"/>
                  </a:lnTo>
                  <a:lnTo>
                    <a:pt x="9724" y="7968"/>
                  </a:lnTo>
                  <a:lnTo>
                    <a:pt x="9541" y="8041"/>
                  </a:lnTo>
                  <a:lnTo>
                    <a:pt x="9431" y="8151"/>
                  </a:lnTo>
                  <a:lnTo>
                    <a:pt x="9358" y="8297"/>
                  </a:lnTo>
                  <a:lnTo>
                    <a:pt x="9358" y="8443"/>
                  </a:lnTo>
                  <a:lnTo>
                    <a:pt x="9358" y="8590"/>
                  </a:lnTo>
                  <a:lnTo>
                    <a:pt x="9431" y="8772"/>
                  </a:lnTo>
                  <a:lnTo>
                    <a:pt x="9541" y="8992"/>
                  </a:lnTo>
                  <a:lnTo>
                    <a:pt x="9541" y="8992"/>
                  </a:lnTo>
                  <a:lnTo>
                    <a:pt x="9724" y="9284"/>
                  </a:lnTo>
                  <a:lnTo>
                    <a:pt x="9797" y="9467"/>
                  </a:lnTo>
                  <a:lnTo>
                    <a:pt x="9870" y="9613"/>
                  </a:lnTo>
                  <a:lnTo>
                    <a:pt x="9870" y="9613"/>
                  </a:lnTo>
                  <a:lnTo>
                    <a:pt x="9870" y="9723"/>
                  </a:lnTo>
                  <a:lnTo>
                    <a:pt x="9833" y="9832"/>
                  </a:lnTo>
                  <a:lnTo>
                    <a:pt x="9797" y="9942"/>
                  </a:lnTo>
                  <a:lnTo>
                    <a:pt x="9724" y="10015"/>
                  </a:lnTo>
                  <a:lnTo>
                    <a:pt x="9724" y="10015"/>
                  </a:lnTo>
                  <a:lnTo>
                    <a:pt x="9541" y="10052"/>
                  </a:lnTo>
                  <a:lnTo>
                    <a:pt x="9431" y="10125"/>
                  </a:lnTo>
                  <a:lnTo>
                    <a:pt x="9358" y="10235"/>
                  </a:lnTo>
                  <a:lnTo>
                    <a:pt x="9285" y="10308"/>
                  </a:lnTo>
                  <a:lnTo>
                    <a:pt x="9285" y="10417"/>
                  </a:lnTo>
                  <a:lnTo>
                    <a:pt x="9321" y="10563"/>
                  </a:lnTo>
                  <a:lnTo>
                    <a:pt x="9431" y="10819"/>
                  </a:lnTo>
                  <a:lnTo>
                    <a:pt x="9431" y="10819"/>
                  </a:lnTo>
                  <a:lnTo>
                    <a:pt x="9468" y="10929"/>
                  </a:lnTo>
                  <a:lnTo>
                    <a:pt x="9468" y="11039"/>
                  </a:lnTo>
                  <a:lnTo>
                    <a:pt x="9431" y="11221"/>
                  </a:lnTo>
                  <a:lnTo>
                    <a:pt x="9431" y="11221"/>
                  </a:lnTo>
                  <a:lnTo>
                    <a:pt x="9468" y="11404"/>
                  </a:lnTo>
                  <a:lnTo>
                    <a:pt x="9504" y="11550"/>
                  </a:lnTo>
                  <a:lnTo>
                    <a:pt x="9541" y="11660"/>
                  </a:lnTo>
                  <a:lnTo>
                    <a:pt x="9650" y="11770"/>
                  </a:lnTo>
                  <a:lnTo>
                    <a:pt x="9724" y="11843"/>
                  </a:lnTo>
                  <a:lnTo>
                    <a:pt x="9870" y="11916"/>
                  </a:lnTo>
                  <a:lnTo>
                    <a:pt x="10016" y="11952"/>
                  </a:lnTo>
                  <a:lnTo>
                    <a:pt x="10162" y="11952"/>
                  </a:lnTo>
                  <a:lnTo>
                    <a:pt x="10162" y="11952"/>
                  </a:lnTo>
                  <a:lnTo>
                    <a:pt x="11076" y="11952"/>
                  </a:lnTo>
                  <a:lnTo>
                    <a:pt x="11076" y="11952"/>
                  </a:lnTo>
                  <a:lnTo>
                    <a:pt x="11368" y="11952"/>
                  </a:lnTo>
                  <a:lnTo>
                    <a:pt x="11368" y="11952"/>
                  </a:lnTo>
                  <a:lnTo>
                    <a:pt x="11405" y="11952"/>
                  </a:lnTo>
                  <a:lnTo>
                    <a:pt x="11405" y="11952"/>
                  </a:lnTo>
                  <a:lnTo>
                    <a:pt x="11588" y="11989"/>
                  </a:lnTo>
                  <a:lnTo>
                    <a:pt x="11770" y="12026"/>
                  </a:lnTo>
                  <a:lnTo>
                    <a:pt x="11953" y="12099"/>
                  </a:lnTo>
                  <a:lnTo>
                    <a:pt x="12099" y="12172"/>
                  </a:lnTo>
                  <a:lnTo>
                    <a:pt x="12684" y="12610"/>
                  </a:lnTo>
                  <a:lnTo>
                    <a:pt x="12684" y="12610"/>
                  </a:lnTo>
                  <a:lnTo>
                    <a:pt x="12794" y="12683"/>
                  </a:lnTo>
                  <a:lnTo>
                    <a:pt x="12867" y="12793"/>
                  </a:lnTo>
                  <a:lnTo>
                    <a:pt x="12940" y="12903"/>
                  </a:lnTo>
                  <a:lnTo>
                    <a:pt x="12977" y="13012"/>
                  </a:lnTo>
                  <a:lnTo>
                    <a:pt x="12977" y="13232"/>
                  </a:lnTo>
                  <a:lnTo>
                    <a:pt x="12903" y="13488"/>
                  </a:lnTo>
                  <a:lnTo>
                    <a:pt x="12903" y="13488"/>
                  </a:lnTo>
                  <a:lnTo>
                    <a:pt x="12903" y="13561"/>
                  </a:lnTo>
                  <a:lnTo>
                    <a:pt x="12903" y="13634"/>
                  </a:lnTo>
                  <a:lnTo>
                    <a:pt x="12903" y="13634"/>
                  </a:lnTo>
                  <a:lnTo>
                    <a:pt x="13013" y="13890"/>
                  </a:lnTo>
                  <a:lnTo>
                    <a:pt x="13086" y="14146"/>
                  </a:lnTo>
                  <a:lnTo>
                    <a:pt x="13123" y="14401"/>
                  </a:lnTo>
                  <a:lnTo>
                    <a:pt x="13159" y="14657"/>
                  </a:lnTo>
                  <a:lnTo>
                    <a:pt x="13159" y="15169"/>
                  </a:lnTo>
                  <a:lnTo>
                    <a:pt x="13196" y="15681"/>
                  </a:lnTo>
                  <a:lnTo>
                    <a:pt x="13196" y="15681"/>
                  </a:lnTo>
                  <a:lnTo>
                    <a:pt x="13232" y="16010"/>
                  </a:lnTo>
                  <a:lnTo>
                    <a:pt x="13196" y="16339"/>
                  </a:lnTo>
                  <a:lnTo>
                    <a:pt x="13123" y="16668"/>
                  </a:lnTo>
                  <a:lnTo>
                    <a:pt x="13013" y="16997"/>
                  </a:lnTo>
                  <a:lnTo>
                    <a:pt x="13013" y="16997"/>
                  </a:lnTo>
                  <a:lnTo>
                    <a:pt x="12867" y="17289"/>
                  </a:lnTo>
                  <a:lnTo>
                    <a:pt x="12794" y="17618"/>
                  </a:lnTo>
                  <a:lnTo>
                    <a:pt x="12757" y="17983"/>
                  </a:lnTo>
                  <a:lnTo>
                    <a:pt x="12794" y="18166"/>
                  </a:lnTo>
                  <a:lnTo>
                    <a:pt x="12830" y="18349"/>
                  </a:lnTo>
                  <a:lnTo>
                    <a:pt x="12830" y="18349"/>
                  </a:lnTo>
                  <a:lnTo>
                    <a:pt x="13635" y="18349"/>
                  </a:lnTo>
                  <a:lnTo>
                    <a:pt x="13635" y="18349"/>
                  </a:lnTo>
                  <a:lnTo>
                    <a:pt x="13671" y="18934"/>
                  </a:lnTo>
                  <a:lnTo>
                    <a:pt x="13671" y="18934"/>
                  </a:lnTo>
                  <a:lnTo>
                    <a:pt x="12940" y="18970"/>
                  </a:lnTo>
                  <a:lnTo>
                    <a:pt x="12940" y="18970"/>
                  </a:lnTo>
                  <a:lnTo>
                    <a:pt x="12721" y="19336"/>
                  </a:lnTo>
                  <a:lnTo>
                    <a:pt x="12611" y="19519"/>
                  </a:lnTo>
                  <a:lnTo>
                    <a:pt x="12538" y="19701"/>
                  </a:lnTo>
                  <a:lnTo>
                    <a:pt x="12538" y="19701"/>
                  </a:lnTo>
                  <a:lnTo>
                    <a:pt x="12538" y="19921"/>
                  </a:lnTo>
                  <a:lnTo>
                    <a:pt x="12538" y="20140"/>
                  </a:lnTo>
                  <a:lnTo>
                    <a:pt x="12611" y="20359"/>
                  </a:lnTo>
                  <a:lnTo>
                    <a:pt x="12684" y="20542"/>
                  </a:lnTo>
                  <a:lnTo>
                    <a:pt x="12684" y="20542"/>
                  </a:lnTo>
                  <a:lnTo>
                    <a:pt x="12721" y="20579"/>
                  </a:lnTo>
                  <a:lnTo>
                    <a:pt x="12794" y="20615"/>
                  </a:lnTo>
                  <a:lnTo>
                    <a:pt x="13013" y="20652"/>
                  </a:lnTo>
                  <a:lnTo>
                    <a:pt x="13013" y="20652"/>
                  </a:lnTo>
                  <a:lnTo>
                    <a:pt x="13159" y="20652"/>
                  </a:lnTo>
                  <a:lnTo>
                    <a:pt x="13269" y="20615"/>
                  </a:lnTo>
                  <a:lnTo>
                    <a:pt x="13269" y="20615"/>
                  </a:lnTo>
                  <a:lnTo>
                    <a:pt x="13379" y="20542"/>
                  </a:lnTo>
                  <a:lnTo>
                    <a:pt x="13488" y="20396"/>
                  </a:lnTo>
                  <a:lnTo>
                    <a:pt x="13671" y="20140"/>
                  </a:lnTo>
                  <a:lnTo>
                    <a:pt x="13671" y="20140"/>
                  </a:lnTo>
                  <a:lnTo>
                    <a:pt x="13854" y="20250"/>
                  </a:lnTo>
                  <a:lnTo>
                    <a:pt x="13927" y="20359"/>
                  </a:lnTo>
                  <a:lnTo>
                    <a:pt x="13963" y="20506"/>
                  </a:lnTo>
                  <a:lnTo>
                    <a:pt x="13890" y="20652"/>
                  </a:lnTo>
                  <a:lnTo>
                    <a:pt x="13890" y="20652"/>
                  </a:lnTo>
                  <a:lnTo>
                    <a:pt x="13635" y="21017"/>
                  </a:lnTo>
                  <a:lnTo>
                    <a:pt x="13488" y="21163"/>
                  </a:lnTo>
                  <a:lnTo>
                    <a:pt x="13306" y="21310"/>
                  </a:lnTo>
                  <a:lnTo>
                    <a:pt x="13306" y="21310"/>
                  </a:lnTo>
                  <a:lnTo>
                    <a:pt x="13013" y="21456"/>
                  </a:lnTo>
                  <a:lnTo>
                    <a:pt x="12794" y="21712"/>
                  </a:lnTo>
                  <a:lnTo>
                    <a:pt x="12794" y="21712"/>
                  </a:lnTo>
                  <a:lnTo>
                    <a:pt x="12538" y="22004"/>
                  </a:lnTo>
                  <a:lnTo>
                    <a:pt x="12355" y="22333"/>
                  </a:lnTo>
                  <a:lnTo>
                    <a:pt x="12282" y="22479"/>
                  </a:lnTo>
                  <a:lnTo>
                    <a:pt x="12246" y="22662"/>
                  </a:lnTo>
                  <a:lnTo>
                    <a:pt x="12209" y="22845"/>
                  </a:lnTo>
                  <a:lnTo>
                    <a:pt x="12246" y="23064"/>
                  </a:lnTo>
                  <a:lnTo>
                    <a:pt x="12246" y="23064"/>
                  </a:lnTo>
                  <a:lnTo>
                    <a:pt x="12209" y="23137"/>
                  </a:lnTo>
                  <a:lnTo>
                    <a:pt x="12172" y="23210"/>
                  </a:lnTo>
                  <a:lnTo>
                    <a:pt x="12099" y="23357"/>
                  </a:lnTo>
                  <a:lnTo>
                    <a:pt x="12099" y="23357"/>
                  </a:lnTo>
                  <a:lnTo>
                    <a:pt x="12063" y="23576"/>
                  </a:lnTo>
                  <a:lnTo>
                    <a:pt x="12026" y="23685"/>
                  </a:lnTo>
                  <a:lnTo>
                    <a:pt x="12026" y="23759"/>
                  </a:lnTo>
                  <a:lnTo>
                    <a:pt x="12026" y="23759"/>
                  </a:lnTo>
                  <a:lnTo>
                    <a:pt x="12136" y="24490"/>
                  </a:lnTo>
                  <a:lnTo>
                    <a:pt x="12209" y="24855"/>
                  </a:lnTo>
                  <a:lnTo>
                    <a:pt x="12319" y="25184"/>
                  </a:lnTo>
                  <a:lnTo>
                    <a:pt x="12319" y="25184"/>
                  </a:lnTo>
                  <a:lnTo>
                    <a:pt x="12465" y="25769"/>
                  </a:lnTo>
                  <a:lnTo>
                    <a:pt x="12611" y="26317"/>
                  </a:lnTo>
                  <a:lnTo>
                    <a:pt x="12867" y="27450"/>
                  </a:lnTo>
                  <a:lnTo>
                    <a:pt x="12867" y="27450"/>
                  </a:lnTo>
                  <a:lnTo>
                    <a:pt x="12977" y="27743"/>
                  </a:lnTo>
                  <a:lnTo>
                    <a:pt x="13050" y="27999"/>
                  </a:lnTo>
                  <a:lnTo>
                    <a:pt x="13159" y="28218"/>
                  </a:lnTo>
                  <a:lnTo>
                    <a:pt x="13306" y="28364"/>
                  </a:lnTo>
                  <a:lnTo>
                    <a:pt x="13488" y="28474"/>
                  </a:lnTo>
                  <a:lnTo>
                    <a:pt x="13708" y="28583"/>
                  </a:lnTo>
                  <a:lnTo>
                    <a:pt x="13963" y="28620"/>
                  </a:lnTo>
                  <a:lnTo>
                    <a:pt x="14292" y="28656"/>
                  </a:lnTo>
                  <a:lnTo>
                    <a:pt x="14292" y="28656"/>
                  </a:lnTo>
                  <a:lnTo>
                    <a:pt x="14439" y="28949"/>
                  </a:lnTo>
                  <a:lnTo>
                    <a:pt x="14621" y="29205"/>
                  </a:lnTo>
                  <a:lnTo>
                    <a:pt x="14731" y="29278"/>
                  </a:lnTo>
                  <a:lnTo>
                    <a:pt x="14841" y="29388"/>
                  </a:lnTo>
                  <a:lnTo>
                    <a:pt x="14987" y="29424"/>
                  </a:lnTo>
                  <a:lnTo>
                    <a:pt x="15133" y="29461"/>
                  </a:lnTo>
                  <a:lnTo>
                    <a:pt x="15133" y="29461"/>
                  </a:lnTo>
                  <a:lnTo>
                    <a:pt x="15279" y="29461"/>
                  </a:lnTo>
                  <a:lnTo>
                    <a:pt x="15462" y="29388"/>
                  </a:lnTo>
                  <a:lnTo>
                    <a:pt x="15462" y="29388"/>
                  </a:lnTo>
                  <a:lnTo>
                    <a:pt x="15754" y="28766"/>
                  </a:lnTo>
                  <a:lnTo>
                    <a:pt x="15754" y="28766"/>
                  </a:lnTo>
                  <a:lnTo>
                    <a:pt x="16303" y="27743"/>
                  </a:lnTo>
                  <a:lnTo>
                    <a:pt x="16851" y="26756"/>
                  </a:lnTo>
                  <a:lnTo>
                    <a:pt x="16851" y="26756"/>
                  </a:lnTo>
                  <a:lnTo>
                    <a:pt x="17070" y="26354"/>
                  </a:lnTo>
                  <a:lnTo>
                    <a:pt x="17180" y="26134"/>
                  </a:lnTo>
                  <a:lnTo>
                    <a:pt x="17253" y="25879"/>
                  </a:lnTo>
                  <a:lnTo>
                    <a:pt x="17253" y="25879"/>
                  </a:lnTo>
                  <a:lnTo>
                    <a:pt x="17290" y="25659"/>
                  </a:lnTo>
                  <a:lnTo>
                    <a:pt x="17399" y="25440"/>
                  </a:lnTo>
                  <a:lnTo>
                    <a:pt x="17509" y="25257"/>
                  </a:lnTo>
                  <a:lnTo>
                    <a:pt x="17619" y="25111"/>
                  </a:lnTo>
                  <a:lnTo>
                    <a:pt x="17801" y="25001"/>
                  </a:lnTo>
                  <a:lnTo>
                    <a:pt x="17984" y="24928"/>
                  </a:lnTo>
                  <a:lnTo>
                    <a:pt x="18203" y="24855"/>
                  </a:lnTo>
                  <a:lnTo>
                    <a:pt x="18459" y="24782"/>
                  </a:lnTo>
                  <a:lnTo>
                    <a:pt x="18459" y="24782"/>
                  </a:lnTo>
                  <a:lnTo>
                    <a:pt x="19081" y="24636"/>
                  </a:lnTo>
                  <a:lnTo>
                    <a:pt x="19373" y="24563"/>
                  </a:lnTo>
                  <a:lnTo>
                    <a:pt x="19629" y="24417"/>
                  </a:lnTo>
                  <a:lnTo>
                    <a:pt x="19921" y="24270"/>
                  </a:lnTo>
                  <a:lnTo>
                    <a:pt x="20177" y="24088"/>
                  </a:lnTo>
                  <a:lnTo>
                    <a:pt x="20397" y="23868"/>
                  </a:lnTo>
                  <a:lnTo>
                    <a:pt x="20616" y="23612"/>
                  </a:lnTo>
                  <a:lnTo>
                    <a:pt x="20616" y="23612"/>
                  </a:lnTo>
                  <a:lnTo>
                    <a:pt x="20799" y="23393"/>
                  </a:lnTo>
                  <a:lnTo>
                    <a:pt x="21054" y="23137"/>
                  </a:lnTo>
                  <a:lnTo>
                    <a:pt x="21310" y="22918"/>
                  </a:lnTo>
                  <a:lnTo>
                    <a:pt x="21566" y="22772"/>
                  </a:lnTo>
                  <a:lnTo>
                    <a:pt x="21566" y="22772"/>
                  </a:lnTo>
                  <a:lnTo>
                    <a:pt x="21895" y="22662"/>
                  </a:lnTo>
                  <a:lnTo>
                    <a:pt x="22224" y="22552"/>
                  </a:lnTo>
                  <a:lnTo>
                    <a:pt x="22919" y="22443"/>
                  </a:lnTo>
                  <a:lnTo>
                    <a:pt x="22919" y="22443"/>
                  </a:lnTo>
                  <a:lnTo>
                    <a:pt x="23394" y="22333"/>
                  </a:lnTo>
                  <a:lnTo>
                    <a:pt x="23869" y="22187"/>
                  </a:lnTo>
                  <a:lnTo>
                    <a:pt x="24271" y="21968"/>
                  </a:lnTo>
                  <a:lnTo>
                    <a:pt x="24673" y="21748"/>
                  </a:lnTo>
                  <a:lnTo>
                    <a:pt x="25002" y="21456"/>
                  </a:lnTo>
                  <a:lnTo>
                    <a:pt x="25368" y="21127"/>
                  </a:lnTo>
                  <a:lnTo>
                    <a:pt x="25660" y="20761"/>
                  </a:lnTo>
                  <a:lnTo>
                    <a:pt x="25989" y="20396"/>
                  </a:lnTo>
                  <a:lnTo>
                    <a:pt x="25989" y="20396"/>
                  </a:lnTo>
                  <a:lnTo>
                    <a:pt x="26025" y="20323"/>
                  </a:lnTo>
                  <a:lnTo>
                    <a:pt x="26025" y="20213"/>
                  </a:lnTo>
                  <a:lnTo>
                    <a:pt x="26025" y="20213"/>
                  </a:lnTo>
                  <a:lnTo>
                    <a:pt x="26062" y="19848"/>
                  </a:lnTo>
                  <a:lnTo>
                    <a:pt x="26025" y="19482"/>
                  </a:lnTo>
                  <a:lnTo>
                    <a:pt x="26025" y="19299"/>
                  </a:lnTo>
                  <a:lnTo>
                    <a:pt x="25952" y="19117"/>
                  </a:lnTo>
                  <a:lnTo>
                    <a:pt x="25879" y="18970"/>
                  </a:lnTo>
                  <a:lnTo>
                    <a:pt x="25733" y="18788"/>
                  </a:lnTo>
                  <a:lnTo>
                    <a:pt x="25733" y="18788"/>
                  </a:lnTo>
                  <a:lnTo>
                    <a:pt x="25916" y="18532"/>
                  </a:lnTo>
                  <a:lnTo>
                    <a:pt x="26062" y="18276"/>
                  </a:lnTo>
                  <a:lnTo>
                    <a:pt x="26099" y="18020"/>
                  </a:lnTo>
                  <a:lnTo>
                    <a:pt x="26099" y="17728"/>
                  </a:lnTo>
                  <a:lnTo>
                    <a:pt x="26099" y="17728"/>
                  </a:lnTo>
                  <a:lnTo>
                    <a:pt x="26099" y="17654"/>
                  </a:lnTo>
                  <a:lnTo>
                    <a:pt x="26135" y="17545"/>
                  </a:lnTo>
                  <a:lnTo>
                    <a:pt x="26281" y="17362"/>
                  </a:lnTo>
                  <a:lnTo>
                    <a:pt x="26281" y="17362"/>
                  </a:lnTo>
                  <a:lnTo>
                    <a:pt x="26537" y="17179"/>
                  </a:lnTo>
                  <a:lnTo>
                    <a:pt x="26866" y="17033"/>
                  </a:lnTo>
                  <a:lnTo>
                    <a:pt x="26866" y="17033"/>
                  </a:lnTo>
                  <a:lnTo>
                    <a:pt x="26903" y="16375"/>
                  </a:lnTo>
                  <a:lnTo>
                    <a:pt x="26903" y="16375"/>
                  </a:lnTo>
                  <a:lnTo>
                    <a:pt x="27122" y="16302"/>
                  </a:lnTo>
                  <a:lnTo>
                    <a:pt x="27305" y="16192"/>
                  </a:lnTo>
                  <a:lnTo>
                    <a:pt x="27378" y="16119"/>
                  </a:lnTo>
                  <a:lnTo>
                    <a:pt x="27414" y="16046"/>
                  </a:lnTo>
                  <a:lnTo>
                    <a:pt x="27414" y="15937"/>
                  </a:lnTo>
                  <a:lnTo>
                    <a:pt x="27341" y="15827"/>
                  </a:lnTo>
                  <a:lnTo>
                    <a:pt x="27341" y="15827"/>
                  </a:lnTo>
                  <a:lnTo>
                    <a:pt x="27268" y="15608"/>
                  </a:lnTo>
                  <a:lnTo>
                    <a:pt x="27232" y="15388"/>
                  </a:lnTo>
                  <a:lnTo>
                    <a:pt x="27232" y="15315"/>
                  </a:lnTo>
                  <a:lnTo>
                    <a:pt x="27268" y="15206"/>
                  </a:lnTo>
                  <a:lnTo>
                    <a:pt x="27341" y="15132"/>
                  </a:lnTo>
                  <a:lnTo>
                    <a:pt x="27451" y="15059"/>
                  </a:lnTo>
                  <a:lnTo>
                    <a:pt x="27451" y="15059"/>
                  </a:lnTo>
                  <a:lnTo>
                    <a:pt x="27487" y="14986"/>
                  </a:lnTo>
                  <a:lnTo>
                    <a:pt x="27487" y="14913"/>
                  </a:lnTo>
                  <a:lnTo>
                    <a:pt x="27487" y="14730"/>
                  </a:lnTo>
                  <a:lnTo>
                    <a:pt x="27487" y="14730"/>
                  </a:lnTo>
                  <a:lnTo>
                    <a:pt x="27451" y="14365"/>
                  </a:lnTo>
                  <a:lnTo>
                    <a:pt x="27341" y="14036"/>
                  </a:lnTo>
                  <a:lnTo>
                    <a:pt x="27268" y="13890"/>
                  </a:lnTo>
                  <a:lnTo>
                    <a:pt x="27159" y="13743"/>
                  </a:lnTo>
                  <a:lnTo>
                    <a:pt x="27049" y="13597"/>
                  </a:lnTo>
                  <a:lnTo>
                    <a:pt x="26903" y="13451"/>
                  </a:lnTo>
                  <a:lnTo>
                    <a:pt x="26903" y="13451"/>
                  </a:lnTo>
                  <a:lnTo>
                    <a:pt x="27085" y="13232"/>
                  </a:lnTo>
                  <a:lnTo>
                    <a:pt x="27159" y="13159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232" y="13122"/>
                  </a:lnTo>
                  <a:lnTo>
                    <a:pt x="27414" y="13159"/>
                  </a:lnTo>
                  <a:lnTo>
                    <a:pt x="27597" y="13232"/>
                  </a:lnTo>
                  <a:lnTo>
                    <a:pt x="27999" y="13415"/>
                  </a:lnTo>
                  <a:lnTo>
                    <a:pt x="27999" y="13415"/>
                  </a:lnTo>
                  <a:lnTo>
                    <a:pt x="28072" y="13195"/>
                  </a:lnTo>
                  <a:lnTo>
                    <a:pt x="28145" y="12976"/>
                  </a:lnTo>
                  <a:lnTo>
                    <a:pt x="28109" y="12757"/>
                  </a:lnTo>
                  <a:lnTo>
                    <a:pt x="28109" y="12610"/>
                  </a:lnTo>
                  <a:lnTo>
                    <a:pt x="28036" y="12501"/>
                  </a:lnTo>
                  <a:lnTo>
                    <a:pt x="28036" y="12501"/>
                  </a:lnTo>
                  <a:lnTo>
                    <a:pt x="27816" y="12172"/>
                  </a:lnTo>
                  <a:lnTo>
                    <a:pt x="27780" y="11989"/>
                  </a:lnTo>
                  <a:lnTo>
                    <a:pt x="27743" y="11806"/>
                  </a:lnTo>
                  <a:lnTo>
                    <a:pt x="27743" y="11623"/>
                  </a:lnTo>
                  <a:lnTo>
                    <a:pt x="27780" y="11441"/>
                  </a:lnTo>
                  <a:lnTo>
                    <a:pt x="27816" y="11221"/>
                  </a:lnTo>
                  <a:lnTo>
                    <a:pt x="27926" y="11039"/>
                  </a:lnTo>
                  <a:lnTo>
                    <a:pt x="27926" y="11039"/>
                  </a:lnTo>
                  <a:lnTo>
                    <a:pt x="27999" y="10892"/>
                  </a:lnTo>
                  <a:lnTo>
                    <a:pt x="28036" y="10710"/>
                  </a:lnTo>
                  <a:lnTo>
                    <a:pt x="28072" y="10381"/>
                  </a:lnTo>
                  <a:lnTo>
                    <a:pt x="28072" y="10381"/>
                  </a:lnTo>
                  <a:lnTo>
                    <a:pt x="28145" y="10088"/>
                  </a:lnTo>
                  <a:lnTo>
                    <a:pt x="28145" y="9942"/>
                  </a:lnTo>
                  <a:lnTo>
                    <a:pt x="28219" y="9832"/>
                  </a:lnTo>
                  <a:lnTo>
                    <a:pt x="28219" y="9832"/>
                  </a:lnTo>
                  <a:lnTo>
                    <a:pt x="28584" y="9101"/>
                  </a:lnTo>
                  <a:lnTo>
                    <a:pt x="28803" y="8772"/>
                  </a:lnTo>
                  <a:lnTo>
                    <a:pt x="29059" y="8443"/>
                  </a:lnTo>
                  <a:lnTo>
                    <a:pt x="29059" y="8443"/>
                  </a:lnTo>
                  <a:lnTo>
                    <a:pt x="29279" y="8151"/>
                  </a:lnTo>
                  <a:lnTo>
                    <a:pt x="29498" y="7859"/>
                  </a:lnTo>
                  <a:lnTo>
                    <a:pt x="29754" y="7566"/>
                  </a:lnTo>
                  <a:lnTo>
                    <a:pt x="29900" y="7420"/>
                  </a:lnTo>
                  <a:lnTo>
                    <a:pt x="30046" y="7310"/>
                  </a:lnTo>
                  <a:lnTo>
                    <a:pt x="30046" y="7310"/>
                  </a:lnTo>
                  <a:lnTo>
                    <a:pt x="30302" y="7128"/>
                  </a:lnTo>
                  <a:lnTo>
                    <a:pt x="30521" y="6945"/>
                  </a:lnTo>
                  <a:lnTo>
                    <a:pt x="30960" y="6506"/>
                  </a:lnTo>
                  <a:lnTo>
                    <a:pt x="30960" y="6506"/>
                  </a:lnTo>
                  <a:lnTo>
                    <a:pt x="30814" y="6214"/>
                  </a:lnTo>
                  <a:lnTo>
                    <a:pt x="30814" y="6214"/>
                  </a:lnTo>
                  <a:lnTo>
                    <a:pt x="30594" y="5921"/>
                  </a:lnTo>
                  <a:lnTo>
                    <a:pt x="30338" y="5739"/>
                  </a:lnTo>
                  <a:lnTo>
                    <a:pt x="30083" y="5629"/>
                  </a:lnTo>
                  <a:lnTo>
                    <a:pt x="29790" y="5592"/>
                  </a:lnTo>
                  <a:lnTo>
                    <a:pt x="29790" y="5592"/>
                  </a:lnTo>
                  <a:lnTo>
                    <a:pt x="29498" y="5629"/>
                  </a:lnTo>
                  <a:lnTo>
                    <a:pt x="29205" y="5739"/>
                  </a:lnTo>
                  <a:lnTo>
                    <a:pt x="29205" y="5739"/>
                  </a:lnTo>
                  <a:lnTo>
                    <a:pt x="28840" y="5921"/>
                  </a:lnTo>
                  <a:lnTo>
                    <a:pt x="28438" y="6104"/>
                  </a:lnTo>
                  <a:lnTo>
                    <a:pt x="28036" y="6287"/>
                  </a:lnTo>
                  <a:lnTo>
                    <a:pt x="27853" y="6397"/>
                  </a:lnTo>
                  <a:lnTo>
                    <a:pt x="27670" y="6543"/>
                  </a:lnTo>
                  <a:lnTo>
                    <a:pt x="27670" y="6543"/>
                  </a:lnTo>
                  <a:lnTo>
                    <a:pt x="27597" y="6579"/>
                  </a:lnTo>
                  <a:lnTo>
                    <a:pt x="27597" y="6579"/>
                  </a:lnTo>
                  <a:lnTo>
                    <a:pt x="27341" y="6579"/>
                  </a:lnTo>
                  <a:lnTo>
                    <a:pt x="27341" y="6579"/>
                  </a:lnTo>
                  <a:lnTo>
                    <a:pt x="27634" y="6287"/>
                  </a:lnTo>
                  <a:lnTo>
                    <a:pt x="27890" y="5995"/>
                  </a:lnTo>
                  <a:lnTo>
                    <a:pt x="27963" y="5812"/>
                  </a:lnTo>
                  <a:lnTo>
                    <a:pt x="28036" y="5666"/>
                  </a:lnTo>
                  <a:lnTo>
                    <a:pt x="28036" y="5483"/>
                  </a:lnTo>
                  <a:lnTo>
                    <a:pt x="28036" y="5264"/>
                  </a:lnTo>
                  <a:lnTo>
                    <a:pt x="28036" y="5264"/>
                  </a:lnTo>
                  <a:lnTo>
                    <a:pt x="27853" y="5190"/>
                  </a:lnTo>
                  <a:lnTo>
                    <a:pt x="27743" y="5154"/>
                  </a:lnTo>
                  <a:lnTo>
                    <a:pt x="27743" y="5154"/>
                  </a:lnTo>
                  <a:lnTo>
                    <a:pt x="27597" y="5190"/>
                  </a:lnTo>
                  <a:lnTo>
                    <a:pt x="27487" y="5264"/>
                  </a:lnTo>
                  <a:lnTo>
                    <a:pt x="27305" y="5446"/>
                  </a:lnTo>
                  <a:lnTo>
                    <a:pt x="27085" y="5629"/>
                  </a:lnTo>
                  <a:lnTo>
                    <a:pt x="26976" y="5702"/>
                  </a:lnTo>
                  <a:lnTo>
                    <a:pt x="26830" y="5702"/>
                  </a:lnTo>
                  <a:lnTo>
                    <a:pt x="26830" y="5702"/>
                  </a:lnTo>
                  <a:lnTo>
                    <a:pt x="26720" y="5008"/>
                  </a:lnTo>
                  <a:lnTo>
                    <a:pt x="26720" y="5008"/>
                  </a:lnTo>
                  <a:lnTo>
                    <a:pt x="26939" y="4861"/>
                  </a:lnTo>
                  <a:lnTo>
                    <a:pt x="27159" y="4788"/>
                  </a:lnTo>
                  <a:lnTo>
                    <a:pt x="27707" y="4679"/>
                  </a:lnTo>
                  <a:lnTo>
                    <a:pt x="27963" y="4606"/>
                  </a:lnTo>
                  <a:lnTo>
                    <a:pt x="28182" y="4496"/>
                  </a:lnTo>
                  <a:lnTo>
                    <a:pt x="28438" y="4313"/>
                  </a:lnTo>
                  <a:lnTo>
                    <a:pt x="28511" y="4204"/>
                  </a:lnTo>
                  <a:lnTo>
                    <a:pt x="28621" y="4057"/>
                  </a:lnTo>
                  <a:lnTo>
                    <a:pt x="28621" y="4057"/>
                  </a:lnTo>
                  <a:lnTo>
                    <a:pt x="27816" y="3436"/>
                  </a:lnTo>
                  <a:lnTo>
                    <a:pt x="27816" y="3436"/>
                  </a:lnTo>
                  <a:lnTo>
                    <a:pt x="27597" y="3326"/>
                  </a:lnTo>
                  <a:lnTo>
                    <a:pt x="27487" y="3253"/>
                  </a:lnTo>
                  <a:lnTo>
                    <a:pt x="27451" y="3180"/>
                  </a:lnTo>
                  <a:lnTo>
                    <a:pt x="27451" y="3180"/>
                  </a:lnTo>
                  <a:lnTo>
                    <a:pt x="27414" y="3070"/>
                  </a:lnTo>
                  <a:lnTo>
                    <a:pt x="27341" y="2961"/>
                  </a:lnTo>
                  <a:lnTo>
                    <a:pt x="27268" y="2888"/>
                  </a:lnTo>
                  <a:lnTo>
                    <a:pt x="27195" y="2851"/>
                  </a:lnTo>
                  <a:lnTo>
                    <a:pt x="26976" y="2815"/>
                  </a:lnTo>
                  <a:lnTo>
                    <a:pt x="26793" y="2741"/>
                  </a:lnTo>
                  <a:lnTo>
                    <a:pt x="26793" y="2741"/>
                  </a:lnTo>
                  <a:lnTo>
                    <a:pt x="26866" y="2522"/>
                  </a:lnTo>
                  <a:lnTo>
                    <a:pt x="26903" y="2449"/>
                  </a:lnTo>
                  <a:lnTo>
                    <a:pt x="26903" y="2376"/>
                  </a:lnTo>
                  <a:lnTo>
                    <a:pt x="26903" y="2376"/>
                  </a:lnTo>
                  <a:lnTo>
                    <a:pt x="26756" y="2157"/>
                  </a:lnTo>
                  <a:lnTo>
                    <a:pt x="26647" y="2084"/>
                  </a:lnTo>
                  <a:lnTo>
                    <a:pt x="26574" y="2047"/>
                  </a:lnTo>
                  <a:lnTo>
                    <a:pt x="26574" y="2047"/>
                  </a:lnTo>
                  <a:lnTo>
                    <a:pt x="25550" y="1718"/>
                  </a:lnTo>
                  <a:lnTo>
                    <a:pt x="24527" y="1426"/>
                  </a:lnTo>
                  <a:lnTo>
                    <a:pt x="24527" y="1426"/>
                  </a:lnTo>
                  <a:lnTo>
                    <a:pt x="24381" y="1426"/>
                  </a:lnTo>
                  <a:lnTo>
                    <a:pt x="24381" y="1426"/>
                  </a:lnTo>
                  <a:lnTo>
                    <a:pt x="24125" y="1462"/>
                  </a:lnTo>
                  <a:lnTo>
                    <a:pt x="23905" y="1535"/>
                  </a:lnTo>
                  <a:lnTo>
                    <a:pt x="23905" y="1535"/>
                  </a:lnTo>
                  <a:lnTo>
                    <a:pt x="23284" y="1864"/>
                  </a:lnTo>
                  <a:lnTo>
                    <a:pt x="22736" y="2193"/>
                  </a:lnTo>
                  <a:lnTo>
                    <a:pt x="22736" y="2193"/>
                  </a:lnTo>
                  <a:lnTo>
                    <a:pt x="22370" y="2084"/>
                  </a:lnTo>
                  <a:lnTo>
                    <a:pt x="22188" y="2047"/>
                  </a:lnTo>
                  <a:lnTo>
                    <a:pt x="22078" y="2010"/>
                  </a:lnTo>
                  <a:lnTo>
                    <a:pt x="22078" y="2010"/>
                  </a:lnTo>
                  <a:lnTo>
                    <a:pt x="21968" y="2010"/>
                  </a:lnTo>
                  <a:lnTo>
                    <a:pt x="21968" y="2010"/>
                  </a:lnTo>
                  <a:lnTo>
                    <a:pt x="21785" y="2084"/>
                  </a:lnTo>
                  <a:lnTo>
                    <a:pt x="21566" y="2193"/>
                  </a:lnTo>
                  <a:lnTo>
                    <a:pt x="21201" y="2412"/>
                  </a:lnTo>
                  <a:lnTo>
                    <a:pt x="21201" y="2412"/>
                  </a:lnTo>
                  <a:lnTo>
                    <a:pt x="21128" y="3070"/>
                  </a:lnTo>
                  <a:lnTo>
                    <a:pt x="21128" y="3070"/>
                  </a:lnTo>
                  <a:lnTo>
                    <a:pt x="20579" y="3107"/>
                  </a:lnTo>
                  <a:lnTo>
                    <a:pt x="20579" y="3107"/>
                  </a:lnTo>
                  <a:lnTo>
                    <a:pt x="20506" y="3326"/>
                  </a:lnTo>
                  <a:lnTo>
                    <a:pt x="20470" y="3546"/>
                  </a:lnTo>
                  <a:lnTo>
                    <a:pt x="20506" y="3765"/>
                  </a:lnTo>
                  <a:lnTo>
                    <a:pt x="20543" y="3948"/>
                  </a:lnTo>
                  <a:lnTo>
                    <a:pt x="20652" y="4386"/>
                  </a:lnTo>
                  <a:lnTo>
                    <a:pt x="20689" y="4606"/>
                  </a:lnTo>
                  <a:lnTo>
                    <a:pt x="20652" y="4825"/>
                  </a:lnTo>
                  <a:lnTo>
                    <a:pt x="20652" y="4825"/>
                  </a:lnTo>
                  <a:lnTo>
                    <a:pt x="20470" y="4642"/>
                  </a:lnTo>
                  <a:lnTo>
                    <a:pt x="20323" y="4423"/>
                  </a:lnTo>
                  <a:lnTo>
                    <a:pt x="20104" y="3911"/>
                  </a:lnTo>
                  <a:lnTo>
                    <a:pt x="19994" y="3655"/>
                  </a:lnTo>
                  <a:lnTo>
                    <a:pt x="19848" y="3436"/>
                  </a:lnTo>
                  <a:lnTo>
                    <a:pt x="19629" y="3253"/>
                  </a:lnTo>
                  <a:lnTo>
                    <a:pt x="19483" y="3180"/>
                  </a:lnTo>
                  <a:lnTo>
                    <a:pt x="19337" y="3144"/>
                  </a:lnTo>
                  <a:lnTo>
                    <a:pt x="19337" y="3144"/>
                  </a:lnTo>
                  <a:lnTo>
                    <a:pt x="19227" y="3875"/>
                  </a:lnTo>
                  <a:lnTo>
                    <a:pt x="19227" y="3875"/>
                  </a:lnTo>
                  <a:lnTo>
                    <a:pt x="19190" y="4057"/>
                  </a:lnTo>
                  <a:lnTo>
                    <a:pt x="19117" y="4204"/>
                  </a:lnTo>
                  <a:lnTo>
                    <a:pt x="19008" y="4313"/>
                  </a:lnTo>
                  <a:lnTo>
                    <a:pt x="18825" y="4350"/>
                  </a:lnTo>
                  <a:lnTo>
                    <a:pt x="18825" y="4350"/>
                  </a:lnTo>
                  <a:lnTo>
                    <a:pt x="18752" y="4350"/>
                  </a:lnTo>
                  <a:lnTo>
                    <a:pt x="18752" y="4350"/>
                  </a:lnTo>
                  <a:lnTo>
                    <a:pt x="18679" y="4057"/>
                  </a:lnTo>
                  <a:lnTo>
                    <a:pt x="18679" y="4057"/>
                  </a:lnTo>
                  <a:lnTo>
                    <a:pt x="18642" y="3838"/>
                  </a:lnTo>
                  <a:lnTo>
                    <a:pt x="18569" y="3655"/>
                  </a:lnTo>
                  <a:lnTo>
                    <a:pt x="18496" y="3472"/>
                  </a:lnTo>
                  <a:lnTo>
                    <a:pt x="18386" y="3363"/>
                  </a:lnTo>
                  <a:lnTo>
                    <a:pt x="18277" y="3253"/>
                  </a:lnTo>
                  <a:lnTo>
                    <a:pt x="18130" y="3180"/>
                  </a:lnTo>
                  <a:lnTo>
                    <a:pt x="17984" y="3144"/>
                  </a:lnTo>
                  <a:lnTo>
                    <a:pt x="17801" y="3107"/>
                  </a:lnTo>
                  <a:lnTo>
                    <a:pt x="17801" y="3107"/>
                  </a:lnTo>
                  <a:lnTo>
                    <a:pt x="17509" y="3144"/>
                  </a:lnTo>
                  <a:lnTo>
                    <a:pt x="17509" y="3144"/>
                  </a:lnTo>
                  <a:lnTo>
                    <a:pt x="16668" y="3326"/>
                  </a:lnTo>
                  <a:lnTo>
                    <a:pt x="15718" y="3546"/>
                  </a:lnTo>
                  <a:lnTo>
                    <a:pt x="15718" y="3546"/>
                  </a:lnTo>
                  <a:lnTo>
                    <a:pt x="15864" y="3290"/>
                  </a:lnTo>
                  <a:lnTo>
                    <a:pt x="15974" y="3107"/>
                  </a:lnTo>
                  <a:lnTo>
                    <a:pt x="15974" y="3107"/>
                  </a:lnTo>
                  <a:lnTo>
                    <a:pt x="16120" y="2778"/>
                  </a:lnTo>
                  <a:lnTo>
                    <a:pt x="16193" y="2595"/>
                  </a:lnTo>
                  <a:lnTo>
                    <a:pt x="16193" y="2412"/>
                  </a:lnTo>
                  <a:lnTo>
                    <a:pt x="16193" y="2412"/>
                  </a:lnTo>
                  <a:lnTo>
                    <a:pt x="16157" y="2266"/>
                  </a:lnTo>
                  <a:lnTo>
                    <a:pt x="16120" y="2084"/>
                  </a:lnTo>
                  <a:lnTo>
                    <a:pt x="15937" y="1791"/>
                  </a:lnTo>
                  <a:lnTo>
                    <a:pt x="15937" y="1791"/>
                  </a:lnTo>
                  <a:lnTo>
                    <a:pt x="15864" y="1681"/>
                  </a:lnTo>
                  <a:lnTo>
                    <a:pt x="15754" y="1572"/>
                  </a:lnTo>
                  <a:lnTo>
                    <a:pt x="15535" y="1389"/>
                  </a:lnTo>
                  <a:lnTo>
                    <a:pt x="15535" y="1389"/>
                  </a:lnTo>
                  <a:lnTo>
                    <a:pt x="15352" y="1279"/>
                  </a:lnTo>
                  <a:lnTo>
                    <a:pt x="15206" y="1170"/>
                  </a:lnTo>
                  <a:lnTo>
                    <a:pt x="15206" y="1170"/>
                  </a:lnTo>
                  <a:lnTo>
                    <a:pt x="14877" y="914"/>
                  </a:lnTo>
                  <a:lnTo>
                    <a:pt x="14548" y="695"/>
                  </a:lnTo>
                  <a:lnTo>
                    <a:pt x="14219" y="548"/>
                  </a:lnTo>
                  <a:lnTo>
                    <a:pt x="13890" y="402"/>
                  </a:lnTo>
                  <a:lnTo>
                    <a:pt x="13159" y="183"/>
                  </a:lnTo>
                  <a:lnTo>
                    <a:pt x="12428" y="0"/>
                  </a:lnTo>
                  <a:lnTo>
                    <a:pt x="12428" y="0"/>
                  </a:lnTo>
                  <a:lnTo>
                    <a:pt x="1228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4" name="Google Shape;5284;p70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extrusionOk="0">
                  <a:moveTo>
                    <a:pt x="15900" y="0"/>
                  </a:move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5" name="Google Shape;5285;p70"/>
            <p:cNvSpPr/>
            <p:nvPr/>
          </p:nvSpPr>
          <p:spPr>
            <a:xfrm>
              <a:off x="6135125" y="4783300"/>
              <a:ext cx="518125" cy="460575"/>
            </a:xfrm>
            <a:custGeom>
              <a:avLst/>
              <a:gdLst/>
              <a:ahLst/>
              <a:cxnLst/>
              <a:rect l="l" t="t" r="r" b="b"/>
              <a:pathLst>
                <a:path w="20725" h="18423" fill="none" extrusionOk="0">
                  <a:moveTo>
                    <a:pt x="16046" y="0"/>
                  </a:moveTo>
                  <a:lnTo>
                    <a:pt x="16046" y="0"/>
                  </a:lnTo>
                  <a:lnTo>
                    <a:pt x="15900" y="0"/>
                  </a:lnTo>
                  <a:lnTo>
                    <a:pt x="15900" y="0"/>
                  </a:lnTo>
                  <a:lnTo>
                    <a:pt x="15534" y="1462"/>
                  </a:lnTo>
                  <a:lnTo>
                    <a:pt x="15534" y="1462"/>
                  </a:lnTo>
                  <a:lnTo>
                    <a:pt x="15279" y="2449"/>
                  </a:lnTo>
                  <a:lnTo>
                    <a:pt x="15169" y="2925"/>
                  </a:lnTo>
                  <a:lnTo>
                    <a:pt x="15023" y="3436"/>
                  </a:lnTo>
                  <a:lnTo>
                    <a:pt x="15023" y="3436"/>
                  </a:lnTo>
                  <a:lnTo>
                    <a:pt x="14950" y="3582"/>
                  </a:lnTo>
                  <a:lnTo>
                    <a:pt x="14840" y="3692"/>
                  </a:lnTo>
                  <a:lnTo>
                    <a:pt x="14730" y="3765"/>
                  </a:lnTo>
                  <a:lnTo>
                    <a:pt x="14584" y="3802"/>
                  </a:lnTo>
                  <a:lnTo>
                    <a:pt x="14584" y="3802"/>
                  </a:lnTo>
                  <a:lnTo>
                    <a:pt x="14511" y="3765"/>
                  </a:lnTo>
                  <a:lnTo>
                    <a:pt x="14401" y="3729"/>
                  </a:lnTo>
                  <a:lnTo>
                    <a:pt x="14328" y="3692"/>
                  </a:lnTo>
                  <a:lnTo>
                    <a:pt x="14255" y="3619"/>
                  </a:lnTo>
                  <a:lnTo>
                    <a:pt x="14255" y="3619"/>
                  </a:lnTo>
                  <a:lnTo>
                    <a:pt x="14145" y="3473"/>
                  </a:lnTo>
                  <a:lnTo>
                    <a:pt x="14036" y="3363"/>
                  </a:lnTo>
                  <a:lnTo>
                    <a:pt x="13780" y="3217"/>
                  </a:lnTo>
                  <a:lnTo>
                    <a:pt x="13268" y="2925"/>
                  </a:lnTo>
                  <a:lnTo>
                    <a:pt x="13268" y="2925"/>
                  </a:lnTo>
                  <a:lnTo>
                    <a:pt x="12976" y="2778"/>
                  </a:lnTo>
                  <a:lnTo>
                    <a:pt x="12756" y="2559"/>
                  </a:lnTo>
                  <a:lnTo>
                    <a:pt x="12574" y="2376"/>
                  </a:lnTo>
                  <a:lnTo>
                    <a:pt x="12391" y="2120"/>
                  </a:lnTo>
                  <a:lnTo>
                    <a:pt x="12391" y="2120"/>
                  </a:lnTo>
                  <a:lnTo>
                    <a:pt x="13159" y="622"/>
                  </a:lnTo>
                  <a:lnTo>
                    <a:pt x="13159" y="622"/>
                  </a:lnTo>
                  <a:lnTo>
                    <a:pt x="12318" y="549"/>
                  </a:lnTo>
                  <a:lnTo>
                    <a:pt x="12318" y="549"/>
                  </a:lnTo>
                  <a:lnTo>
                    <a:pt x="11916" y="512"/>
                  </a:lnTo>
                  <a:lnTo>
                    <a:pt x="11733" y="476"/>
                  </a:lnTo>
                  <a:lnTo>
                    <a:pt x="11587" y="402"/>
                  </a:lnTo>
                  <a:lnTo>
                    <a:pt x="11587" y="402"/>
                  </a:lnTo>
                  <a:lnTo>
                    <a:pt x="11294" y="293"/>
                  </a:lnTo>
                  <a:lnTo>
                    <a:pt x="11148" y="256"/>
                  </a:lnTo>
                  <a:lnTo>
                    <a:pt x="11039" y="220"/>
                  </a:lnTo>
                  <a:lnTo>
                    <a:pt x="11039" y="220"/>
                  </a:lnTo>
                  <a:lnTo>
                    <a:pt x="10856" y="256"/>
                  </a:lnTo>
                  <a:lnTo>
                    <a:pt x="10710" y="293"/>
                  </a:lnTo>
                  <a:lnTo>
                    <a:pt x="10600" y="439"/>
                  </a:lnTo>
                  <a:lnTo>
                    <a:pt x="10454" y="585"/>
                  </a:lnTo>
                  <a:lnTo>
                    <a:pt x="10454" y="585"/>
                  </a:lnTo>
                  <a:lnTo>
                    <a:pt x="9869" y="256"/>
                  </a:lnTo>
                  <a:lnTo>
                    <a:pt x="9869" y="256"/>
                  </a:lnTo>
                  <a:lnTo>
                    <a:pt x="9905" y="439"/>
                  </a:lnTo>
                  <a:lnTo>
                    <a:pt x="9905" y="622"/>
                  </a:lnTo>
                  <a:lnTo>
                    <a:pt x="9832" y="768"/>
                  </a:lnTo>
                  <a:lnTo>
                    <a:pt x="9723" y="914"/>
                  </a:lnTo>
                  <a:lnTo>
                    <a:pt x="9723" y="914"/>
                  </a:lnTo>
                  <a:lnTo>
                    <a:pt x="9503" y="1170"/>
                  </a:lnTo>
                  <a:lnTo>
                    <a:pt x="9284" y="1426"/>
                  </a:lnTo>
                  <a:lnTo>
                    <a:pt x="8882" y="2047"/>
                  </a:lnTo>
                  <a:lnTo>
                    <a:pt x="8882" y="2047"/>
                  </a:lnTo>
                  <a:lnTo>
                    <a:pt x="8626" y="2047"/>
                  </a:lnTo>
                  <a:lnTo>
                    <a:pt x="8626" y="2047"/>
                  </a:lnTo>
                  <a:lnTo>
                    <a:pt x="8517" y="2047"/>
                  </a:lnTo>
                  <a:lnTo>
                    <a:pt x="8443" y="2011"/>
                  </a:lnTo>
                  <a:lnTo>
                    <a:pt x="8334" y="1938"/>
                  </a:lnTo>
                  <a:lnTo>
                    <a:pt x="8224" y="1865"/>
                  </a:lnTo>
                  <a:lnTo>
                    <a:pt x="8224" y="1865"/>
                  </a:lnTo>
                  <a:lnTo>
                    <a:pt x="8114" y="1755"/>
                  </a:lnTo>
                  <a:lnTo>
                    <a:pt x="8005" y="1682"/>
                  </a:lnTo>
                  <a:lnTo>
                    <a:pt x="7895" y="1645"/>
                  </a:lnTo>
                  <a:lnTo>
                    <a:pt x="7785" y="1645"/>
                  </a:lnTo>
                  <a:lnTo>
                    <a:pt x="7785" y="1645"/>
                  </a:lnTo>
                  <a:lnTo>
                    <a:pt x="7603" y="1645"/>
                  </a:lnTo>
                  <a:lnTo>
                    <a:pt x="7420" y="1718"/>
                  </a:lnTo>
                  <a:lnTo>
                    <a:pt x="7420" y="1718"/>
                  </a:lnTo>
                  <a:lnTo>
                    <a:pt x="7091" y="1865"/>
                  </a:lnTo>
                  <a:lnTo>
                    <a:pt x="6872" y="2084"/>
                  </a:lnTo>
                  <a:lnTo>
                    <a:pt x="6652" y="2303"/>
                  </a:lnTo>
                  <a:lnTo>
                    <a:pt x="6433" y="2559"/>
                  </a:lnTo>
                  <a:lnTo>
                    <a:pt x="6433" y="2559"/>
                  </a:lnTo>
                  <a:lnTo>
                    <a:pt x="6287" y="2742"/>
                  </a:lnTo>
                  <a:lnTo>
                    <a:pt x="6104" y="2925"/>
                  </a:lnTo>
                  <a:lnTo>
                    <a:pt x="5921" y="3071"/>
                  </a:lnTo>
                  <a:lnTo>
                    <a:pt x="5739" y="3144"/>
                  </a:lnTo>
                  <a:lnTo>
                    <a:pt x="5739" y="3144"/>
                  </a:lnTo>
                  <a:lnTo>
                    <a:pt x="5556" y="3180"/>
                  </a:lnTo>
                  <a:lnTo>
                    <a:pt x="5446" y="3253"/>
                  </a:lnTo>
                  <a:lnTo>
                    <a:pt x="5337" y="3327"/>
                  </a:lnTo>
                  <a:lnTo>
                    <a:pt x="5263" y="3400"/>
                  </a:lnTo>
                  <a:lnTo>
                    <a:pt x="5117" y="3582"/>
                  </a:lnTo>
                  <a:lnTo>
                    <a:pt x="5008" y="3838"/>
                  </a:lnTo>
                  <a:lnTo>
                    <a:pt x="5008" y="3838"/>
                  </a:lnTo>
                  <a:lnTo>
                    <a:pt x="4825" y="4240"/>
                  </a:lnTo>
                  <a:lnTo>
                    <a:pt x="4715" y="4423"/>
                  </a:lnTo>
                  <a:lnTo>
                    <a:pt x="4569" y="4569"/>
                  </a:lnTo>
                  <a:lnTo>
                    <a:pt x="4423" y="4716"/>
                  </a:lnTo>
                  <a:lnTo>
                    <a:pt x="4203" y="4825"/>
                  </a:lnTo>
                  <a:lnTo>
                    <a:pt x="3984" y="4935"/>
                  </a:lnTo>
                  <a:lnTo>
                    <a:pt x="3765" y="5008"/>
                  </a:lnTo>
                  <a:lnTo>
                    <a:pt x="3765" y="5008"/>
                  </a:lnTo>
                  <a:lnTo>
                    <a:pt x="3034" y="5154"/>
                  </a:lnTo>
                  <a:lnTo>
                    <a:pt x="2339" y="5337"/>
                  </a:lnTo>
                  <a:lnTo>
                    <a:pt x="1645" y="5629"/>
                  </a:lnTo>
                  <a:lnTo>
                    <a:pt x="987" y="5922"/>
                  </a:lnTo>
                  <a:lnTo>
                    <a:pt x="987" y="5922"/>
                  </a:lnTo>
                  <a:lnTo>
                    <a:pt x="731" y="6141"/>
                  </a:lnTo>
                  <a:lnTo>
                    <a:pt x="512" y="6324"/>
                  </a:lnTo>
                  <a:lnTo>
                    <a:pt x="439" y="6470"/>
                  </a:lnTo>
                  <a:lnTo>
                    <a:pt x="366" y="6616"/>
                  </a:lnTo>
                  <a:lnTo>
                    <a:pt x="329" y="6762"/>
                  </a:lnTo>
                  <a:lnTo>
                    <a:pt x="292" y="6945"/>
                  </a:lnTo>
                  <a:lnTo>
                    <a:pt x="292" y="6945"/>
                  </a:lnTo>
                  <a:lnTo>
                    <a:pt x="219" y="7274"/>
                  </a:lnTo>
                  <a:lnTo>
                    <a:pt x="146" y="7603"/>
                  </a:lnTo>
                  <a:lnTo>
                    <a:pt x="110" y="7786"/>
                  </a:lnTo>
                  <a:lnTo>
                    <a:pt x="110" y="7932"/>
                  </a:lnTo>
                  <a:lnTo>
                    <a:pt x="110" y="8115"/>
                  </a:lnTo>
                  <a:lnTo>
                    <a:pt x="183" y="8298"/>
                  </a:lnTo>
                  <a:lnTo>
                    <a:pt x="183" y="8298"/>
                  </a:lnTo>
                  <a:lnTo>
                    <a:pt x="183" y="8371"/>
                  </a:lnTo>
                  <a:lnTo>
                    <a:pt x="146" y="8444"/>
                  </a:lnTo>
                  <a:lnTo>
                    <a:pt x="146" y="8444"/>
                  </a:lnTo>
                  <a:lnTo>
                    <a:pt x="73" y="8553"/>
                  </a:lnTo>
                  <a:lnTo>
                    <a:pt x="37" y="8700"/>
                  </a:lnTo>
                  <a:lnTo>
                    <a:pt x="0" y="8846"/>
                  </a:lnTo>
                  <a:lnTo>
                    <a:pt x="0" y="8992"/>
                  </a:lnTo>
                  <a:lnTo>
                    <a:pt x="37" y="9284"/>
                  </a:lnTo>
                  <a:lnTo>
                    <a:pt x="73" y="9577"/>
                  </a:lnTo>
                  <a:lnTo>
                    <a:pt x="73" y="9577"/>
                  </a:lnTo>
                  <a:lnTo>
                    <a:pt x="219" y="10637"/>
                  </a:lnTo>
                  <a:lnTo>
                    <a:pt x="402" y="11733"/>
                  </a:lnTo>
                  <a:lnTo>
                    <a:pt x="402" y="11733"/>
                  </a:lnTo>
                  <a:lnTo>
                    <a:pt x="439" y="12172"/>
                  </a:lnTo>
                  <a:lnTo>
                    <a:pt x="402" y="12574"/>
                  </a:lnTo>
                  <a:lnTo>
                    <a:pt x="366" y="12793"/>
                  </a:lnTo>
                  <a:lnTo>
                    <a:pt x="292" y="12976"/>
                  </a:lnTo>
                  <a:lnTo>
                    <a:pt x="219" y="13195"/>
                  </a:lnTo>
                  <a:lnTo>
                    <a:pt x="73" y="13378"/>
                  </a:lnTo>
                  <a:lnTo>
                    <a:pt x="73" y="13378"/>
                  </a:lnTo>
                  <a:lnTo>
                    <a:pt x="0" y="13561"/>
                  </a:lnTo>
                  <a:lnTo>
                    <a:pt x="0" y="13744"/>
                  </a:lnTo>
                  <a:lnTo>
                    <a:pt x="37" y="13927"/>
                  </a:lnTo>
                  <a:lnTo>
                    <a:pt x="146" y="14073"/>
                  </a:lnTo>
                  <a:lnTo>
                    <a:pt x="146" y="14073"/>
                  </a:lnTo>
                  <a:lnTo>
                    <a:pt x="329" y="14255"/>
                  </a:lnTo>
                  <a:lnTo>
                    <a:pt x="548" y="14365"/>
                  </a:lnTo>
                  <a:lnTo>
                    <a:pt x="768" y="14438"/>
                  </a:lnTo>
                  <a:lnTo>
                    <a:pt x="1023" y="14475"/>
                  </a:lnTo>
                  <a:lnTo>
                    <a:pt x="1023" y="14475"/>
                  </a:lnTo>
                  <a:lnTo>
                    <a:pt x="1170" y="14475"/>
                  </a:lnTo>
                  <a:lnTo>
                    <a:pt x="1352" y="14438"/>
                  </a:lnTo>
                  <a:lnTo>
                    <a:pt x="1352" y="14438"/>
                  </a:lnTo>
                  <a:lnTo>
                    <a:pt x="1755" y="14219"/>
                  </a:lnTo>
                  <a:lnTo>
                    <a:pt x="2157" y="14036"/>
                  </a:lnTo>
                  <a:lnTo>
                    <a:pt x="2157" y="14036"/>
                  </a:lnTo>
                  <a:lnTo>
                    <a:pt x="2668" y="13817"/>
                  </a:lnTo>
                  <a:lnTo>
                    <a:pt x="2924" y="13744"/>
                  </a:lnTo>
                  <a:lnTo>
                    <a:pt x="3180" y="13707"/>
                  </a:lnTo>
                  <a:lnTo>
                    <a:pt x="3180" y="13707"/>
                  </a:lnTo>
                  <a:lnTo>
                    <a:pt x="3436" y="13744"/>
                  </a:lnTo>
                  <a:lnTo>
                    <a:pt x="3436" y="13744"/>
                  </a:lnTo>
                  <a:lnTo>
                    <a:pt x="3619" y="13780"/>
                  </a:lnTo>
                  <a:lnTo>
                    <a:pt x="3838" y="13817"/>
                  </a:lnTo>
                  <a:lnTo>
                    <a:pt x="3838" y="13817"/>
                  </a:lnTo>
                  <a:lnTo>
                    <a:pt x="4130" y="13780"/>
                  </a:lnTo>
                  <a:lnTo>
                    <a:pt x="4386" y="13671"/>
                  </a:lnTo>
                  <a:lnTo>
                    <a:pt x="4642" y="13524"/>
                  </a:lnTo>
                  <a:lnTo>
                    <a:pt x="4898" y="13378"/>
                  </a:lnTo>
                  <a:lnTo>
                    <a:pt x="4898" y="13378"/>
                  </a:lnTo>
                  <a:lnTo>
                    <a:pt x="5227" y="13159"/>
                  </a:lnTo>
                  <a:lnTo>
                    <a:pt x="5519" y="12976"/>
                  </a:lnTo>
                  <a:lnTo>
                    <a:pt x="5848" y="12867"/>
                  </a:lnTo>
                  <a:lnTo>
                    <a:pt x="6031" y="12830"/>
                  </a:lnTo>
                  <a:lnTo>
                    <a:pt x="6214" y="12830"/>
                  </a:lnTo>
                  <a:lnTo>
                    <a:pt x="6214" y="12830"/>
                  </a:lnTo>
                  <a:lnTo>
                    <a:pt x="6360" y="12830"/>
                  </a:lnTo>
                  <a:lnTo>
                    <a:pt x="6360" y="12830"/>
                  </a:lnTo>
                  <a:lnTo>
                    <a:pt x="6397" y="12830"/>
                  </a:lnTo>
                  <a:lnTo>
                    <a:pt x="6397" y="12830"/>
                  </a:lnTo>
                  <a:lnTo>
                    <a:pt x="6652" y="12793"/>
                  </a:lnTo>
                  <a:lnTo>
                    <a:pt x="6908" y="12720"/>
                  </a:lnTo>
                  <a:lnTo>
                    <a:pt x="6908" y="12720"/>
                  </a:lnTo>
                  <a:lnTo>
                    <a:pt x="7310" y="12611"/>
                  </a:lnTo>
                  <a:lnTo>
                    <a:pt x="7493" y="12574"/>
                  </a:lnTo>
                  <a:lnTo>
                    <a:pt x="7712" y="12538"/>
                  </a:lnTo>
                  <a:lnTo>
                    <a:pt x="7712" y="12538"/>
                  </a:lnTo>
                  <a:lnTo>
                    <a:pt x="7932" y="12538"/>
                  </a:lnTo>
                  <a:lnTo>
                    <a:pt x="7932" y="12538"/>
                  </a:lnTo>
                  <a:lnTo>
                    <a:pt x="8261" y="12538"/>
                  </a:lnTo>
                  <a:lnTo>
                    <a:pt x="8553" y="12574"/>
                  </a:lnTo>
                  <a:lnTo>
                    <a:pt x="8882" y="12684"/>
                  </a:lnTo>
                  <a:lnTo>
                    <a:pt x="9174" y="12793"/>
                  </a:lnTo>
                  <a:lnTo>
                    <a:pt x="9174" y="12793"/>
                  </a:lnTo>
                  <a:lnTo>
                    <a:pt x="9467" y="12940"/>
                  </a:lnTo>
                  <a:lnTo>
                    <a:pt x="9723" y="13086"/>
                  </a:lnTo>
                  <a:lnTo>
                    <a:pt x="9832" y="13195"/>
                  </a:lnTo>
                  <a:lnTo>
                    <a:pt x="9905" y="13305"/>
                  </a:lnTo>
                  <a:lnTo>
                    <a:pt x="9979" y="13415"/>
                  </a:lnTo>
                  <a:lnTo>
                    <a:pt x="10015" y="13598"/>
                  </a:lnTo>
                  <a:lnTo>
                    <a:pt x="10015" y="13598"/>
                  </a:lnTo>
                  <a:lnTo>
                    <a:pt x="10198" y="14182"/>
                  </a:lnTo>
                  <a:lnTo>
                    <a:pt x="10417" y="14767"/>
                  </a:lnTo>
                  <a:lnTo>
                    <a:pt x="10417" y="14767"/>
                  </a:lnTo>
                  <a:lnTo>
                    <a:pt x="11477" y="13963"/>
                  </a:lnTo>
                  <a:lnTo>
                    <a:pt x="11477" y="13963"/>
                  </a:lnTo>
                  <a:lnTo>
                    <a:pt x="11331" y="14548"/>
                  </a:lnTo>
                  <a:lnTo>
                    <a:pt x="11331" y="14548"/>
                  </a:lnTo>
                  <a:lnTo>
                    <a:pt x="11112" y="15096"/>
                  </a:lnTo>
                  <a:lnTo>
                    <a:pt x="11112" y="15096"/>
                  </a:lnTo>
                  <a:lnTo>
                    <a:pt x="11587" y="15060"/>
                  </a:lnTo>
                  <a:lnTo>
                    <a:pt x="11587" y="15060"/>
                  </a:lnTo>
                  <a:lnTo>
                    <a:pt x="11843" y="15462"/>
                  </a:lnTo>
                  <a:lnTo>
                    <a:pt x="11989" y="15754"/>
                  </a:lnTo>
                  <a:lnTo>
                    <a:pt x="12025" y="16083"/>
                  </a:lnTo>
                  <a:lnTo>
                    <a:pt x="12099" y="16558"/>
                  </a:lnTo>
                  <a:lnTo>
                    <a:pt x="12099" y="16558"/>
                  </a:lnTo>
                  <a:lnTo>
                    <a:pt x="12135" y="16851"/>
                  </a:lnTo>
                  <a:lnTo>
                    <a:pt x="12245" y="17143"/>
                  </a:lnTo>
                  <a:lnTo>
                    <a:pt x="12318" y="17253"/>
                  </a:lnTo>
                  <a:lnTo>
                    <a:pt x="12428" y="17362"/>
                  </a:lnTo>
                  <a:lnTo>
                    <a:pt x="12574" y="17472"/>
                  </a:lnTo>
                  <a:lnTo>
                    <a:pt x="12720" y="17545"/>
                  </a:lnTo>
                  <a:lnTo>
                    <a:pt x="12720" y="17545"/>
                  </a:lnTo>
                  <a:lnTo>
                    <a:pt x="13049" y="17691"/>
                  </a:lnTo>
                  <a:lnTo>
                    <a:pt x="13341" y="17874"/>
                  </a:lnTo>
                  <a:lnTo>
                    <a:pt x="13341" y="17874"/>
                  </a:lnTo>
                  <a:lnTo>
                    <a:pt x="13561" y="18020"/>
                  </a:lnTo>
                  <a:lnTo>
                    <a:pt x="13670" y="18057"/>
                  </a:lnTo>
                  <a:lnTo>
                    <a:pt x="13780" y="18057"/>
                  </a:lnTo>
                  <a:lnTo>
                    <a:pt x="13780" y="18057"/>
                  </a:lnTo>
                  <a:lnTo>
                    <a:pt x="13890" y="18057"/>
                  </a:lnTo>
                  <a:lnTo>
                    <a:pt x="13999" y="18020"/>
                  </a:lnTo>
                  <a:lnTo>
                    <a:pt x="14219" y="17874"/>
                  </a:lnTo>
                  <a:lnTo>
                    <a:pt x="14219" y="17874"/>
                  </a:lnTo>
                  <a:lnTo>
                    <a:pt x="14365" y="17838"/>
                  </a:lnTo>
                  <a:lnTo>
                    <a:pt x="14474" y="17801"/>
                  </a:lnTo>
                  <a:lnTo>
                    <a:pt x="14474" y="17801"/>
                  </a:lnTo>
                  <a:lnTo>
                    <a:pt x="15096" y="18422"/>
                  </a:lnTo>
                  <a:lnTo>
                    <a:pt x="15096" y="18422"/>
                  </a:lnTo>
                  <a:lnTo>
                    <a:pt x="15571" y="18093"/>
                  </a:lnTo>
                  <a:lnTo>
                    <a:pt x="16083" y="17764"/>
                  </a:lnTo>
                  <a:lnTo>
                    <a:pt x="16339" y="17655"/>
                  </a:lnTo>
                  <a:lnTo>
                    <a:pt x="16594" y="17582"/>
                  </a:lnTo>
                  <a:lnTo>
                    <a:pt x="16887" y="17509"/>
                  </a:lnTo>
                  <a:lnTo>
                    <a:pt x="17179" y="17472"/>
                  </a:lnTo>
                  <a:lnTo>
                    <a:pt x="17179" y="17472"/>
                  </a:lnTo>
                  <a:lnTo>
                    <a:pt x="17252" y="17472"/>
                  </a:lnTo>
                  <a:lnTo>
                    <a:pt x="17252" y="17472"/>
                  </a:lnTo>
                  <a:lnTo>
                    <a:pt x="17362" y="17033"/>
                  </a:lnTo>
                  <a:lnTo>
                    <a:pt x="17508" y="16595"/>
                  </a:lnTo>
                  <a:lnTo>
                    <a:pt x="17691" y="16193"/>
                  </a:lnTo>
                  <a:lnTo>
                    <a:pt x="17874" y="15791"/>
                  </a:lnTo>
                  <a:lnTo>
                    <a:pt x="18349" y="15023"/>
                  </a:lnTo>
                  <a:lnTo>
                    <a:pt x="18861" y="14255"/>
                  </a:lnTo>
                  <a:lnTo>
                    <a:pt x="18861" y="14255"/>
                  </a:lnTo>
                  <a:lnTo>
                    <a:pt x="19190" y="13780"/>
                  </a:lnTo>
                  <a:lnTo>
                    <a:pt x="19555" y="13342"/>
                  </a:lnTo>
                  <a:lnTo>
                    <a:pt x="19701" y="13086"/>
                  </a:lnTo>
                  <a:lnTo>
                    <a:pt x="19847" y="12867"/>
                  </a:lnTo>
                  <a:lnTo>
                    <a:pt x="19994" y="12574"/>
                  </a:lnTo>
                  <a:lnTo>
                    <a:pt x="20103" y="12282"/>
                  </a:lnTo>
                  <a:lnTo>
                    <a:pt x="20103" y="12282"/>
                  </a:lnTo>
                  <a:lnTo>
                    <a:pt x="20286" y="11733"/>
                  </a:lnTo>
                  <a:lnTo>
                    <a:pt x="20469" y="11149"/>
                  </a:lnTo>
                  <a:lnTo>
                    <a:pt x="20542" y="10856"/>
                  </a:lnTo>
                  <a:lnTo>
                    <a:pt x="20578" y="10564"/>
                  </a:lnTo>
                  <a:lnTo>
                    <a:pt x="20578" y="10271"/>
                  </a:lnTo>
                  <a:lnTo>
                    <a:pt x="20542" y="9942"/>
                  </a:lnTo>
                  <a:lnTo>
                    <a:pt x="20542" y="9942"/>
                  </a:lnTo>
                  <a:lnTo>
                    <a:pt x="20542" y="9760"/>
                  </a:lnTo>
                  <a:lnTo>
                    <a:pt x="20578" y="9613"/>
                  </a:lnTo>
                  <a:lnTo>
                    <a:pt x="20578" y="9613"/>
                  </a:lnTo>
                  <a:lnTo>
                    <a:pt x="20652" y="9358"/>
                  </a:lnTo>
                  <a:lnTo>
                    <a:pt x="20725" y="9138"/>
                  </a:lnTo>
                  <a:lnTo>
                    <a:pt x="20725" y="8956"/>
                  </a:lnTo>
                  <a:lnTo>
                    <a:pt x="20688" y="8736"/>
                  </a:lnTo>
                  <a:lnTo>
                    <a:pt x="20652" y="8553"/>
                  </a:lnTo>
                  <a:lnTo>
                    <a:pt x="20542" y="8371"/>
                  </a:lnTo>
                  <a:lnTo>
                    <a:pt x="20396" y="8188"/>
                  </a:lnTo>
                  <a:lnTo>
                    <a:pt x="20213" y="8005"/>
                  </a:lnTo>
                  <a:lnTo>
                    <a:pt x="20213" y="8005"/>
                  </a:lnTo>
                  <a:lnTo>
                    <a:pt x="20067" y="7859"/>
                  </a:lnTo>
                  <a:lnTo>
                    <a:pt x="19957" y="7640"/>
                  </a:lnTo>
                  <a:lnTo>
                    <a:pt x="19738" y="7201"/>
                  </a:lnTo>
                  <a:lnTo>
                    <a:pt x="19665" y="6982"/>
                  </a:lnTo>
                  <a:lnTo>
                    <a:pt x="19519" y="6799"/>
                  </a:lnTo>
                  <a:lnTo>
                    <a:pt x="19372" y="6616"/>
                  </a:lnTo>
                  <a:lnTo>
                    <a:pt x="19153" y="6470"/>
                  </a:lnTo>
                  <a:lnTo>
                    <a:pt x="19153" y="6470"/>
                  </a:lnTo>
                  <a:lnTo>
                    <a:pt x="19116" y="6433"/>
                  </a:lnTo>
                  <a:lnTo>
                    <a:pt x="19116" y="6360"/>
                  </a:lnTo>
                  <a:lnTo>
                    <a:pt x="19080" y="6214"/>
                  </a:lnTo>
                  <a:lnTo>
                    <a:pt x="19080" y="6214"/>
                  </a:lnTo>
                  <a:lnTo>
                    <a:pt x="18970" y="5812"/>
                  </a:lnTo>
                  <a:lnTo>
                    <a:pt x="18824" y="5483"/>
                  </a:lnTo>
                  <a:lnTo>
                    <a:pt x="18568" y="5227"/>
                  </a:lnTo>
                  <a:lnTo>
                    <a:pt x="18239" y="4971"/>
                  </a:lnTo>
                  <a:lnTo>
                    <a:pt x="18239" y="4971"/>
                  </a:lnTo>
                  <a:lnTo>
                    <a:pt x="18130" y="4898"/>
                  </a:lnTo>
                  <a:lnTo>
                    <a:pt x="17983" y="4789"/>
                  </a:lnTo>
                  <a:lnTo>
                    <a:pt x="17801" y="4533"/>
                  </a:lnTo>
                  <a:lnTo>
                    <a:pt x="17691" y="4277"/>
                  </a:lnTo>
                  <a:lnTo>
                    <a:pt x="17618" y="3948"/>
                  </a:lnTo>
                  <a:lnTo>
                    <a:pt x="17618" y="3948"/>
                  </a:lnTo>
                  <a:lnTo>
                    <a:pt x="17472" y="3107"/>
                  </a:lnTo>
                  <a:lnTo>
                    <a:pt x="17289" y="2230"/>
                  </a:lnTo>
                  <a:lnTo>
                    <a:pt x="17289" y="2230"/>
                  </a:lnTo>
                  <a:lnTo>
                    <a:pt x="17252" y="2120"/>
                  </a:lnTo>
                  <a:lnTo>
                    <a:pt x="17179" y="2011"/>
                  </a:lnTo>
                  <a:lnTo>
                    <a:pt x="17179" y="2011"/>
                  </a:lnTo>
                  <a:lnTo>
                    <a:pt x="16960" y="1865"/>
                  </a:lnTo>
                  <a:lnTo>
                    <a:pt x="16814" y="1718"/>
                  </a:lnTo>
                  <a:lnTo>
                    <a:pt x="16704" y="1572"/>
                  </a:lnTo>
                  <a:lnTo>
                    <a:pt x="16631" y="1389"/>
                  </a:lnTo>
                  <a:lnTo>
                    <a:pt x="16521" y="987"/>
                  </a:lnTo>
                  <a:lnTo>
                    <a:pt x="16412" y="585"/>
                  </a:lnTo>
                  <a:lnTo>
                    <a:pt x="16412" y="585"/>
                  </a:lnTo>
                  <a:lnTo>
                    <a:pt x="16339" y="439"/>
                  </a:lnTo>
                  <a:lnTo>
                    <a:pt x="16229" y="293"/>
                  </a:lnTo>
                  <a:lnTo>
                    <a:pt x="1604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6" name="Google Shape;5286;p70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extrusionOk="0">
                  <a:moveTo>
                    <a:pt x="2559" y="0"/>
                  </a:move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7" name="Google Shape;5287;p70"/>
            <p:cNvSpPr/>
            <p:nvPr/>
          </p:nvSpPr>
          <p:spPr>
            <a:xfrm>
              <a:off x="3592050" y="3417175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8" name="Google Shape;5288;p70"/>
            <p:cNvSpPr/>
            <p:nvPr/>
          </p:nvSpPr>
          <p:spPr>
            <a:xfrm>
              <a:off x="3445850" y="3202450"/>
              <a:ext cx="233950" cy="221150"/>
            </a:xfrm>
            <a:custGeom>
              <a:avLst/>
              <a:gdLst/>
              <a:ahLst/>
              <a:cxnLst/>
              <a:rect l="l" t="t" r="r" b="b"/>
              <a:pathLst>
                <a:path w="9358" h="8846" fill="none" extrusionOk="0">
                  <a:moveTo>
                    <a:pt x="2961" y="0"/>
                  </a:moveTo>
                  <a:lnTo>
                    <a:pt x="2961" y="0"/>
                  </a:lnTo>
                  <a:lnTo>
                    <a:pt x="2559" y="0"/>
                  </a:lnTo>
                  <a:lnTo>
                    <a:pt x="2157" y="73"/>
                  </a:lnTo>
                  <a:lnTo>
                    <a:pt x="2157" y="73"/>
                  </a:lnTo>
                  <a:lnTo>
                    <a:pt x="2011" y="439"/>
                  </a:lnTo>
                  <a:lnTo>
                    <a:pt x="1937" y="622"/>
                  </a:lnTo>
                  <a:lnTo>
                    <a:pt x="1864" y="768"/>
                  </a:lnTo>
                  <a:lnTo>
                    <a:pt x="1864" y="768"/>
                  </a:lnTo>
                  <a:lnTo>
                    <a:pt x="1316" y="1389"/>
                  </a:lnTo>
                  <a:lnTo>
                    <a:pt x="1024" y="1682"/>
                  </a:lnTo>
                  <a:lnTo>
                    <a:pt x="695" y="1937"/>
                  </a:lnTo>
                  <a:lnTo>
                    <a:pt x="695" y="1937"/>
                  </a:lnTo>
                  <a:lnTo>
                    <a:pt x="475" y="2084"/>
                  </a:lnTo>
                  <a:lnTo>
                    <a:pt x="293" y="2266"/>
                  </a:lnTo>
                  <a:lnTo>
                    <a:pt x="146" y="2449"/>
                  </a:lnTo>
                  <a:lnTo>
                    <a:pt x="73" y="2632"/>
                  </a:lnTo>
                  <a:lnTo>
                    <a:pt x="0" y="2851"/>
                  </a:lnTo>
                  <a:lnTo>
                    <a:pt x="0" y="3071"/>
                  </a:lnTo>
                  <a:lnTo>
                    <a:pt x="0" y="3326"/>
                  </a:lnTo>
                  <a:lnTo>
                    <a:pt x="73" y="3582"/>
                  </a:lnTo>
                  <a:lnTo>
                    <a:pt x="73" y="3582"/>
                  </a:lnTo>
                  <a:lnTo>
                    <a:pt x="146" y="3765"/>
                  </a:lnTo>
                  <a:lnTo>
                    <a:pt x="146" y="3765"/>
                  </a:lnTo>
                  <a:lnTo>
                    <a:pt x="512" y="3838"/>
                  </a:lnTo>
                  <a:lnTo>
                    <a:pt x="804" y="3875"/>
                  </a:lnTo>
                  <a:lnTo>
                    <a:pt x="804" y="3875"/>
                  </a:lnTo>
                  <a:lnTo>
                    <a:pt x="1060" y="3838"/>
                  </a:lnTo>
                  <a:lnTo>
                    <a:pt x="1316" y="3728"/>
                  </a:lnTo>
                  <a:lnTo>
                    <a:pt x="1572" y="3582"/>
                  </a:lnTo>
                  <a:lnTo>
                    <a:pt x="1828" y="3363"/>
                  </a:lnTo>
                  <a:lnTo>
                    <a:pt x="1828" y="3363"/>
                  </a:lnTo>
                  <a:lnTo>
                    <a:pt x="2047" y="3144"/>
                  </a:lnTo>
                  <a:lnTo>
                    <a:pt x="2193" y="3071"/>
                  </a:lnTo>
                  <a:lnTo>
                    <a:pt x="2376" y="3034"/>
                  </a:lnTo>
                  <a:lnTo>
                    <a:pt x="2376" y="3034"/>
                  </a:lnTo>
                  <a:lnTo>
                    <a:pt x="2486" y="3034"/>
                  </a:lnTo>
                  <a:lnTo>
                    <a:pt x="2595" y="3071"/>
                  </a:lnTo>
                  <a:lnTo>
                    <a:pt x="2595" y="3071"/>
                  </a:lnTo>
                  <a:lnTo>
                    <a:pt x="2303" y="3363"/>
                  </a:lnTo>
                  <a:lnTo>
                    <a:pt x="2193" y="3509"/>
                  </a:lnTo>
                  <a:lnTo>
                    <a:pt x="2120" y="3655"/>
                  </a:lnTo>
                  <a:lnTo>
                    <a:pt x="2120" y="3655"/>
                  </a:lnTo>
                  <a:lnTo>
                    <a:pt x="2120" y="3838"/>
                  </a:lnTo>
                  <a:lnTo>
                    <a:pt x="2157" y="3984"/>
                  </a:lnTo>
                  <a:lnTo>
                    <a:pt x="2266" y="4313"/>
                  </a:lnTo>
                  <a:lnTo>
                    <a:pt x="2266" y="4313"/>
                  </a:lnTo>
                  <a:lnTo>
                    <a:pt x="2011" y="4569"/>
                  </a:lnTo>
                  <a:lnTo>
                    <a:pt x="2011" y="4569"/>
                  </a:lnTo>
                  <a:lnTo>
                    <a:pt x="1828" y="4825"/>
                  </a:lnTo>
                  <a:lnTo>
                    <a:pt x="1791" y="4935"/>
                  </a:lnTo>
                  <a:lnTo>
                    <a:pt x="1791" y="5044"/>
                  </a:lnTo>
                  <a:lnTo>
                    <a:pt x="1828" y="5117"/>
                  </a:lnTo>
                  <a:lnTo>
                    <a:pt x="1901" y="5227"/>
                  </a:lnTo>
                  <a:lnTo>
                    <a:pt x="2011" y="5300"/>
                  </a:lnTo>
                  <a:lnTo>
                    <a:pt x="2193" y="5373"/>
                  </a:lnTo>
                  <a:lnTo>
                    <a:pt x="2193" y="5373"/>
                  </a:lnTo>
                  <a:lnTo>
                    <a:pt x="2632" y="5519"/>
                  </a:lnTo>
                  <a:lnTo>
                    <a:pt x="3107" y="5593"/>
                  </a:lnTo>
                  <a:lnTo>
                    <a:pt x="3107" y="5593"/>
                  </a:lnTo>
                  <a:lnTo>
                    <a:pt x="3363" y="5629"/>
                  </a:lnTo>
                  <a:lnTo>
                    <a:pt x="3546" y="5739"/>
                  </a:lnTo>
                  <a:lnTo>
                    <a:pt x="3692" y="5922"/>
                  </a:lnTo>
                  <a:lnTo>
                    <a:pt x="3838" y="6177"/>
                  </a:lnTo>
                  <a:lnTo>
                    <a:pt x="3838" y="6177"/>
                  </a:lnTo>
                  <a:lnTo>
                    <a:pt x="3729" y="6177"/>
                  </a:lnTo>
                  <a:lnTo>
                    <a:pt x="3729" y="6177"/>
                  </a:lnTo>
                  <a:lnTo>
                    <a:pt x="3619" y="6177"/>
                  </a:lnTo>
                  <a:lnTo>
                    <a:pt x="3619" y="6177"/>
                  </a:lnTo>
                  <a:lnTo>
                    <a:pt x="3473" y="6177"/>
                  </a:lnTo>
                  <a:lnTo>
                    <a:pt x="3473" y="6177"/>
                  </a:lnTo>
                  <a:lnTo>
                    <a:pt x="3363" y="6177"/>
                  </a:lnTo>
                  <a:lnTo>
                    <a:pt x="3253" y="6104"/>
                  </a:lnTo>
                  <a:lnTo>
                    <a:pt x="3253" y="6104"/>
                  </a:lnTo>
                  <a:lnTo>
                    <a:pt x="3144" y="6031"/>
                  </a:lnTo>
                  <a:lnTo>
                    <a:pt x="2997" y="5958"/>
                  </a:lnTo>
                  <a:lnTo>
                    <a:pt x="2705" y="5922"/>
                  </a:lnTo>
                  <a:lnTo>
                    <a:pt x="2120" y="5885"/>
                  </a:lnTo>
                  <a:lnTo>
                    <a:pt x="2120" y="5885"/>
                  </a:lnTo>
                  <a:lnTo>
                    <a:pt x="2047" y="5885"/>
                  </a:lnTo>
                  <a:lnTo>
                    <a:pt x="2047" y="5885"/>
                  </a:lnTo>
                  <a:lnTo>
                    <a:pt x="1864" y="5885"/>
                  </a:lnTo>
                  <a:lnTo>
                    <a:pt x="1718" y="5958"/>
                  </a:lnTo>
                  <a:lnTo>
                    <a:pt x="1572" y="6068"/>
                  </a:lnTo>
                  <a:lnTo>
                    <a:pt x="1499" y="6251"/>
                  </a:lnTo>
                  <a:lnTo>
                    <a:pt x="1499" y="6251"/>
                  </a:lnTo>
                  <a:lnTo>
                    <a:pt x="1462" y="6470"/>
                  </a:lnTo>
                  <a:lnTo>
                    <a:pt x="1462" y="6689"/>
                  </a:lnTo>
                  <a:lnTo>
                    <a:pt x="1499" y="6799"/>
                  </a:lnTo>
                  <a:lnTo>
                    <a:pt x="1535" y="6872"/>
                  </a:lnTo>
                  <a:lnTo>
                    <a:pt x="1609" y="6982"/>
                  </a:lnTo>
                  <a:lnTo>
                    <a:pt x="1718" y="7055"/>
                  </a:lnTo>
                  <a:lnTo>
                    <a:pt x="1718" y="7055"/>
                  </a:lnTo>
                  <a:lnTo>
                    <a:pt x="2340" y="7457"/>
                  </a:lnTo>
                  <a:lnTo>
                    <a:pt x="2340" y="7457"/>
                  </a:lnTo>
                  <a:lnTo>
                    <a:pt x="2340" y="7786"/>
                  </a:lnTo>
                  <a:lnTo>
                    <a:pt x="2340" y="7786"/>
                  </a:lnTo>
                  <a:lnTo>
                    <a:pt x="2340" y="8115"/>
                  </a:lnTo>
                  <a:lnTo>
                    <a:pt x="2376" y="8224"/>
                  </a:lnTo>
                  <a:lnTo>
                    <a:pt x="2413" y="8297"/>
                  </a:lnTo>
                  <a:lnTo>
                    <a:pt x="2486" y="8371"/>
                  </a:lnTo>
                  <a:lnTo>
                    <a:pt x="2595" y="8407"/>
                  </a:lnTo>
                  <a:lnTo>
                    <a:pt x="2961" y="8444"/>
                  </a:lnTo>
                  <a:lnTo>
                    <a:pt x="2961" y="8444"/>
                  </a:lnTo>
                  <a:lnTo>
                    <a:pt x="3290" y="8480"/>
                  </a:lnTo>
                  <a:lnTo>
                    <a:pt x="3655" y="8517"/>
                  </a:lnTo>
                  <a:lnTo>
                    <a:pt x="3655" y="8517"/>
                  </a:lnTo>
                  <a:lnTo>
                    <a:pt x="3838" y="8517"/>
                  </a:lnTo>
                  <a:lnTo>
                    <a:pt x="4021" y="8480"/>
                  </a:lnTo>
                  <a:lnTo>
                    <a:pt x="4204" y="8407"/>
                  </a:lnTo>
                  <a:lnTo>
                    <a:pt x="4386" y="8297"/>
                  </a:lnTo>
                  <a:lnTo>
                    <a:pt x="4386" y="8297"/>
                  </a:lnTo>
                  <a:lnTo>
                    <a:pt x="4460" y="8261"/>
                  </a:lnTo>
                  <a:lnTo>
                    <a:pt x="4569" y="8261"/>
                  </a:lnTo>
                  <a:lnTo>
                    <a:pt x="4569" y="8261"/>
                  </a:lnTo>
                  <a:lnTo>
                    <a:pt x="4606" y="8261"/>
                  </a:lnTo>
                  <a:lnTo>
                    <a:pt x="4606" y="8261"/>
                  </a:lnTo>
                  <a:lnTo>
                    <a:pt x="4642" y="8261"/>
                  </a:lnTo>
                  <a:lnTo>
                    <a:pt x="4642" y="8261"/>
                  </a:lnTo>
                  <a:lnTo>
                    <a:pt x="4789" y="8224"/>
                  </a:lnTo>
                  <a:lnTo>
                    <a:pt x="4789" y="8224"/>
                  </a:lnTo>
                  <a:lnTo>
                    <a:pt x="5483" y="8078"/>
                  </a:lnTo>
                  <a:lnTo>
                    <a:pt x="5483" y="8078"/>
                  </a:lnTo>
                  <a:lnTo>
                    <a:pt x="5848" y="8590"/>
                  </a:lnTo>
                  <a:lnTo>
                    <a:pt x="5848" y="8590"/>
                  </a:lnTo>
                  <a:lnTo>
                    <a:pt x="6251" y="8736"/>
                  </a:lnTo>
                  <a:lnTo>
                    <a:pt x="6433" y="8773"/>
                  </a:lnTo>
                  <a:lnTo>
                    <a:pt x="6653" y="8809"/>
                  </a:lnTo>
                  <a:lnTo>
                    <a:pt x="6653" y="8809"/>
                  </a:lnTo>
                  <a:lnTo>
                    <a:pt x="6945" y="8846"/>
                  </a:lnTo>
                  <a:lnTo>
                    <a:pt x="6945" y="8846"/>
                  </a:lnTo>
                  <a:lnTo>
                    <a:pt x="7164" y="8809"/>
                  </a:lnTo>
                  <a:lnTo>
                    <a:pt x="7274" y="8773"/>
                  </a:lnTo>
                  <a:lnTo>
                    <a:pt x="7311" y="8699"/>
                  </a:lnTo>
                  <a:lnTo>
                    <a:pt x="7420" y="8480"/>
                  </a:lnTo>
                  <a:lnTo>
                    <a:pt x="7493" y="8115"/>
                  </a:lnTo>
                  <a:lnTo>
                    <a:pt x="7493" y="8115"/>
                  </a:lnTo>
                  <a:lnTo>
                    <a:pt x="7530" y="8078"/>
                  </a:lnTo>
                  <a:lnTo>
                    <a:pt x="7603" y="8005"/>
                  </a:lnTo>
                  <a:lnTo>
                    <a:pt x="7603" y="8005"/>
                  </a:lnTo>
                  <a:lnTo>
                    <a:pt x="8115" y="8078"/>
                  </a:lnTo>
                  <a:lnTo>
                    <a:pt x="8115" y="8078"/>
                  </a:lnTo>
                  <a:lnTo>
                    <a:pt x="8188" y="7968"/>
                  </a:lnTo>
                  <a:lnTo>
                    <a:pt x="8224" y="7822"/>
                  </a:lnTo>
                  <a:lnTo>
                    <a:pt x="8261" y="7713"/>
                  </a:lnTo>
                  <a:lnTo>
                    <a:pt x="8261" y="7603"/>
                  </a:lnTo>
                  <a:lnTo>
                    <a:pt x="8224" y="7347"/>
                  </a:lnTo>
                  <a:lnTo>
                    <a:pt x="8078" y="7128"/>
                  </a:lnTo>
                  <a:lnTo>
                    <a:pt x="8078" y="7128"/>
                  </a:lnTo>
                  <a:lnTo>
                    <a:pt x="7822" y="6726"/>
                  </a:lnTo>
                  <a:lnTo>
                    <a:pt x="7749" y="6506"/>
                  </a:lnTo>
                  <a:lnTo>
                    <a:pt x="7676" y="6287"/>
                  </a:lnTo>
                  <a:lnTo>
                    <a:pt x="7640" y="6068"/>
                  </a:lnTo>
                  <a:lnTo>
                    <a:pt x="7640" y="5848"/>
                  </a:lnTo>
                  <a:lnTo>
                    <a:pt x="7713" y="5629"/>
                  </a:lnTo>
                  <a:lnTo>
                    <a:pt x="7859" y="5373"/>
                  </a:lnTo>
                  <a:lnTo>
                    <a:pt x="7859" y="5373"/>
                  </a:lnTo>
                  <a:lnTo>
                    <a:pt x="7895" y="5264"/>
                  </a:lnTo>
                  <a:lnTo>
                    <a:pt x="7895" y="5154"/>
                  </a:lnTo>
                  <a:lnTo>
                    <a:pt x="7895" y="5044"/>
                  </a:lnTo>
                  <a:lnTo>
                    <a:pt x="7932" y="4971"/>
                  </a:lnTo>
                  <a:lnTo>
                    <a:pt x="7932" y="4971"/>
                  </a:lnTo>
                  <a:lnTo>
                    <a:pt x="8042" y="4533"/>
                  </a:lnTo>
                  <a:lnTo>
                    <a:pt x="8224" y="4131"/>
                  </a:lnTo>
                  <a:lnTo>
                    <a:pt x="8334" y="3948"/>
                  </a:lnTo>
                  <a:lnTo>
                    <a:pt x="8480" y="3765"/>
                  </a:lnTo>
                  <a:lnTo>
                    <a:pt x="8626" y="3619"/>
                  </a:lnTo>
                  <a:lnTo>
                    <a:pt x="8846" y="3509"/>
                  </a:lnTo>
                  <a:lnTo>
                    <a:pt x="8846" y="3509"/>
                  </a:lnTo>
                  <a:lnTo>
                    <a:pt x="8992" y="3400"/>
                  </a:lnTo>
                  <a:lnTo>
                    <a:pt x="9102" y="3217"/>
                  </a:lnTo>
                  <a:lnTo>
                    <a:pt x="9357" y="2815"/>
                  </a:lnTo>
                  <a:lnTo>
                    <a:pt x="9357" y="2815"/>
                  </a:lnTo>
                  <a:lnTo>
                    <a:pt x="9138" y="2705"/>
                  </a:lnTo>
                  <a:lnTo>
                    <a:pt x="8955" y="2595"/>
                  </a:lnTo>
                  <a:lnTo>
                    <a:pt x="8773" y="2486"/>
                  </a:lnTo>
                  <a:lnTo>
                    <a:pt x="8626" y="2449"/>
                  </a:lnTo>
                  <a:lnTo>
                    <a:pt x="8626" y="2449"/>
                  </a:lnTo>
                  <a:lnTo>
                    <a:pt x="8517" y="2486"/>
                  </a:lnTo>
                  <a:lnTo>
                    <a:pt x="8407" y="2595"/>
                  </a:lnTo>
                  <a:lnTo>
                    <a:pt x="8407" y="2595"/>
                  </a:lnTo>
                  <a:lnTo>
                    <a:pt x="8297" y="2705"/>
                  </a:lnTo>
                  <a:lnTo>
                    <a:pt x="8188" y="2778"/>
                  </a:lnTo>
                  <a:lnTo>
                    <a:pt x="7932" y="2888"/>
                  </a:lnTo>
                  <a:lnTo>
                    <a:pt x="7384" y="3034"/>
                  </a:lnTo>
                  <a:lnTo>
                    <a:pt x="7384" y="3034"/>
                  </a:lnTo>
                  <a:lnTo>
                    <a:pt x="6835" y="4277"/>
                  </a:lnTo>
                  <a:lnTo>
                    <a:pt x="6835" y="4277"/>
                  </a:lnTo>
                  <a:lnTo>
                    <a:pt x="6616" y="3253"/>
                  </a:lnTo>
                  <a:lnTo>
                    <a:pt x="6616" y="3253"/>
                  </a:lnTo>
                  <a:lnTo>
                    <a:pt x="5848" y="3765"/>
                  </a:lnTo>
                  <a:lnTo>
                    <a:pt x="5848" y="3765"/>
                  </a:lnTo>
                  <a:lnTo>
                    <a:pt x="5848" y="3509"/>
                  </a:lnTo>
                  <a:lnTo>
                    <a:pt x="5848" y="3290"/>
                  </a:lnTo>
                  <a:lnTo>
                    <a:pt x="5775" y="3144"/>
                  </a:lnTo>
                  <a:lnTo>
                    <a:pt x="5702" y="2997"/>
                  </a:lnTo>
                  <a:lnTo>
                    <a:pt x="5593" y="2924"/>
                  </a:lnTo>
                  <a:lnTo>
                    <a:pt x="5446" y="2815"/>
                  </a:lnTo>
                  <a:lnTo>
                    <a:pt x="5154" y="2705"/>
                  </a:lnTo>
                  <a:lnTo>
                    <a:pt x="5154" y="2705"/>
                  </a:lnTo>
                  <a:lnTo>
                    <a:pt x="5044" y="2303"/>
                  </a:lnTo>
                  <a:lnTo>
                    <a:pt x="5008" y="2120"/>
                  </a:lnTo>
                  <a:lnTo>
                    <a:pt x="5008" y="1901"/>
                  </a:lnTo>
                  <a:lnTo>
                    <a:pt x="5008" y="1901"/>
                  </a:lnTo>
                  <a:lnTo>
                    <a:pt x="5008" y="1426"/>
                  </a:lnTo>
                  <a:lnTo>
                    <a:pt x="4971" y="1170"/>
                  </a:lnTo>
                  <a:lnTo>
                    <a:pt x="4898" y="987"/>
                  </a:lnTo>
                  <a:lnTo>
                    <a:pt x="4752" y="804"/>
                  </a:lnTo>
                  <a:lnTo>
                    <a:pt x="4606" y="658"/>
                  </a:lnTo>
                  <a:lnTo>
                    <a:pt x="4386" y="548"/>
                  </a:lnTo>
                  <a:lnTo>
                    <a:pt x="4094" y="475"/>
                  </a:lnTo>
                  <a:lnTo>
                    <a:pt x="4094" y="475"/>
                  </a:lnTo>
                  <a:lnTo>
                    <a:pt x="4057" y="402"/>
                  </a:lnTo>
                  <a:lnTo>
                    <a:pt x="4057" y="402"/>
                  </a:lnTo>
                  <a:lnTo>
                    <a:pt x="3802" y="220"/>
                  </a:lnTo>
                  <a:lnTo>
                    <a:pt x="3509" y="73"/>
                  </a:lnTo>
                  <a:lnTo>
                    <a:pt x="3217" y="0"/>
                  </a:lnTo>
                  <a:lnTo>
                    <a:pt x="296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9" name="Google Shape;5289;p70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extrusionOk="0">
                  <a:moveTo>
                    <a:pt x="915" y="1"/>
                  </a:move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0" name="Google Shape;5290;p70"/>
            <p:cNvSpPr/>
            <p:nvPr/>
          </p:nvSpPr>
          <p:spPr>
            <a:xfrm>
              <a:off x="6390050" y="4638000"/>
              <a:ext cx="251325" cy="137100"/>
            </a:xfrm>
            <a:custGeom>
              <a:avLst/>
              <a:gdLst/>
              <a:ahLst/>
              <a:cxnLst/>
              <a:rect l="l" t="t" r="r" b="b"/>
              <a:pathLst>
                <a:path w="10053" h="5484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95" y="37"/>
                  </a:lnTo>
                  <a:lnTo>
                    <a:pt x="476" y="110"/>
                  </a:lnTo>
                  <a:lnTo>
                    <a:pt x="220" y="257"/>
                  </a:lnTo>
                  <a:lnTo>
                    <a:pt x="1" y="403"/>
                  </a:lnTo>
                  <a:lnTo>
                    <a:pt x="1" y="403"/>
                  </a:lnTo>
                  <a:lnTo>
                    <a:pt x="878" y="1243"/>
                  </a:lnTo>
                  <a:lnTo>
                    <a:pt x="878" y="1243"/>
                  </a:lnTo>
                  <a:lnTo>
                    <a:pt x="805" y="1353"/>
                  </a:lnTo>
                  <a:lnTo>
                    <a:pt x="768" y="1463"/>
                  </a:lnTo>
                  <a:lnTo>
                    <a:pt x="768" y="1536"/>
                  </a:lnTo>
                  <a:lnTo>
                    <a:pt x="768" y="1646"/>
                  </a:lnTo>
                  <a:lnTo>
                    <a:pt x="915" y="1828"/>
                  </a:lnTo>
                  <a:lnTo>
                    <a:pt x="1097" y="1974"/>
                  </a:lnTo>
                  <a:lnTo>
                    <a:pt x="1097" y="1974"/>
                  </a:lnTo>
                  <a:lnTo>
                    <a:pt x="1499" y="1974"/>
                  </a:lnTo>
                  <a:lnTo>
                    <a:pt x="1499" y="1974"/>
                  </a:lnTo>
                  <a:lnTo>
                    <a:pt x="1646" y="1974"/>
                  </a:lnTo>
                  <a:lnTo>
                    <a:pt x="1755" y="2011"/>
                  </a:lnTo>
                  <a:lnTo>
                    <a:pt x="1755" y="2011"/>
                  </a:lnTo>
                  <a:lnTo>
                    <a:pt x="2523" y="2267"/>
                  </a:lnTo>
                  <a:lnTo>
                    <a:pt x="3291" y="2596"/>
                  </a:lnTo>
                  <a:lnTo>
                    <a:pt x="3291" y="2596"/>
                  </a:lnTo>
                  <a:lnTo>
                    <a:pt x="3473" y="2706"/>
                  </a:lnTo>
                  <a:lnTo>
                    <a:pt x="3619" y="2815"/>
                  </a:lnTo>
                  <a:lnTo>
                    <a:pt x="3693" y="2998"/>
                  </a:lnTo>
                  <a:lnTo>
                    <a:pt x="3766" y="3144"/>
                  </a:lnTo>
                  <a:lnTo>
                    <a:pt x="3802" y="3327"/>
                  </a:lnTo>
                  <a:lnTo>
                    <a:pt x="3802" y="3546"/>
                  </a:lnTo>
                  <a:lnTo>
                    <a:pt x="3766" y="3729"/>
                  </a:lnTo>
                  <a:lnTo>
                    <a:pt x="3656" y="3912"/>
                  </a:lnTo>
                  <a:lnTo>
                    <a:pt x="3656" y="3912"/>
                  </a:lnTo>
                  <a:lnTo>
                    <a:pt x="3619" y="4094"/>
                  </a:lnTo>
                  <a:lnTo>
                    <a:pt x="3583" y="4314"/>
                  </a:lnTo>
                  <a:lnTo>
                    <a:pt x="3583" y="4314"/>
                  </a:lnTo>
                  <a:lnTo>
                    <a:pt x="4168" y="4314"/>
                  </a:lnTo>
                  <a:lnTo>
                    <a:pt x="4168" y="4314"/>
                  </a:lnTo>
                  <a:lnTo>
                    <a:pt x="4314" y="4314"/>
                  </a:lnTo>
                  <a:lnTo>
                    <a:pt x="4460" y="4350"/>
                  </a:lnTo>
                  <a:lnTo>
                    <a:pt x="4460" y="4350"/>
                  </a:lnTo>
                  <a:lnTo>
                    <a:pt x="4679" y="4423"/>
                  </a:lnTo>
                  <a:lnTo>
                    <a:pt x="4862" y="4570"/>
                  </a:lnTo>
                  <a:lnTo>
                    <a:pt x="5045" y="4679"/>
                  </a:lnTo>
                  <a:lnTo>
                    <a:pt x="5228" y="4789"/>
                  </a:lnTo>
                  <a:lnTo>
                    <a:pt x="5228" y="4789"/>
                  </a:lnTo>
                  <a:lnTo>
                    <a:pt x="5520" y="4862"/>
                  </a:lnTo>
                  <a:lnTo>
                    <a:pt x="5813" y="4899"/>
                  </a:lnTo>
                  <a:lnTo>
                    <a:pt x="5813" y="4899"/>
                  </a:lnTo>
                  <a:lnTo>
                    <a:pt x="6105" y="4862"/>
                  </a:lnTo>
                  <a:lnTo>
                    <a:pt x="6105" y="4862"/>
                  </a:lnTo>
                  <a:lnTo>
                    <a:pt x="6215" y="4789"/>
                  </a:lnTo>
                  <a:lnTo>
                    <a:pt x="6324" y="4679"/>
                  </a:lnTo>
                  <a:lnTo>
                    <a:pt x="6544" y="4350"/>
                  </a:lnTo>
                  <a:lnTo>
                    <a:pt x="6544" y="4350"/>
                  </a:lnTo>
                  <a:lnTo>
                    <a:pt x="6653" y="4241"/>
                  </a:lnTo>
                  <a:lnTo>
                    <a:pt x="6799" y="4131"/>
                  </a:lnTo>
                  <a:lnTo>
                    <a:pt x="6946" y="4058"/>
                  </a:lnTo>
                  <a:lnTo>
                    <a:pt x="7092" y="4021"/>
                  </a:lnTo>
                  <a:lnTo>
                    <a:pt x="7092" y="4021"/>
                  </a:lnTo>
                  <a:lnTo>
                    <a:pt x="7275" y="4058"/>
                  </a:lnTo>
                  <a:lnTo>
                    <a:pt x="7457" y="4131"/>
                  </a:lnTo>
                  <a:lnTo>
                    <a:pt x="7457" y="4131"/>
                  </a:lnTo>
                  <a:lnTo>
                    <a:pt x="7786" y="4350"/>
                  </a:lnTo>
                  <a:lnTo>
                    <a:pt x="7933" y="4497"/>
                  </a:lnTo>
                  <a:lnTo>
                    <a:pt x="8079" y="4679"/>
                  </a:lnTo>
                  <a:lnTo>
                    <a:pt x="8079" y="4679"/>
                  </a:lnTo>
                  <a:lnTo>
                    <a:pt x="8225" y="4862"/>
                  </a:lnTo>
                  <a:lnTo>
                    <a:pt x="8371" y="5045"/>
                  </a:lnTo>
                  <a:lnTo>
                    <a:pt x="8554" y="5191"/>
                  </a:lnTo>
                  <a:lnTo>
                    <a:pt x="8737" y="5301"/>
                  </a:lnTo>
                  <a:lnTo>
                    <a:pt x="8919" y="5374"/>
                  </a:lnTo>
                  <a:lnTo>
                    <a:pt x="9139" y="5447"/>
                  </a:lnTo>
                  <a:lnTo>
                    <a:pt x="9358" y="5483"/>
                  </a:lnTo>
                  <a:lnTo>
                    <a:pt x="9577" y="5483"/>
                  </a:lnTo>
                  <a:lnTo>
                    <a:pt x="9577" y="5483"/>
                  </a:lnTo>
                  <a:lnTo>
                    <a:pt x="10053" y="5447"/>
                  </a:lnTo>
                  <a:lnTo>
                    <a:pt x="10053" y="5447"/>
                  </a:lnTo>
                  <a:lnTo>
                    <a:pt x="9979" y="5191"/>
                  </a:lnTo>
                  <a:lnTo>
                    <a:pt x="9979" y="5081"/>
                  </a:lnTo>
                  <a:lnTo>
                    <a:pt x="9906" y="5008"/>
                  </a:lnTo>
                  <a:lnTo>
                    <a:pt x="9906" y="5008"/>
                  </a:lnTo>
                  <a:lnTo>
                    <a:pt x="9760" y="4935"/>
                  </a:lnTo>
                  <a:lnTo>
                    <a:pt x="9614" y="4862"/>
                  </a:lnTo>
                  <a:lnTo>
                    <a:pt x="9358" y="4643"/>
                  </a:lnTo>
                  <a:lnTo>
                    <a:pt x="9139" y="4387"/>
                  </a:lnTo>
                  <a:lnTo>
                    <a:pt x="8883" y="4131"/>
                  </a:lnTo>
                  <a:lnTo>
                    <a:pt x="8883" y="4131"/>
                  </a:lnTo>
                  <a:lnTo>
                    <a:pt x="8700" y="3912"/>
                  </a:lnTo>
                  <a:lnTo>
                    <a:pt x="8664" y="3802"/>
                  </a:lnTo>
                  <a:lnTo>
                    <a:pt x="8627" y="3692"/>
                  </a:lnTo>
                  <a:lnTo>
                    <a:pt x="8627" y="3583"/>
                  </a:lnTo>
                  <a:lnTo>
                    <a:pt x="8627" y="3473"/>
                  </a:lnTo>
                  <a:lnTo>
                    <a:pt x="8773" y="3290"/>
                  </a:lnTo>
                  <a:lnTo>
                    <a:pt x="8773" y="3290"/>
                  </a:lnTo>
                  <a:lnTo>
                    <a:pt x="7421" y="2048"/>
                  </a:lnTo>
                  <a:lnTo>
                    <a:pt x="7421" y="2048"/>
                  </a:lnTo>
                  <a:lnTo>
                    <a:pt x="7311" y="2011"/>
                  </a:lnTo>
                  <a:lnTo>
                    <a:pt x="7238" y="1974"/>
                  </a:lnTo>
                  <a:lnTo>
                    <a:pt x="7238" y="1974"/>
                  </a:lnTo>
                  <a:lnTo>
                    <a:pt x="5703" y="1390"/>
                  </a:lnTo>
                  <a:lnTo>
                    <a:pt x="4935" y="1134"/>
                  </a:lnTo>
                  <a:lnTo>
                    <a:pt x="4204" y="805"/>
                  </a:lnTo>
                  <a:lnTo>
                    <a:pt x="4204" y="805"/>
                  </a:lnTo>
                  <a:lnTo>
                    <a:pt x="3912" y="695"/>
                  </a:lnTo>
                  <a:lnTo>
                    <a:pt x="3656" y="659"/>
                  </a:lnTo>
                  <a:lnTo>
                    <a:pt x="3656" y="659"/>
                  </a:lnTo>
                  <a:lnTo>
                    <a:pt x="3437" y="695"/>
                  </a:lnTo>
                  <a:lnTo>
                    <a:pt x="3254" y="768"/>
                  </a:lnTo>
                  <a:lnTo>
                    <a:pt x="3035" y="914"/>
                  </a:lnTo>
                  <a:lnTo>
                    <a:pt x="2852" y="1061"/>
                  </a:lnTo>
                  <a:lnTo>
                    <a:pt x="2852" y="1061"/>
                  </a:lnTo>
                  <a:lnTo>
                    <a:pt x="2742" y="1170"/>
                  </a:lnTo>
                  <a:lnTo>
                    <a:pt x="2742" y="1170"/>
                  </a:lnTo>
                  <a:lnTo>
                    <a:pt x="2450" y="1353"/>
                  </a:lnTo>
                  <a:lnTo>
                    <a:pt x="2304" y="1390"/>
                  </a:lnTo>
                  <a:lnTo>
                    <a:pt x="2194" y="1426"/>
                  </a:lnTo>
                  <a:lnTo>
                    <a:pt x="2194" y="1426"/>
                  </a:lnTo>
                  <a:lnTo>
                    <a:pt x="2084" y="1390"/>
                  </a:lnTo>
                  <a:lnTo>
                    <a:pt x="1975" y="1280"/>
                  </a:lnTo>
                  <a:lnTo>
                    <a:pt x="1902" y="1097"/>
                  </a:lnTo>
                  <a:lnTo>
                    <a:pt x="1828" y="805"/>
                  </a:lnTo>
                  <a:lnTo>
                    <a:pt x="1828" y="805"/>
                  </a:lnTo>
                  <a:lnTo>
                    <a:pt x="1792" y="586"/>
                  </a:lnTo>
                  <a:lnTo>
                    <a:pt x="1682" y="403"/>
                  </a:lnTo>
                  <a:lnTo>
                    <a:pt x="1536" y="257"/>
                  </a:lnTo>
                  <a:lnTo>
                    <a:pt x="1353" y="110"/>
                  </a:lnTo>
                  <a:lnTo>
                    <a:pt x="1353" y="110"/>
                  </a:lnTo>
                  <a:lnTo>
                    <a:pt x="1134" y="37"/>
                  </a:lnTo>
                  <a:lnTo>
                    <a:pt x="91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1" name="Google Shape;5291;p70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extrusionOk="0">
                  <a:moveTo>
                    <a:pt x="3546" y="1"/>
                  </a:move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2" name="Google Shape;5292;p70"/>
            <p:cNvSpPr/>
            <p:nvPr/>
          </p:nvSpPr>
          <p:spPr>
            <a:xfrm>
              <a:off x="6326100" y="3896000"/>
              <a:ext cx="147150" cy="279650"/>
            </a:xfrm>
            <a:custGeom>
              <a:avLst/>
              <a:gdLst/>
              <a:ahLst/>
              <a:cxnLst/>
              <a:rect l="l" t="t" r="r" b="b"/>
              <a:pathLst>
                <a:path w="5886" h="11186" fill="none" extrusionOk="0">
                  <a:moveTo>
                    <a:pt x="3546" y="1"/>
                  </a:moveTo>
                  <a:lnTo>
                    <a:pt x="3546" y="1"/>
                  </a:lnTo>
                  <a:lnTo>
                    <a:pt x="3582" y="366"/>
                  </a:lnTo>
                  <a:lnTo>
                    <a:pt x="3582" y="513"/>
                  </a:lnTo>
                  <a:lnTo>
                    <a:pt x="3619" y="659"/>
                  </a:lnTo>
                  <a:lnTo>
                    <a:pt x="3619" y="659"/>
                  </a:lnTo>
                  <a:lnTo>
                    <a:pt x="3729" y="1024"/>
                  </a:lnTo>
                  <a:lnTo>
                    <a:pt x="3765" y="1207"/>
                  </a:lnTo>
                  <a:lnTo>
                    <a:pt x="3765" y="1390"/>
                  </a:lnTo>
                  <a:lnTo>
                    <a:pt x="3729" y="1573"/>
                  </a:lnTo>
                  <a:lnTo>
                    <a:pt x="3655" y="1719"/>
                  </a:lnTo>
                  <a:lnTo>
                    <a:pt x="3582" y="1902"/>
                  </a:lnTo>
                  <a:lnTo>
                    <a:pt x="3436" y="2084"/>
                  </a:lnTo>
                  <a:lnTo>
                    <a:pt x="3436" y="2084"/>
                  </a:lnTo>
                  <a:lnTo>
                    <a:pt x="3363" y="2194"/>
                  </a:lnTo>
                  <a:lnTo>
                    <a:pt x="3326" y="2304"/>
                  </a:lnTo>
                  <a:lnTo>
                    <a:pt x="3217" y="2596"/>
                  </a:lnTo>
                  <a:lnTo>
                    <a:pt x="3217" y="2596"/>
                  </a:lnTo>
                  <a:lnTo>
                    <a:pt x="3838" y="3400"/>
                  </a:lnTo>
                  <a:lnTo>
                    <a:pt x="3838" y="3400"/>
                  </a:lnTo>
                  <a:lnTo>
                    <a:pt x="3838" y="4095"/>
                  </a:lnTo>
                  <a:lnTo>
                    <a:pt x="3875" y="4460"/>
                  </a:lnTo>
                  <a:lnTo>
                    <a:pt x="3948" y="4753"/>
                  </a:lnTo>
                  <a:lnTo>
                    <a:pt x="3948" y="4753"/>
                  </a:lnTo>
                  <a:lnTo>
                    <a:pt x="3984" y="5045"/>
                  </a:lnTo>
                  <a:lnTo>
                    <a:pt x="4021" y="5264"/>
                  </a:lnTo>
                  <a:lnTo>
                    <a:pt x="3984" y="5520"/>
                  </a:lnTo>
                  <a:lnTo>
                    <a:pt x="3911" y="5739"/>
                  </a:lnTo>
                  <a:lnTo>
                    <a:pt x="3765" y="6178"/>
                  </a:lnTo>
                  <a:lnTo>
                    <a:pt x="3546" y="6617"/>
                  </a:lnTo>
                  <a:lnTo>
                    <a:pt x="3546" y="6617"/>
                  </a:lnTo>
                  <a:lnTo>
                    <a:pt x="3473" y="6726"/>
                  </a:lnTo>
                  <a:lnTo>
                    <a:pt x="3363" y="6763"/>
                  </a:lnTo>
                  <a:lnTo>
                    <a:pt x="3363" y="6763"/>
                  </a:lnTo>
                  <a:lnTo>
                    <a:pt x="3326" y="6763"/>
                  </a:lnTo>
                  <a:lnTo>
                    <a:pt x="3326" y="6763"/>
                  </a:lnTo>
                  <a:lnTo>
                    <a:pt x="3217" y="6763"/>
                  </a:lnTo>
                  <a:lnTo>
                    <a:pt x="3217" y="6763"/>
                  </a:lnTo>
                  <a:lnTo>
                    <a:pt x="3071" y="6763"/>
                  </a:lnTo>
                  <a:lnTo>
                    <a:pt x="2961" y="6799"/>
                  </a:lnTo>
                  <a:lnTo>
                    <a:pt x="2888" y="6873"/>
                  </a:lnTo>
                  <a:lnTo>
                    <a:pt x="2815" y="6946"/>
                  </a:lnTo>
                  <a:lnTo>
                    <a:pt x="2705" y="7128"/>
                  </a:lnTo>
                  <a:lnTo>
                    <a:pt x="2669" y="7384"/>
                  </a:lnTo>
                  <a:lnTo>
                    <a:pt x="2669" y="7384"/>
                  </a:lnTo>
                  <a:lnTo>
                    <a:pt x="2595" y="7604"/>
                  </a:lnTo>
                  <a:lnTo>
                    <a:pt x="2449" y="7786"/>
                  </a:lnTo>
                  <a:lnTo>
                    <a:pt x="2266" y="7859"/>
                  </a:lnTo>
                  <a:lnTo>
                    <a:pt x="2047" y="7933"/>
                  </a:lnTo>
                  <a:lnTo>
                    <a:pt x="2047" y="7933"/>
                  </a:lnTo>
                  <a:lnTo>
                    <a:pt x="1645" y="7933"/>
                  </a:lnTo>
                  <a:lnTo>
                    <a:pt x="1426" y="7969"/>
                  </a:lnTo>
                  <a:lnTo>
                    <a:pt x="1316" y="8079"/>
                  </a:lnTo>
                  <a:lnTo>
                    <a:pt x="1316" y="8079"/>
                  </a:lnTo>
                  <a:lnTo>
                    <a:pt x="951" y="8444"/>
                  </a:lnTo>
                  <a:lnTo>
                    <a:pt x="658" y="8810"/>
                  </a:lnTo>
                  <a:lnTo>
                    <a:pt x="329" y="9212"/>
                  </a:lnTo>
                  <a:lnTo>
                    <a:pt x="73" y="9614"/>
                  </a:lnTo>
                  <a:lnTo>
                    <a:pt x="73" y="9614"/>
                  </a:lnTo>
                  <a:lnTo>
                    <a:pt x="0" y="9760"/>
                  </a:lnTo>
                  <a:lnTo>
                    <a:pt x="0" y="9906"/>
                  </a:lnTo>
                  <a:lnTo>
                    <a:pt x="0" y="10016"/>
                  </a:lnTo>
                  <a:lnTo>
                    <a:pt x="73" y="10162"/>
                  </a:lnTo>
                  <a:lnTo>
                    <a:pt x="220" y="10418"/>
                  </a:lnTo>
                  <a:lnTo>
                    <a:pt x="256" y="10528"/>
                  </a:lnTo>
                  <a:lnTo>
                    <a:pt x="329" y="10674"/>
                  </a:lnTo>
                  <a:lnTo>
                    <a:pt x="329" y="10674"/>
                  </a:lnTo>
                  <a:lnTo>
                    <a:pt x="329" y="10747"/>
                  </a:lnTo>
                  <a:lnTo>
                    <a:pt x="329" y="10747"/>
                  </a:lnTo>
                  <a:lnTo>
                    <a:pt x="366" y="10893"/>
                  </a:lnTo>
                  <a:lnTo>
                    <a:pt x="439" y="11039"/>
                  </a:lnTo>
                  <a:lnTo>
                    <a:pt x="512" y="11149"/>
                  </a:lnTo>
                  <a:lnTo>
                    <a:pt x="658" y="11186"/>
                  </a:lnTo>
                  <a:lnTo>
                    <a:pt x="658" y="11186"/>
                  </a:lnTo>
                  <a:lnTo>
                    <a:pt x="768" y="11149"/>
                  </a:lnTo>
                  <a:lnTo>
                    <a:pt x="768" y="11149"/>
                  </a:lnTo>
                  <a:lnTo>
                    <a:pt x="878" y="11076"/>
                  </a:lnTo>
                  <a:lnTo>
                    <a:pt x="987" y="10930"/>
                  </a:lnTo>
                  <a:lnTo>
                    <a:pt x="1097" y="10784"/>
                  </a:lnTo>
                  <a:lnTo>
                    <a:pt x="1133" y="10637"/>
                  </a:lnTo>
                  <a:lnTo>
                    <a:pt x="1133" y="10637"/>
                  </a:lnTo>
                  <a:lnTo>
                    <a:pt x="1170" y="10455"/>
                  </a:lnTo>
                  <a:lnTo>
                    <a:pt x="1206" y="10235"/>
                  </a:lnTo>
                  <a:lnTo>
                    <a:pt x="1243" y="9906"/>
                  </a:lnTo>
                  <a:lnTo>
                    <a:pt x="1243" y="9906"/>
                  </a:lnTo>
                  <a:lnTo>
                    <a:pt x="1864" y="9650"/>
                  </a:lnTo>
                  <a:lnTo>
                    <a:pt x="1864" y="9650"/>
                  </a:lnTo>
                  <a:lnTo>
                    <a:pt x="2011" y="9541"/>
                  </a:lnTo>
                  <a:lnTo>
                    <a:pt x="2193" y="9431"/>
                  </a:lnTo>
                  <a:lnTo>
                    <a:pt x="2376" y="9321"/>
                  </a:lnTo>
                  <a:lnTo>
                    <a:pt x="2449" y="9285"/>
                  </a:lnTo>
                  <a:lnTo>
                    <a:pt x="2559" y="9285"/>
                  </a:lnTo>
                  <a:lnTo>
                    <a:pt x="2559" y="9285"/>
                  </a:lnTo>
                  <a:lnTo>
                    <a:pt x="2705" y="9285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851" y="9358"/>
                  </a:lnTo>
                  <a:lnTo>
                    <a:pt x="2924" y="9358"/>
                  </a:lnTo>
                  <a:lnTo>
                    <a:pt x="3034" y="9285"/>
                  </a:lnTo>
                  <a:lnTo>
                    <a:pt x="3217" y="9102"/>
                  </a:lnTo>
                  <a:lnTo>
                    <a:pt x="3217" y="9102"/>
                  </a:lnTo>
                  <a:lnTo>
                    <a:pt x="3509" y="8810"/>
                  </a:lnTo>
                  <a:lnTo>
                    <a:pt x="3655" y="8700"/>
                  </a:lnTo>
                  <a:lnTo>
                    <a:pt x="3838" y="8590"/>
                  </a:lnTo>
                  <a:lnTo>
                    <a:pt x="3838" y="8590"/>
                  </a:lnTo>
                  <a:lnTo>
                    <a:pt x="4094" y="8444"/>
                  </a:lnTo>
                  <a:lnTo>
                    <a:pt x="4350" y="8371"/>
                  </a:lnTo>
                  <a:lnTo>
                    <a:pt x="4935" y="8152"/>
                  </a:lnTo>
                  <a:lnTo>
                    <a:pt x="4935" y="8152"/>
                  </a:lnTo>
                  <a:lnTo>
                    <a:pt x="5117" y="8079"/>
                  </a:lnTo>
                  <a:lnTo>
                    <a:pt x="5227" y="7933"/>
                  </a:lnTo>
                  <a:lnTo>
                    <a:pt x="5264" y="7750"/>
                  </a:lnTo>
                  <a:lnTo>
                    <a:pt x="5227" y="7567"/>
                  </a:lnTo>
                  <a:lnTo>
                    <a:pt x="5227" y="7567"/>
                  </a:lnTo>
                  <a:lnTo>
                    <a:pt x="5081" y="7019"/>
                  </a:lnTo>
                  <a:lnTo>
                    <a:pt x="5008" y="6726"/>
                  </a:lnTo>
                  <a:lnTo>
                    <a:pt x="4971" y="6470"/>
                  </a:lnTo>
                  <a:lnTo>
                    <a:pt x="4971" y="6215"/>
                  </a:lnTo>
                  <a:lnTo>
                    <a:pt x="5008" y="5922"/>
                  </a:lnTo>
                  <a:lnTo>
                    <a:pt x="5081" y="5666"/>
                  </a:lnTo>
                  <a:lnTo>
                    <a:pt x="5154" y="5374"/>
                  </a:lnTo>
                  <a:lnTo>
                    <a:pt x="5154" y="5374"/>
                  </a:lnTo>
                  <a:lnTo>
                    <a:pt x="5191" y="5301"/>
                  </a:lnTo>
                  <a:lnTo>
                    <a:pt x="5191" y="5191"/>
                  </a:lnTo>
                  <a:lnTo>
                    <a:pt x="5117" y="4972"/>
                  </a:lnTo>
                  <a:lnTo>
                    <a:pt x="5117" y="4972"/>
                  </a:lnTo>
                  <a:lnTo>
                    <a:pt x="4898" y="4387"/>
                  </a:lnTo>
                  <a:lnTo>
                    <a:pt x="4752" y="4131"/>
                  </a:lnTo>
                  <a:lnTo>
                    <a:pt x="4606" y="3839"/>
                  </a:lnTo>
                  <a:lnTo>
                    <a:pt x="4606" y="3839"/>
                  </a:lnTo>
                  <a:lnTo>
                    <a:pt x="4423" y="3546"/>
                  </a:lnTo>
                  <a:lnTo>
                    <a:pt x="4240" y="3217"/>
                  </a:lnTo>
                  <a:lnTo>
                    <a:pt x="4057" y="2852"/>
                  </a:lnTo>
                  <a:lnTo>
                    <a:pt x="4021" y="2669"/>
                  </a:lnTo>
                  <a:lnTo>
                    <a:pt x="3984" y="2450"/>
                  </a:lnTo>
                  <a:lnTo>
                    <a:pt x="3984" y="2450"/>
                  </a:lnTo>
                  <a:lnTo>
                    <a:pt x="4277" y="2450"/>
                  </a:lnTo>
                  <a:lnTo>
                    <a:pt x="4386" y="2486"/>
                  </a:lnTo>
                  <a:lnTo>
                    <a:pt x="4533" y="2523"/>
                  </a:lnTo>
                  <a:lnTo>
                    <a:pt x="4533" y="2523"/>
                  </a:lnTo>
                  <a:lnTo>
                    <a:pt x="4752" y="2596"/>
                  </a:lnTo>
                  <a:lnTo>
                    <a:pt x="4898" y="2633"/>
                  </a:lnTo>
                  <a:lnTo>
                    <a:pt x="4898" y="2633"/>
                  </a:lnTo>
                  <a:lnTo>
                    <a:pt x="5008" y="2596"/>
                  </a:lnTo>
                  <a:lnTo>
                    <a:pt x="5081" y="2523"/>
                  </a:lnTo>
                  <a:lnTo>
                    <a:pt x="5264" y="2267"/>
                  </a:lnTo>
                  <a:lnTo>
                    <a:pt x="5264" y="2267"/>
                  </a:lnTo>
                  <a:lnTo>
                    <a:pt x="5373" y="2157"/>
                  </a:lnTo>
                  <a:lnTo>
                    <a:pt x="5483" y="2084"/>
                  </a:lnTo>
                  <a:lnTo>
                    <a:pt x="5483" y="2084"/>
                  </a:lnTo>
                  <a:lnTo>
                    <a:pt x="5629" y="1975"/>
                  </a:lnTo>
                  <a:lnTo>
                    <a:pt x="5739" y="1865"/>
                  </a:lnTo>
                  <a:lnTo>
                    <a:pt x="5812" y="1755"/>
                  </a:lnTo>
                  <a:lnTo>
                    <a:pt x="5885" y="1609"/>
                  </a:lnTo>
                  <a:lnTo>
                    <a:pt x="5885" y="1463"/>
                  </a:lnTo>
                  <a:lnTo>
                    <a:pt x="5885" y="1317"/>
                  </a:lnTo>
                  <a:lnTo>
                    <a:pt x="5812" y="1024"/>
                  </a:lnTo>
                  <a:lnTo>
                    <a:pt x="5812" y="1024"/>
                  </a:lnTo>
                  <a:lnTo>
                    <a:pt x="5556" y="951"/>
                  </a:lnTo>
                  <a:lnTo>
                    <a:pt x="5556" y="951"/>
                  </a:lnTo>
                  <a:lnTo>
                    <a:pt x="5520" y="951"/>
                  </a:lnTo>
                  <a:lnTo>
                    <a:pt x="5520" y="951"/>
                  </a:lnTo>
                  <a:lnTo>
                    <a:pt x="5264" y="988"/>
                  </a:lnTo>
                  <a:lnTo>
                    <a:pt x="5264" y="988"/>
                  </a:lnTo>
                  <a:lnTo>
                    <a:pt x="5008" y="951"/>
                  </a:lnTo>
                  <a:lnTo>
                    <a:pt x="4752" y="878"/>
                  </a:lnTo>
                  <a:lnTo>
                    <a:pt x="4533" y="732"/>
                  </a:lnTo>
                  <a:lnTo>
                    <a:pt x="4313" y="513"/>
                  </a:lnTo>
                  <a:lnTo>
                    <a:pt x="4313" y="513"/>
                  </a:lnTo>
                  <a:lnTo>
                    <a:pt x="4167" y="403"/>
                  </a:lnTo>
                  <a:lnTo>
                    <a:pt x="4021" y="257"/>
                  </a:lnTo>
                  <a:lnTo>
                    <a:pt x="354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3" name="Google Shape;5293;p70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extrusionOk="0">
                  <a:moveTo>
                    <a:pt x="4022" y="1"/>
                  </a:moveTo>
                  <a:lnTo>
                    <a:pt x="3875" y="74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02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4" name="Google Shape;5294;p70"/>
            <p:cNvSpPr/>
            <p:nvPr/>
          </p:nvSpPr>
          <p:spPr>
            <a:xfrm>
              <a:off x="6104950" y="4540225"/>
              <a:ext cx="125225" cy="147150"/>
            </a:xfrm>
            <a:custGeom>
              <a:avLst/>
              <a:gdLst/>
              <a:ahLst/>
              <a:cxnLst/>
              <a:rect l="l" t="t" r="r" b="b"/>
              <a:pathLst>
                <a:path w="5009" h="5886" fill="none" extrusionOk="0">
                  <a:moveTo>
                    <a:pt x="4022" y="1"/>
                  </a:moveTo>
                  <a:lnTo>
                    <a:pt x="4022" y="1"/>
                  </a:lnTo>
                  <a:lnTo>
                    <a:pt x="3875" y="74"/>
                  </a:lnTo>
                  <a:lnTo>
                    <a:pt x="3802" y="183"/>
                  </a:lnTo>
                  <a:lnTo>
                    <a:pt x="3802" y="183"/>
                  </a:lnTo>
                  <a:lnTo>
                    <a:pt x="3619" y="439"/>
                  </a:lnTo>
                  <a:lnTo>
                    <a:pt x="3400" y="659"/>
                  </a:lnTo>
                  <a:lnTo>
                    <a:pt x="2888" y="1061"/>
                  </a:lnTo>
                  <a:lnTo>
                    <a:pt x="2669" y="1243"/>
                  </a:lnTo>
                  <a:lnTo>
                    <a:pt x="2413" y="1463"/>
                  </a:lnTo>
                  <a:lnTo>
                    <a:pt x="2194" y="1682"/>
                  </a:lnTo>
                  <a:lnTo>
                    <a:pt x="2048" y="1974"/>
                  </a:lnTo>
                  <a:lnTo>
                    <a:pt x="2048" y="1974"/>
                  </a:lnTo>
                  <a:lnTo>
                    <a:pt x="1975" y="2011"/>
                  </a:lnTo>
                  <a:lnTo>
                    <a:pt x="1865" y="2084"/>
                  </a:lnTo>
                  <a:lnTo>
                    <a:pt x="1865" y="2084"/>
                  </a:lnTo>
                  <a:lnTo>
                    <a:pt x="1536" y="2340"/>
                  </a:lnTo>
                  <a:lnTo>
                    <a:pt x="1170" y="2596"/>
                  </a:lnTo>
                  <a:lnTo>
                    <a:pt x="1170" y="2596"/>
                  </a:lnTo>
                  <a:lnTo>
                    <a:pt x="1024" y="2742"/>
                  </a:lnTo>
                  <a:lnTo>
                    <a:pt x="915" y="2815"/>
                  </a:lnTo>
                  <a:lnTo>
                    <a:pt x="805" y="2852"/>
                  </a:lnTo>
                  <a:lnTo>
                    <a:pt x="805" y="2852"/>
                  </a:lnTo>
                  <a:lnTo>
                    <a:pt x="659" y="2815"/>
                  </a:lnTo>
                  <a:lnTo>
                    <a:pt x="659" y="2815"/>
                  </a:lnTo>
                  <a:lnTo>
                    <a:pt x="439" y="2779"/>
                  </a:lnTo>
                  <a:lnTo>
                    <a:pt x="439" y="2779"/>
                  </a:lnTo>
                  <a:lnTo>
                    <a:pt x="257" y="2815"/>
                  </a:lnTo>
                  <a:lnTo>
                    <a:pt x="111" y="2925"/>
                  </a:lnTo>
                  <a:lnTo>
                    <a:pt x="37" y="3108"/>
                  </a:lnTo>
                  <a:lnTo>
                    <a:pt x="1" y="3327"/>
                  </a:lnTo>
                  <a:lnTo>
                    <a:pt x="1" y="3327"/>
                  </a:lnTo>
                  <a:lnTo>
                    <a:pt x="1" y="3729"/>
                  </a:lnTo>
                  <a:lnTo>
                    <a:pt x="37" y="3912"/>
                  </a:lnTo>
                  <a:lnTo>
                    <a:pt x="111" y="4094"/>
                  </a:lnTo>
                  <a:lnTo>
                    <a:pt x="111" y="4094"/>
                  </a:lnTo>
                  <a:lnTo>
                    <a:pt x="293" y="4533"/>
                  </a:lnTo>
                  <a:lnTo>
                    <a:pt x="476" y="4935"/>
                  </a:lnTo>
                  <a:lnTo>
                    <a:pt x="622" y="5154"/>
                  </a:lnTo>
                  <a:lnTo>
                    <a:pt x="768" y="5301"/>
                  </a:lnTo>
                  <a:lnTo>
                    <a:pt x="988" y="5447"/>
                  </a:lnTo>
                  <a:lnTo>
                    <a:pt x="1244" y="5520"/>
                  </a:lnTo>
                  <a:lnTo>
                    <a:pt x="1244" y="5520"/>
                  </a:lnTo>
                  <a:lnTo>
                    <a:pt x="1573" y="5557"/>
                  </a:lnTo>
                  <a:lnTo>
                    <a:pt x="1902" y="5593"/>
                  </a:lnTo>
                  <a:lnTo>
                    <a:pt x="1902" y="5593"/>
                  </a:lnTo>
                  <a:lnTo>
                    <a:pt x="2267" y="5630"/>
                  </a:lnTo>
                  <a:lnTo>
                    <a:pt x="2450" y="5666"/>
                  </a:lnTo>
                  <a:lnTo>
                    <a:pt x="2596" y="5739"/>
                  </a:lnTo>
                  <a:lnTo>
                    <a:pt x="2596" y="5739"/>
                  </a:lnTo>
                  <a:lnTo>
                    <a:pt x="2706" y="5812"/>
                  </a:lnTo>
                  <a:lnTo>
                    <a:pt x="2852" y="5849"/>
                  </a:lnTo>
                  <a:lnTo>
                    <a:pt x="3108" y="5885"/>
                  </a:lnTo>
                  <a:lnTo>
                    <a:pt x="3108" y="5885"/>
                  </a:lnTo>
                  <a:lnTo>
                    <a:pt x="3364" y="5885"/>
                  </a:lnTo>
                  <a:lnTo>
                    <a:pt x="3619" y="5849"/>
                  </a:lnTo>
                  <a:lnTo>
                    <a:pt x="3619" y="5849"/>
                  </a:lnTo>
                  <a:lnTo>
                    <a:pt x="3839" y="5081"/>
                  </a:lnTo>
                  <a:lnTo>
                    <a:pt x="3948" y="4752"/>
                  </a:lnTo>
                  <a:lnTo>
                    <a:pt x="4095" y="4387"/>
                  </a:lnTo>
                  <a:lnTo>
                    <a:pt x="4241" y="4058"/>
                  </a:lnTo>
                  <a:lnTo>
                    <a:pt x="4424" y="3729"/>
                  </a:lnTo>
                  <a:lnTo>
                    <a:pt x="4643" y="3437"/>
                  </a:lnTo>
                  <a:lnTo>
                    <a:pt x="4935" y="3181"/>
                  </a:lnTo>
                  <a:lnTo>
                    <a:pt x="4935" y="3181"/>
                  </a:lnTo>
                  <a:lnTo>
                    <a:pt x="4679" y="2632"/>
                  </a:lnTo>
                  <a:lnTo>
                    <a:pt x="4570" y="2413"/>
                  </a:lnTo>
                  <a:lnTo>
                    <a:pt x="4497" y="2157"/>
                  </a:lnTo>
                  <a:lnTo>
                    <a:pt x="4497" y="2157"/>
                  </a:lnTo>
                  <a:lnTo>
                    <a:pt x="4460" y="1974"/>
                  </a:lnTo>
                  <a:lnTo>
                    <a:pt x="4460" y="1865"/>
                  </a:lnTo>
                  <a:lnTo>
                    <a:pt x="4497" y="1719"/>
                  </a:lnTo>
                  <a:lnTo>
                    <a:pt x="4570" y="1609"/>
                  </a:lnTo>
                  <a:lnTo>
                    <a:pt x="4753" y="1390"/>
                  </a:lnTo>
                  <a:lnTo>
                    <a:pt x="4935" y="1170"/>
                  </a:lnTo>
                  <a:lnTo>
                    <a:pt x="4935" y="1170"/>
                  </a:lnTo>
                  <a:lnTo>
                    <a:pt x="5008" y="1097"/>
                  </a:lnTo>
                  <a:lnTo>
                    <a:pt x="5008" y="988"/>
                  </a:lnTo>
                  <a:lnTo>
                    <a:pt x="5008" y="988"/>
                  </a:lnTo>
                  <a:lnTo>
                    <a:pt x="5008" y="841"/>
                  </a:lnTo>
                  <a:lnTo>
                    <a:pt x="5008" y="805"/>
                  </a:lnTo>
                  <a:lnTo>
                    <a:pt x="4972" y="732"/>
                  </a:lnTo>
                  <a:lnTo>
                    <a:pt x="4972" y="732"/>
                  </a:lnTo>
                  <a:lnTo>
                    <a:pt x="402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5" name="Google Shape;5295;p70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extrusionOk="0">
                  <a:moveTo>
                    <a:pt x="1609" y="3144"/>
                  </a:moveTo>
                  <a:lnTo>
                    <a:pt x="1719" y="3290"/>
                  </a:lnTo>
                  <a:lnTo>
                    <a:pt x="1536" y="3363"/>
                  </a:lnTo>
                  <a:lnTo>
                    <a:pt x="1499" y="3326"/>
                  </a:lnTo>
                  <a:lnTo>
                    <a:pt x="1463" y="3253"/>
                  </a:lnTo>
                  <a:lnTo>
                    <a:pt x="1609" y="3144"/>
                  </a:lnTo>
                  <a:close/>
                  <a:moveTo>
                    <a:pt x="2888" y="0"/>
                  </a:move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6" name="Google Shape;5296;p70"/>
            <p:cNvSpPr/>
            <p:nvPr/>
          </p:nvSpPr>
          <p:spPr>
            <a:xfrm>
              <a:off x="4799150" y="3254525"/>
              <a:ext cx="6425" cy="5500"/>
            </a:xfrm>
            <a:custGeom>
              <a:avLst/>
              <a:gdLst/>
              <a:ahLst/>
              <a:cxnLst/>
              <a:rect l="l" t="t" r="r" b="b"/>
              <a:pathLst>
                <a:path w="257" h="220" fill="none" extrusionOk="0">
                  <a:moveTo>
                    <a:pt x="74" y="220"/>
                  </a:moveTo>
                  <a:lnTo>
                    <a:pt x="74" y="220"/>
                  </a:lnTo>
                  <a:lnTo>
                    <a:pt x="37" y="18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74" y="220"/>
                  </a:lnTo>
                  <a:lnTo>
                    <a:pt x="74" y="220"/>
                  </a:lnTo>
                  <a:lnTo>
                    <a:pt x="74" y="22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7" name="Google Shape;5297;p70"/>
            <p:cNvSpPr/>
            <p:nvPr/>
          </p:nvSpPr>
          <p:spPr>
            <a:xfrm>
              <a:off x="4762600" y="3175950"/>
              <a:ext cx="136175" cy="142575"/>
            </a:xfrm>
            <a:custGeom>
              <a:avLst/>
              <a:gdLst/>
              <a:ahLst/>
              <a:cxnLst/>
              <a:rect l="l" t="t" r="r" b="b"/>
              <a:pathLst>
                <a:path w="5447" h="5703" fill="none" extrusionOk="0">
                  <a:moveTo>
                    <a:pt x="2888" y="0"/>
                  </a:moveTo>
                  <a:lnTo>
                    <a:pt x="2888" y="0"/>
                  </a:lnTo>
                  <a:lnTo>
                    <a:pt x="2633" y="183"/>
                  </a:lnTo>
                  <a:lnTo>
                    <a:pt x="2559" y="256"/>
                  </a:lnTo>
                  <a:lnTo>
                    <a:pt x="2486" y="366"/>
                  </a:lnTo>
                  <a:lnTo>
                    <a:pt x="2486" y="366"/>
                  </a:lnTo>
                  <a:lnTo>
                    <a:pt x="2377" y="548"/>
                  </a:lnTo>
                  <a:lnTo>
                    <a:pt x="2230" y="695"/>
                  </a:lnTo>
                  <a:lnTo>
                    <a:pt x="2048" y="768"/>
                  </a:lnTo>
                  <a:lnTo>
                    <a:pt x="1828" y="841"/>
                  </a:lnTo>
                  <a:lnTo>
                    <a:pt x="1828" y="841"/>
                  </a:lnTo>
                  <a:lnTo>
                    <a:pt x="1499" y="1024"/>
                  </a:lnTo>
                  <a:lnTo>
                    <a:pt x="1317" y="1060"/>
                  </a:lnTo>
                  <a:lnTo>
                    <a:pt x="1134" y="1097"/>
                  </a:lnTo>
                  <a:lnTo>
                    <a:pt x="1134" y="1097"/>
                  </a:lnTo>
                  <a:lnTo>
                    <a:pt x="1024" y="1097"/>
                  </a:lnTo>
                  <a:lnTo>
                    <a:pt x="1024" y="1097"/>
                  </a:lnTo>
                  <a:lnTo>
                    <a:pt x="768" y="1097"/>
                  </a:lnTo>
                  <a:lnTo>
                    <a:pt x="768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403" y="1133"/>
                  </a:lnTo>
                  <a:lnTo>
                    <a:pt x="293" y="1170"/>
                  </a:lnTo>
                  <a:lnTo>
                    <a:pt x="184" y="1280"/>
                  </a:lnTo>
                  <a:lnTo>
                    <a:pt x="74" y="1353"/>
                  </a:lnTo>
                  <a:lnTo>
                    <a:pt x="37" y="1462"/>
                  </a:lnTo>
                  <a:lnTo>
                    <a:pt x="1" y="1572"/>
                  </a:lnTo>
                  <a:lnTo>
                    <a:pt x="1" y="1718"/>
                  </a:lnTo>
                  <a:lnTo>
                    <a:pt x="37" y="1828"/>
                  </a:lnTo>
                  <a:lnTo>
                    <a:pt x="37" y="1828"/>
                  </a:lnTo>
                  <a:lnTo>
                    <a:pt x="147" y="2084"/>
                  </a:lnTo>
                  <a:lnTo>
                    <a:pt x="220" y="2303"/>
                  </a:lnTo>
                  <a:lnTo>
                    <a:pt x="220" y="2559"/>
                  </a:lnTo>
                  <a:lnTo>
                    <a:pt x="220" y="2815"/>
                  </a:lnTo>
                  <a:lnTo>
                    <a:pt x="220" y="2815"/>
                  </a:lnTo>
                  <a:lnTo>
                    <a:pt x="220" y="2924"/>
                  </a:lnTo>
                  <a:lnTo>
                    <a:pt x="293" y="2997"/>
                  </a:lnTo>
                  <a:lnTo>
                    <a:pt x="366" y="3071"/>
                  </a:lnTo>
                  <a:lnTo>
                    <a:pt x="439" y="3144"/>
                  </a:lnTo>
                  <a:lnTo>
                    <a:pt x="439" y="3144"/>
                  </a:lnTo>
                  <a:lnTo>
                    <a:pt x="695" y="3180"/>
                  </a:lnTo>
                  <a:lnTo>
                    <a:pt x="878" y="3290"/>
                  </a:lnTo>
                  <a:lnTo>
                    <a:pt x="1024" y="3400"/>
                  </a:lnTo>
                  <a:lnTo>
                    <a:pt x="1097" y="3546"/>
                  </a:lnTo>
                  <a:lnTo>
                    <a:pt x="1207" y="3728"/>
                  </a:lnTo>
                  <a:lnTo>
                    <a:pt x="1244" y="3911"/>
                  </a:lnTo>
                  <a:lnTo>
                    <a:pt x="1390" y="4277"/>
                  </a:lnTo>
                  <a:lnTo>
                    <a:pt x="1390" y="4277"/>
                  </a:lnTo>
                  <a:lnTo>
                    <a:pt x="1573" y="4715"/>
                  </a:lnTo>
                  <a:lnTo>
                    <a:pt x="1792" y="5081"/>
                  </a:lnTo>
                  <a:lnTo>
                    <a:pt x="1938" y="5264"/>
                  </a:lnTo>
                  <a:lnTo>
                    <a:pt x="2121" y="5410"/>
                  </a:lnTo>
                  <a:lnTo>
                    <a:pt x="2340" y="5556"/>
                  </a:lnTo>
                  <a:lnTo>
                    <a:pt x="2559" y="5702"/>
                  </a:lnTo>
                  <a:lnTo>
                    <a:pt x="2559" y="5702"/>
                  </a:lnTo>
                  <a:lnTo>
                    <a:pt x="3290" y="2888"/>
                  </a:lnTo>
                  <a:lnTo>
                    <a:pt x="3290" y="2888"/>
                  </a:lnTo>
                  <a:lnTo>
                    <a:pt x="3437" y="3034"/>
                  </a:lnTo>
                  <a:lnTo>
                    <a:pt x="3583" y="3217"/>
                  </a:lnTo>
                  <a:lnTo>
                    <a:pt x="3656" y="3363"/>
                  </a:lnTo>
                  <a:lnTo>
                    <a:pt x="3729" y="3546"/>
                  </a:lnTo>
                  <a:lnTo>
                    <a:pt x="3802" y="3911"/>
                  </a:lnTo>
                  <a:lnTo>
                    <a:pt x="3839" y="4240"/>
                  </a:lnTo>
                  <a:lnTo>
                    <a:pt x="3839" y="4240"/>
                  </a:lnTo>
                  <a:lnTo>
                    <a:pt x="4497" y="4533"/>
                  </a:lnTo>
                  <a:lnTo>
                    <a:pt x="4497" y="4533"/>
                  </a:lnTo>
                  <a:lnTo>
                    <a:pt x="4826" y="4204"/>
                  </a:lnTo>
                  <a:lnTo>
                    <a:pt x="4899" y="4094"/>
                  </a:lnTo>
                  <a:lnTo>
                    <a:pt x="4935" y="4021"/>
                  </a:lnTo>
                  <a:lnTo>
                    <a:pt x="4935" y="3911"/>
                  </a:lnTo>
                  <a:lnTo>
                    <a:pt x="4862" y="3765"/>
                  </a:lnTo>
                  <a:lnTo>
                    <a:pt x="4606" y="3436"/>
                  </a:lnTo>
                  <a:lnTo>
                    <a:pt x="4606" y="3436"/>
                  </a:lnTo>
                  <a:lnTo>
                    <a:pt x="4350" y="3107"/>
                  </a:lnTo>
                  <a:lnTo>
                    <a:pt x="4058" y="2742"/>
                  </a:lnTo>
                  <a:lnTo>
                    <a:pt x="4058" y="2742"/>
                  </a:lnTo>
                  <a:lnTo>
                    <a:pt x="3693" y="2340"/>
                  </a:lnTo>
                  <a:lnTo>
                    <a:pt x="3473" y="2157"/>
                  </a:lnTo>
                  <a:lnTo>
                    <a:pt x="3254" y="2011"/>
                  </a:lnTo>
                  <a:lnTo>
                    <a:pt x="3254" y="2011"/>
                  </a:lnTo>
                  <a:lnTo>
                    <a:pt x="3108" y="1937"/>
                  </a:lnTo>
                  <a:lnTo>
                    <a:pt x="2998" y="1828"/>
                  </a:lnTo>
                  <a:lnTo>
                    <a:pt x="2925" y="1755"/>
                  </a:lnTo>
                  <a:lnTo>
                    <a:pt x="2852" y="1645"/>
                  </a:lnTo>
                  <a:lnTo>
                    <a:pt x="2742" y="1426"/>
                  </a:lnTo>
                  <a:lnTo>
                    <a:pt x="2706" y="1133"/>
                  </a:lnTo>
                  <a:lnTo>
                    <a:pt x="2706" y="1133"/>
                  </a:lnTo>
                  <a:lnTo>
                    <a:pt x="2852" y="1316"/>
                  </a:lnTo>
                  <a:lnTo>
                    <a:pt x="2998" y="1426"/>
                  </a:lnTo>
                  <a:lnTo>
                    <a:pt x="3181" y="1535"/>
                  </a:lnTo>
                  <a:lnTo>
                    <a:pt x="3364" y="1608"/>
                  </a:lnTo>
                  <a:lnTo>
                    <a:pt x="3766" y="1718"/>
                  </a:lnTo>
                  <a:lnTo>
                    <a:pt x="4131" y="1864"/>
                  </a:lnTo>
                  <a:lnTo>
                    <a:pt x="4131" y="1864"/>
                  </a:lnTo>
                  <a:lnTo>
                    <a:pt x="4241" y="1901"/>
                  </a:lnTo>
                  <a:lnTo>
                    <a:pt x="4350" y="1901"/>
                  </a:lnTo>
                  <a:lnTo>
                    <a:pt x="4350" y="1901"/>
                  </a:lnTo>
                  <a:lnTo>
                    <a:pt x="4460" y="1864"/>
                  </a:lnTo>
                  <a:lnTo>
                    <a:pt x="4460" y="1864"/>
                  </a:lnTo>
                  <a:lnTo>
                    <a:pt x="4679" y="1791"/>
                  </a:lnTo>
                  <a:lnTo>
                    <a:pt x="4899" y="1682"/>
                  </a:lnTo>
                  <a:lnTo>
                    <a:pt x="5081" y="1499"/>
                  </a:lnTo>
                  <a:lnTo>
                    <a:pt x="5228" y="1316"/>
                  </a:lnTo>
                  <a:lnTo>
                    <a:pt x="5337" y="1097"/>
                  </a:lnTo>
                  <a:lnTo>
                    <a:pt x="5410" y="841"/>
                  </a:lnTo>
                  <a:lnTo>
                    <a:pt x="5447" y="585"/>
                  </a:lnTo>
                  <a:lnTo>
                    <a:pt x="5447" y="329"/>
                  </a:lnTo>
                  <a:lnTo>
                    <a:pt x="5447" y="329"/>
                  </a:lnTo>
                  <a:lnTo>
                    <a:pt x="4168" y="37"/>
                  </a:lnTo>
                  <a:lnTo>
                    <a:pt x="4168" y="37"/>
                  </a:lnTo>
                  <a:lnTo>
                    <a:pt x="3948" y="0"/>
                  </a:lnTo>
                  <a:lnTo>
                    <a:pt x="3948" y="0"/>
                  </a:lnTo>
                  <a:lnTo>
                    <a:pt x="3912" y="37"/>
                  </a:lnTo>
                  <a:lnTo>
                    <a:pt x="3912" y="37"/>
                  </a:lnTo>
                  <a:lnTo>
                    <a:pt x="3802" y="110"/>
                  </a:lnTo>
                  <a:lnTo>
                    <a:pt x="3693" y="183"/>
                  </a:lnTo>
                  <a:lnTo>
                    <a:pt x="3619" y="220"/>
                  </a:lnTo>
                  <a:lnTo>
                    <a:pt x="3510" y="220"/>
                  </a:lnTo>
                  <a:lnTo>
                    <a:pt x="3510" y="220"/>
                  </a:lnTo>
                  <a:lnTo>
                    <a:pt x="3364" y="183"/>
                  </a:lnTo>
                  <a:lnTo>
                    <a:pt x="3181" y="146"/>
                  </a:lnTo>
                  <a:lnTo>
                    <a:pt x="288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8" name="Google Shape;5298;p70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extrusionOk="0">
                  <a:moveTo>
                    <a:pt x="73" y="0"/>
                  </a:move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9" name="Google Shape;5299;p70"/>
            <p:cNvSpPr/>
            <p:nvPr/>
          </p:nvSpPr>
          <p:spPr>
            <a:xfrm>
              <a:off x="6026375" y="461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0" name="Google Shape;5300;p70"/>
            <p:cNvSpPr/>
            <p:nvPr/>
          </p:nvSpPr>
          <p:spPr>
            <a:xfrm>
              <a:off x="5924950" y="4557600"/>
              <a:ext cx="254975" cy="194650"/>
            </a:xfrm>
            <a:custGeom>
              <a:avLst/>
              <a:gdLst/>
              <a:ahLst/>
              <a:cxnLst/>
              <a:rect l="l" t="t" r="r" b="b"/>
              <a:pathLst>
                <a:path w="10199" h="7786" fill="none" extrusionOk="0">
                  <a:moveTo>
                    <a:pt x="73" y="0"/>
                  </a:moveTo>
                  <a:lnTo>
                    <a:pt x="73" y="0"/>
                  </a:lnTo>
                  <a:lnTo>
                    <a:pt x="37" y="183"/>
                  </a:lnTo>
                  <a:lnTo>
                    <a:pt x="0" y="329"/>
                  </a:lnTo>
                  <a:lnTo>
                    <a:pt x="37" y="439"/>
                  </a:lnTo>
                  <a:lnTo>
                    <a:pt x="110" y="548"/>
                  </a:lnTo>
                  <a:lnTo>
                    <a:pt x="293" y="731"/>
                  </a:lnTo>
                  <a:lnTo>
                    <a:pt x="475" y="877"/>
                  </a:lnTo>
                  <a:lnTo>
                    <a:pt x="475" y="877"/>
                  </a:lnTo>
                  <a:lnTo>
                    <a:pt x="841" y="1170"/>
                  </a:lnTo>
                  <a:lnTo>
                    <a:pt x="1133" y="1462"/>
                  </a:lnTo>
                  <a:lnTo>
                    <a:pt x="1426" y="1791"/>
                  </a:lnTo>
                  <a:lnTo>
                    <a:pt x="1682" y="2157"/>
                  </a:lnTo>
                  <a:lnTo>
                    <a:pt x="2120" y="2851"/>
                  </a:lnTo>
                  <a:lnTo>
                    <a:pt x="2559" y="3619"/>
                  </a:lnTo>
                  <a:lnTo>
                    <a:pt x="2559" y="3619"/>
                  </a:lnTo>
                  <a:lnTo>
                    <a:pt x="2815" y="4094"/>
                  </a:lnTo>
                  <a:lnTo>
                    <a:pt x="3107" y="4533"/>
                  </a:lnTo>
                  <a:lnTo>
                    <a:pt x="3400" y="4935"/>
                  </a:lnTo>
                  <a:lnTo>
                    <a:pt x="3765" y="5337"/>
                  </a:lnTo>
                  <a:lnTo>
                    <a:pt x="3765" y="5337"/>
                  </a:lnTo>
                  <a:lnTo>
                    <a:pt x="4094" y="5629"/>
                  </a:lnTo>
                  <a:lnTo>
                    <a:pt x="4423" y="5922"/>
                  </a:lnTo>
                  <a:lnTo>
                    <a:pt x="4606" y="5995"/>
                  </a:lnTo>
                  <a:lnTo>
                    <a:pt x="4825" y="6104"/>
                  </a:lnTo>
                  <a:lnTo>
                    <a:pt x="5044" y="6141"/>
                  </a:lnTo>
                  <a:lnTo>
                    <a:pt x="5264" y="6177"/>
                  </a:lnTo>
                  <a:lnTo>
                    <a:pt x="5264" y="6177"/>
                  </a:lnTo>
                  <a:lnTo>
                    <a:pt x="5410" y="6141"/>
                  </a:lnTo>
                  <a:lnTo>
                    <a:pt x="5410" y="6141"/>
                  </a:lnTo>
                  <a:lnTo>
                    <a:pt x="5446" y="6397"/>
                  </a:lnTo>
                  <a:lnTo>
                    <a:pt x="5483" y="6616"/>
                  </a:lnTo>
                  <a:lnTo>
                    <a:pt x="5593" y="6762"/>
                  </a:lnTo>
                  <a:lnTo>
                    <a:pt x="5702" y="6908"/>
                  </a:lnTo>
                  <a:lnTo>
                    <a:pt x="5848" y="7018"/>
                  </a:lnTo>
                  <a:lnTo>
                    <a:pt x="6031" y="7091"/>
                  </a:lnTo>
                  <a:lnTo>
                    <a:pt x="6433" y="7237"/>
                  </a:lnTo>
                  <a:lnTo>
                    <a:pt x="6433" y="7237"/>
                  </a:lnTo>
                  <a:lnTo>
                    <a:pt x="6653" y="7237"/>
                  </a:lnTo>
                  <a:lnTo>
                    <a:pt x="6908" y="7274"/>
                  </a:lnTo>
                  <a:lnTo>
                    <a:pt x="6908" y="7274"/>
                  </a:lnTo>
                  <a:lnTo>
                    <a:pt x="7566" y="7384"/>
                  </a:lnTo>
                  <a:lnTo>
                    <a:pt x="7566" y="7384"/>
                  </a:lnTo>
                  <a:lnTo>
                    <a:pt x="8407" y="7566"/>
                  </a:lnTo>
                  <a:lnTo>
                    <a:pt x="8407" y="7566"/>
                  </a:lnTo>
                  <a:lnTo>
                    <a:pt x="8955" y="7639"/>
                  </a:lnTo>
                  <a:lnTo>
                    <a:pt x="9540" y="7749"/>
                  </a:lnTo>
                  <a:lnTo>
                    <a:pt x="9540" y="7749"/>
                  </a:lnTo>
                  <a:lnTo>
                    <a:pt x="9759" y="7786"/>
                  </a:lnTo>
                  <a:lnTo>
                    <a:pt x="9759" y="7786"/>
                  </a:lnTo>
                  <a:lnTo>
                    <a:pt x="9906" y="7749"/>
                  </a:lnTo>
                  <a:lnTo>
                    <a:pt x="10015" y="7713"/>
                  </a:lnTo>
                  <a:lnTo>
                    <a:pt x="10125" y="7603"/>
                  </a:lnTo>
                  <a:lnTo>
                    <a:pt x="10198" y="7420"/>
                  </a:lnTo>
                  <a:lnTo>
                    <a:pt x="10198" y="7420"/>
                  </a:lnTo>
                  <a:lnTo>
                    <a:pt x="9796" y="7237"/>
                  </a:lnTo>
                  <a:lnTo>
                    <a:pt x="9613" y="7164"/>
                  </a:lnTo>
                  <a:lnTo>
                    <a:pt x="9467" y="7018"/>
                  </a:lnTo>
                  <a:lnTo>
                    <a:pt x="9467" y="7018"/>
                  </a:lnTo>
                  <a:lnTo>
                    <a:pt x="9357" y="6908"/>
                  </a:lnTo>
                  <a:lnTo>
                    <a:pt x="9211" y="6799"/>
                  </a:lnTo>
                  <a:lnTo>
                    <a:pt x="8955" y="6653"/>
                  </a:lnTo>
                  <a:lnTo>
                    <a:pt x="8663" y="6579"/>
                  </a:lnTo>
                  <a:lnTo>
                    <a:pt x="8370" y="6543"/>
                  </a:lnTo>
                  <a:lnTo>
                    <a:pt x="8370" y="6543"/>
                  </a:lnTo>
                  <a:lnTo>
                    <a:pt x="8042" y="6579"/>
                  </a:lnTo>
                  <a:lnTo>
                    <a:pt x="8042" y="6579"/>
                  </a:lnTo>
                  <a:lnTo>
                    <a:pt x="7749" y="6616"/>
                  </a:lnTo>
                  <a:lnTo>
                    <a:pt x="7493" y="6616"/>
                  </a:lnTo>
                  <a:lnTo>
                    <a:pt x="7493" y="6616"/>
                  </a:lnTo>
                  <a:lnTo>
                    <a:pt x="7311" y="6616"/>
                  </a:lnTo>
                  <a:lnTo>
                    <a:pt x="7128" y="6579"/>
                  </a:lnTo>
                  <a:lnTo>
                    <a:pt x="6982" y="6506"/>
                  </a:lnTo>
                  <a:lnTo>
                    <a:pt x="6799" y="6397"/>
                  </a:lnTo>
                  <a:lnTo>
                    <a:pt x="6799" y="6397"/>
                  </a:lnTo>
                  <a:lnTo>
                    <a:pt x="6689" y="6360"/>
                  </a:lnTo>
                  <a:lnTo>
                    <a:pt x="6579" y="6324"/>
                  </a:lnTo>
                  <a:lnTo>
                    <a:pt x="6324" y="6287"/>
                  </a:lnTo>
                  <a:lnTo>
                    <a:pt x="6324" y="6287"/>
                  </a:lnTo>
                  <a:lnTo>
                    <a:pt x="6068" y="6250"/>
                  </a:lnTo>
                  <a:lnTo>
                    <a:pt x="5885" y="6177"/>
                  </a:lnTo>
                  <a:lnTo>
                    <a:pt x="5739" y="6104"/>
                  </a:lnTo>
                  <a:lnTo>
                    <a:pt x="5629" y="5995"/>
                  </a:lnTo>
                  <a:lnTo>
                    <a:pt x="5593" y="5848"/>
                  </a:lnTo>
                  <a:lnTo>
                    <a:pt x="5556" y="5629"/>
                  </a:lnTo>
                  <a:lnTo>
                    <a:pt x="5593" y="5410"/>
                  </a:lnTo>
                  <a:lnTo>
                    <a:pt x="5666" y="5117"/>
                  </a:lnTo>
                  <a:lnTo>
                    <a:pt x="5666" y="5117"/>
                  </a:lnTo>
                  <a:lnTo>
                    <a:pt x="5739" y="4935"/>
                  </a:lnTo>
                  <a:lnTo>
                    <a:pt x="5812" y="4788"/>
                  </a:lnTo>
                  <a:lnTo>
                    <a:pt x="5812" y="4788"/>
                  </a:lnTo>
                  <a:lnTo>
                    <a:pt x="5885" y="4642"/>
                  </a:lnTo>
                  <a:lnTo>
                    <a:pt x="5885" y="4496"/>
                  </a:lnTo>
                  <a:lnTo>
                    <a:pt x="5885" y="4350"/>
                  </a:lnTo>
                  <a:lnTo>
                    <a:pt x="5848" y="4240"/>
                  </a:lnTo>
                  <a:lnTo>
                    <a:pt x="5775" y="4167"/>
                  </a:lnTo>
                  <a:lnTo>
                    <a:pt x="5666" y="4094"/>
                  </a:lnTo>
                  <a:lnTo>
                    <a:pt x="5519" y="4057"/>
                  </a:lnTo>
                  <a:lnTo>
                    <a:pt x="5373" y="4021"/>
                  </a:lnTo>
                  <a:lnTo>
                    <a:pt x="5373" y="4021"/>
                  </a:lnTo>
                  <a:lnTo>
                    <a:pt x="5154" y="3984"/>
                  </a:lnTo>
                  <a:lnTo>
                    <a:pt x="5044" y="3948"/>
                  </a:lnTo>
                  <a:lnTo>
                    <a:pt x="4935" y="3911"/>
                  </a:lnTo>
                  <a:lnTo>
                    <a:pt x="4935" y="3911"/>
                  </a:lnTo>
                  <a:lnTo>
                    <a:pt x="4825" y="3765"/>
                  </a:lnTo>
                  <a:lnTo>
                    <a:pt x="4679" y="3582"/>
                  </a:lnTo>
                  <a:lnTo>
                    <a:pt x="4423" y="3180"/>
                  </a:lnTo>
                  <a:lnTo>
                    <a:pt x="4204" y="2705"/>
                  </a:lnTo>
                  <a:lnTo>
                    <a:pt x="4057" y="2230"/>
                  </a:lnTo>
                  <a:lnTo>
                    <a:pt x="4057" y="2230"/>
                  </a:lnTo>
                  <a:lnTo>
                    <a:pt x="3875" y="2230"/>
                  </a:lnTo>
                  <a:lnTo>
                    <a:pt x="3692" y="2193"/>
                  </a:lnTo>
                  <a:lnTo>
                    <a:pt x="3619" y="2193"/>
                  </a:lnTo>
                  <a:lnTo>
                    <a:pt x="3546" y="2120"/>
                  </a:lnTo>
                  <a:lnTo>
                    <a:pt x="3509" y="2047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473" y="1901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3253" y="1718"/>
                  </a:lnTo>
                  <a:lnTo>
                    <a:pt x="2961" y="1682"/>
                  </a:lnTo>
                  <a:lnTo>
                    <a:pt x="2815" y="1645"/>
                  </a:lnTo>
                  <a:lnTo>
                    <a:pt x="2705" y="1608"/>
                  </a:lnTo>
                  <a:lnTo>
                    <a:pt x="2705" y="1608"/>
                  </a:lnTo>
                  <a:lnTo>
                    <a:pt x="2120" y="1133"/>
                  </a:lnTo>
                  <a:lnTo>
                    <a:pt x="1828" y="877"/>
                  </a:lnTo>
                  <a:lnTo>
                    <a:pt x="1572" y="585"/>
                  </a:lnTo>
                  <a:lnTo>
                    <a:pt x="1572" y="585"/>
                  </a:lnTo>
                  <a:lnTo>
                    <a:pt x="1426" y="439"/>
                  </a:lnTo>
                  <a:lnTo>
                    <a:pt x="1243" y="329"/>
                  </a:lnTo>
                  <a:lnTo>
                    <a:pt x="1060" y="219"/>
                  </a:lnTo>
                  <a:lnTo>
                    <a:pt x="877" y="146"/>
                  </a:lnTo>
                  <a:lnTo>
                    <a:pt x="475" y="73"/>
                  </a:lnTo>
                  <a:lnTo>
                    <a:pt x="7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1" name="Google Shape;5301;p70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extrusionOk="0">
                  <a:moveTo>
                    <a:pt x="3399" y="1"/>
                  </a:move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2" name="Google Shape;5302;p70"/>
            <p:cNvSpPr/>
            <p:nvPr/>
          </p:nvSpPr>
          <p:spPr>
            <a:xfrm>
              <a:off x="5230475" y="4795175"/>
              <a:ext cx="101450" cy="176375"/>
            </a:xfrm>
            <a:custGeom>
              <a:avLst/>
              <a:gdLst/>
              <a:ahLst/>
              <a:cxnLst/>
              <a:rect l="l" t="t" r="r" b="b"/>
              <a:pathLst>
                <a:path w="4058" h="7055" fill="none" extrusionOk="0">
                  <a:moveTo>
                    <a:pt x="3473" y="1"/>
                  </a:moveTo>
                  <a:lnTo>
                    <a:pt x="3473" y="1"/>
                  </a:lnTo>
                  <a:lnTo>
                    <a:pt x="3399" y="1"/>
                  </a:lnTo>
                  <a:lnTo>
                    <a:pt x="3326" y="37"/>
                  </a:lnTo>
                  <a:lnTo>
                    <a:pt x="3253" y="147"/>
                  </a:lnTo>
                  <a:lnTo>
                    <a:pt x="3180" y="293"/>
                  </a:lnTo>
                  <a:lnTo>
                    <a:pt x="3070" y="439"/>
                  </a:lnTo>
                  <a:lnTo>
                    <a:pt x="3070" y="439"/>
                  </a:lnTo>
                  <a:lnTo>
                    <a:pt x="2888" y="622"/>
                  </a:lnTo>
                  <a:lnTo>
                    <a:pt x="2742" y="841"/>
                  </a:lnTo>
                  <a:lnTo>
                    <a:pt x="2742" y="841"/>
                  </a:lnTo>
                  <a:lnTo>
                    <a:pt x="2632" y="1024"/>
                  </a:lnTo>
                  <a:lnTo>
                    <a:pt x="2486" y="1207"/>
                  </a:lnTo>
                  <a:lnTo>
                    <a:pt x="2376" y="1316"/>
                  </a:lnTo>
                  <a:lnTo>
                    <a:pt x="2193" y="1463"/>
                  </a:lnTo>
                  <a:lnTo>
                    <a:pt x="1864" y="1645"/>
                  </a:lnTo>
                  <a:lnTo>
                    <a:pt x="1499" y="1792"/>
                  </a:lnTo>
                  <a:lnTo>
                    <a:pt x="1499" y="1792"/>
                  </a:lnTo>
                  <a:lnTo>
                    <a:pt x="1206" y="1901"/>
                  </a:lnTo>
                  <a:lnTo>
                    <a:pt x="987" y="2047"/>
                  </a:lnTo>
                  <a:lnTo>
                    <a:pt x="804" y="2194"/>
                  </a:lnTo>
                  <a:lnTo>
                    <a:pt x="658" y="2376"/>
                  </a:lnTo>
                  <a:lnTo>
                    <a:pt x="585" y="2559"/>
                  </a:lnTo>
                  <a:lnTo>
                    <a:pt x="548" y="2778"/>
                  </a:lnTo>
                  <a:lnTo>
                    <a:pt x="548" y="3034"/>
                  </a:lnTo>
                  <a:lnTo>
                    <a:pt x="622" y="3327"/>
                  </a:lnTo>
                  <a:lnTo>
                    <a:pt x="622" y="3327"/>
                  </a:lnTo>
                  <a:lnTo>
                    <a:pt x="658" y="3619"/>
                  </a:lnTo>
                  <a:lnTo>
                    <a:pt x="622" y="3912"/>
                  </a:lnTo>
                  <a:lnTo>
                    <a:pt x="548" y="4167"/>
                  </a:lnTo>
                  <a:lnTo>
                    <a:pt x="366" y="4423"/>
                  </a:lnTo>
                  <a:lnTo>
                    <a:pt x="366" y="4423"/>
                  </a:lnTo>
                  <a:lnTo>
                    <a:pt x="256" y="4606"/>
                  </a:lnTo>
                  <a:lnTo>
                    <a:pt x="146" y="4825"/>
                  </a:lnTo>
                  <a:lnTo>
                    <a:pt x="73" y="5008"/>
                  </a:lnTo>
                  <a:lnTo>
                    <a:pt x="37" y="5227"/>
                  </a:lnTo>
                  <a:lnTo>
                    <a:pt x="0" y="5447"/>
                  </a:lnTo>
                  <a:lnTo>
                    <a:pt x="37" y="5666"/>
                  </a:lnTo>
                  <a:lnTo>
                    <a:pt x="73" y="5885"/>
                  </a:lnTo>
                  <a:lnTo>
                    <a:pt x="146" y="6105"/>
                  </a:lnTo>
                  <a:lnTo>
                    <a:pt x="146" y="6105"/>
                  </a:lnTo>
                  <a:lnTo>
                    <a:pt x="293" y="6507"/>
                  </a:lnTo>
                  <a:lnTo>
                    <a:pt x="366" y="6689"/>
                  </a:lnTo>
                  <a:lnTo>
                    <a:pt x="475" y="6836"/>
                  </a:lnTo>
                  <a:lnTo>
                    <a:pt x="475" y="6836"/>
                  </a:lnTo>
                  <a:lnTo>
                    <a:pt x="622" y="6945"/>
                  </a:lnTo>
                  <a:lnTo>
                    <a:pt x="731" y="7018"/>
                  </a:lnTo>
                  <a:lnTo>
                    <a:pt x="877" y="7055"/>
                  </a:lnTo>
                  <a:lnTo>
                    <a:pt x="1060" y="7055"/>
                  </a:lnTo>
                  <a:lnTo>
                    <a:pt x="1060" y="7055"/>
                  </a:lnTo>
                  <a:lnTo>
                    <a:pt x="1243" y="7055"/>
                  </a:lnTo>
                  <a:lnTo>
                    <a:pt x="1389" y="7018"/>
                  </a:lnTo>
                  <a:lnTo>
                    <a:pt x="1572" y="6945"/>
                  </a:lnTo>
                  <a:lnTo>
                    <a:pt x="1755" y="6836"/>
                  </a:lnTo>
                  <a:lnTo>
                    <a:pt x="1901" y="6726"/>
                  </a:lnTo>
                  <a:lnTo>
                    <a:pt x="2047" y="6580"/>
                  </a:lnTo>
                  <a:lnTo>
                    <a:pt x="2157" y="6434"/>
                  </a:lnTo>
                  <a:lnTo>
                    <a:pt x="2230" y="6287"/>
                  </a:lnTo>
                  <a:lnTo>
                    <a:pt x="2230" y="6287"/>
                  </a:lnTo>
                  <a:lnTo>
                    <a:pt x="2486" y="5703"/>
                  </a:lnTo>
                  <a:lnTo>
                    <a:pt x="2705" y="5118"/>
                  </a:lnTo>
                  <a:lnTo>
                    <a:pt x="3107" y="3948"/>
                  </a:lnTo>
                  <a:lnTo>
                    <a:pt x="3546" y="2778"/>
                  </a:lnTo>
                  <a:lnTo>
                    <a:pt x="3765" y="2194"/>
                  </a:lnTo>
                  <a:lnTo>
                    <a:pt x="3984" y="1609"/>
                  </a:lnTo>
                  <a:lnTo>
                    <a:pt x="3984" y="1609"/>
                  </a:lnTo>
                  <a:lnTo>
                    <a:pt x="4021" y="1426"/>
                  </a:lnTo>
                  <a:lnTo>
                    <a:pt x="4057" y="1207"/>
                  </a:lnTo>
                  <a:lnTo>
                    <a:pt x="4057" y="1207"/>
                  </a:lnTo>
                  <a:lnTo>
                    <a:pt x="3984" y="878"/>
                  </a:lnTo>
                  <a:lnTo>
                    <a:pt x="3875" y="512"/>
                  </a:lnTo>
                  <a:lnTo>
                    <a:pt x="3875" y="512"/>
                  </a:lnTo>
                  <a:lnTo>
                    <a:pt x="3765" y="220"/>
                  </a:lnTo>
                  <a:lnTo>
                    <a:pt x="3655" y="110"/>
                  </a:lnTo>
                  <a:lnTo>
                    <a:pt x="3582" y="37"/>
                  </a:lnTo>
                  <a:lnTo>
                    <a:pt x="3582" y="37"/>
                  </a:lnTo>
                  <a:lnTo>
                    <a:pt x="347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3" name="Google Shape;5303;p70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extrusionOk="0">
                  <a:moveTo>
                    <a:pt x="2888" y="1"/>
                  </a:move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4" name="Google Shape;5304;p70"/>
            <p:cNvSpPr/>
            <p:nvPr/>
          </p:nvSpPr>
          <p:spPr>
            <a:xfrm>
              <a:off x="3560075" y="3101000"/>
              <a:ext cx="152625" cy="126150"/>
            </a:xfrm>
            <a:custGeom>
              <a:avLst/>
              <a:gdLst/>
              <a:ahLst/>
              <a:cxnLst/>
              <a:rect l="l" t="t" r="r" b="b"/>
              <a:pathLst>
                <a:path w="6105" h="5046" fill="none" extrusionOk="0">
                  <a:moveTo>
                    <a:pt x="2888" y="1"/>
                  </a:moveTo>
                  <a:lnTo>
                    <a:pt x="2888" y="1"/>
                  </a:lnTo>
                  <a:lnTo>
                    <a:pt x="2595" y="38"/>
                  </a:lnTo>
                  <a:lnTo>
                    <a:pt x="2486" y="74"/>
                  </a:lnTo>
                  <a:lnTo>
                    <a:pt x="2339" y="147"/>
                  </a:lnTo>
                  <a:lnTo>
                    <a:pt x="2339" y="147"/>
                  </a:lnTo>
                  <a:lnTo>
                    <a:pt x="1937" y="403"/>
                  </a:lnTo>
                  <a:lnTo>
                    <a:pt x="1535" y="586"/>
                  </a:lnTo>
                  <a:lnTo>
                    <a:pt x="1097" y="769"/>
                  </a:lnTo>
                  <a:lnTo>
                    <a:pt x="658" y="915"/>
                  </a:lnTo>
                  <a:lnTo>
                    <a:pt x="658" y="915"/>
                  </a:lnTo>
                  <a:lnTo>
                    <a:pt x="439" y="988"/>
                  </a:lnTo>
                  <a:lnTo>
                    <a:pt x="220" y="1134"/>
                  </a:lnTo>
                  <a:lnTo>
                    <a:pt x="110" y="1244"/>
                  </a:lnTo>
                  <a:lnTo>
                    <a:pt x="37" y="1353"/>
                  </a:lnTo>
                  <a:lnTo>
                    <a:pt x="0" y="1500"/>
                  </a:lnTo>
                  <a:lnTo>
                    <a:pt x="0" y="1682"/>
                  </a:lnTo>
                  <a:lnTo>
                    <a:pt x="0" y="1682"/>
                  </a:lnTo>
                  <a:lnTo>
                    <a:pt x="1170" y="2231"/>
                  </a:lnTo>
                  <a:lnTo>
                    <a:pt x="1170" y="2231"/>
                  </a:lnTo>
                  <a:lnTo>
                    <a:pt x="1097" y="2267"/>
                  </a:lnTo>
                  <a:lnTo>
                    <a:pt x="1060" y="2340"/>
                  </a:lnTo>
                  <a:lnTo>
                    <a:pt x="914" y="2413"/>
                  </a:lnTo>
                  <a:lnTo>
                    <a:pt x="841" y="2486"/>
                  </a:lnTo>
                  <a:lnTo>
                    <a:pt x="804" y="2560"/>
                  </a:lnTo>
                  <a:lnTo>
                    <a:pt x="804" y="2633"/>
                  </a:lnTo>
                  <a:lnTo>
                    <a:pt x="841" y="2779"/>
                  </a:lnTo>
                  <a:lnTo>
                    <a:pt x="841" y="2779"/>
                  </a:lnTo>
                  <a:lnTo>
                    <a:pt x="1206" y="2706"/>
                  </a:lnTo>
                  <a:lnTo>
                    <a:pt x="1353" y="2669"/>
                  </a:lnTo>
                  <a:lnTo>
                    <a:pt x="1426" y="2596"/>
                  </a:lnTo>
                  <a:lnTo>
                    <a:pt x="1462" y="2523"/>
                  </a:lnTo>
                  <a:lnTo>
                    <a:pt x="1499" y="2413"/>
                  </a:lnTo>
                  <a:lnTo>
                    <a:pt x="1535" y="2048"/>
                  </a:lnTo>
                  <a:lnTo>
                    <a:pt x="1535" y="2048"/>
                  </a:lnTo>
                  <a:lnTo>
                    <a:pt x="1535" y="1938"/>
                  </a:lnTo>
                  <a:lnTo>
                    <a:pt x="1608" y="1865"/>
                  </a:lnTo>
                  <a:lnTo>
                    <a:pt x="1718" y="1646"/>
                  </a:lnTo>
                  <a:lnTo>
                    <a:pt x="1718" y="1646"/>
                  </a:lnTo>
                  <a:lnTo>
                    <a:pt x="1901" y="1755"/>
                  </a:lnTo>
                  <a:lnTo>
                    <a:pt x="2047" y="1865"/>
                  </a:lnTo>
                  <a:lnTo>
                    <a:pt x="2047" y="1865"/>
                  </a:lnTo>
                  <a:lnTo>
                    <a:pt x="2157" y="2011"/>
                  </a:lnTo>
                  <a:lnTo>
                    <a:pt x="2193" y="2158"/>
                  </a:lnTo>
                  <a:lnTo>
                    <a:pt x="2120" y="2340"/>
                  </a:lnTo>
                  <a:lnTo>
                    <a:pt x="2011" y="2486"/>
                  </a:lnTo>
                  <a:lnTo>
                    <a:pt x="2011" y="2486"/>
                  </a:lnTo>
                  <a:lnTo>
                    <a:pt x="1097" y="3473"/>
                  </a:lnTo>
                  <a:lnTo>
                    <a:pt x="1097" y="3473"/>
                  </a:lnTo>
                  <a:lnTo>
                    <a:pt x="1170" y="3620"/>
                  </a:lnTo>
                  <a:lnTo>
                    <a:pt x="1243" y="3766"/>
                  </a:lnTo>
                  <a:lnTo>
                    <a:pt x="1353" y="3875"/>
                  </a:lnTo>
                  <a:lnTo>
                    <a:pt x="1462" y="3985"/>
                  </a:lnTo>
                  <a:lnTo>
                    <a:pt x="1755" y="4095"/>
                  </a:lnTo>
                  <a:lnTo>
                    <a:pt x="2047" y="4168"/>
                  </a:lnTo>
                  <a:lnTo>
                    <a:pt x="2047" y="4168"/>
                  </a:lnTo>
                  <a:lnTo>
                    <a:pt x="1755" y="4862"/>
                  </a:lnTo>
                  <a:lnTo>
                    <a:pt x="1755" y="4862"/>
                  </a:lnTo>
                  <a:lnTo>
                    <a:pt x="1974" y="4935"/>
                  </a:lnTo>
                  <a:lnTo>
                    <a:pt x="2193" y="5009"/>
                  </a:lnTo>
                  <a:lnTo>
                    <a:pt x="2595" y="5045"/>
                  </a:lnTo>
                  <a:lnTo>
                    <a:pt x="2595" y="5045"/>
                  </a:lnTo>
                  <a:lnTo>
                    <a:pt x="2815" y="5009"/>
                  </a:lnTo>
                  <a:lnTo>
                    <a:pt x="3034" y="4972"/>
                  </a:lnTo>
                  <a:lnTo>
                    <a:pt x="3473" y="4862"/>
                  </a:lnTo>
                  <a:lnTo>
                    <a:pt x="3473" y="4862"/>
                  </a:lnTo>
                  <a:lnTo>
                    <a:pt x="3728" y="4826"/>
                  </a:lnTo>
                  <a:lnTo>
                    <a:pt x="3984" y="4789"/>
                  </a:lnTo>
                  <a:lnTo>
                    <a:pt x="3984" y="4789"/>
                  </a:lnTo>
                  <a:lnTo>
                    <a:pt x="4167" y="4826"/>
                  </a:lnTo>
                  <a:lnTo>
                    <a:pt x="4386" y="4899"/>
                  </a:lnTo>
                  <a:lnTo>
                    <a:pt x="4386" y="4899"/>
                  </a:lnTo>
                  <a:lnTo>
                    <a:pt x="4606" y="4935"/>
                  </a:lnTo>
                  <a:lnTo>
                    <a:pt x="4825" y="4972"/>
                  </a:lnTo>
                  <a:lnTo>
                    <a:pt x="4825" y="4972"/>
                  </a:lnTo>
                  <a:lnTo>
                    <a:pt x="4971" y="4972"/>
                  </a:lnTo>
                  <a:lnTo>
                    <a:pt x="5117" y="4935"/>
                  </a:lnTo>
                  <a:lnTo>
                    <a:pt x="5227" y="4862"/>
                  </a:lnTo>
                  <a:lnTo>
                    <a:pt x="5373" y="4753"/>
                  </a:lnTo>
                  <a:lnTo>
                    <a:pt x="5373" y="4753"/>
                  </a:lnTo>
                  <a:lnTo>
                    <a:pt x="5666" y="4533"/>
                  </a:lnTo>
                  <a:lnTo>
                    <a:pt x="5885" y="4278"/>
                  </a:lnTo>
                  <a:lnTo>
                    <a:pt x="5995" y="4131"/>
                  </a:lnTo>
                  <a:lnTo>
                    <a:pt x="6068" y="3985"/>
                  </a:lnTo>
                  <a:lnTo>
                    <a:pt x="6104" y="3802"/>
                  </a:lnTo>
                  <a:lnTo>
                    <a:pt x="6104" y="3583"/>
                  </a:lnTo>
                  <a:lnTo>
                    <a:pt x="6104" y="3583"/>
                  </a:lnTo>
                  <a:lnTo>
                    <a:pt x="5483" y="3437"/>
                  </a:lnTo>
                  <a:lnTo>
                    <a:pt x="5483" y="3437"/>
                  </a:lnTo>
                  <a:lnTo>
                    <a:pt x="5373" y="3291"/>
                  </a:lnTo>
                  <a:lnTo>
                    <a:pt x="5373" y="3108"/>
                  </a:lnTo>
                  <a:lnTo>
                    <a:pt x="5373" y="2962"/>
                  </a:lnTo>
                  <a:lnTo>
                    <a:pt x="5410" y="2779"/>
                  </a:lnTo>
                  <a:lnTo>
                    <a:pt x="5446" y="2596"/>
                  </a:lnTo>
                  <a:lnTo>
                    <a:pt x="5446" y="2413"/>
                  </a:lnTo>
                  <a:lnTo>
                    <a:pt x="5410" y="2267"/>
                  </a:lnTo>
                  <a:lnTo>
                    <a:pt x="5300" y="2121"/>
                  </a:lnTo>
                  <a:lnTo>
                    <a:pt x="5300" y="2121"/>
                  </a:lnTo>
                  <a:lnTo>
                    <a:pt x="5117" y="2158"/>
                  </a:lnTo>
                  <a:lnTo>
                    <a:pt x="5117" y="2158"/>
                  </a:lnTo>
                  <a:lnTo>
                    <a:pt x="4971" y="2304"/>
                  </a:lnTo>
                  <a:lnTo>
                    <a:pt x="4862" y="2413"/>
                  </a:lnTo>
                  <a:lnTo>
                    <a:pt x="4752" y="2560"/>
                  </a:lnTo>
                  <a:lnTo>
                    <a:pt x="4679" y="2742"/>
                  </a:lnTo>
                  <a:lnTo>
                    <a:pt x="4569" y="3071"/>
                  </a:lnTo>
                  <a:lnTo>
                    <a:pt x="4459" y="3437"/>
                  </a:lnTo>
                  <a:lnTo>
                    <a:pt x="4459" y="3437"/>
                  </a:lnTo>
                  <a:lnTo>
                    <a:pt x="4386" y="3510"/>
                  </a:lnTo>
                  <a:lnTo>
                    <a:pt x="4350" y="3583"/>
                  </a:lnTo>
                  <a:lnTo>
                    <a:pt x="4167" y="3766"/>
                  </a:lnTo>
                  <a:lnTo>
                    <a:pt x="4167" y="3766"/>
                  </a:lnTo>
                  <a:lnTo>
                    <a:pt x="4021" y="3583"/>
                  </a:lnTo>
                  <a:lnTo>
                    <a:pt x="3875" y="3437"/>
                  </a:lnTo>
                  <a:lnTo>
                    <a:pt x="3875" y="3437"/>
                  </a:lnTo>
                  <a:lnTo>
                    <a:pt x="3802" y="3291"/>
                  </a:lnTo>
                  <a:lnTo>
                    <a:pt x="3802" y="3108"/>
                  </a:lnTo>
                  <a:lnTo>
                    <a:pt x="3802" y="3108"/>
                  </a:lnTo>
                  <a:lnTo>
                    <a:pt x="3765" y="2925"/>
                  </a:lnTo>
                  <a:lnTo>
                    <a:pt x="3728" y="2742"/>
                  </a:lnTo>
                  <a:lnTo>
                    <a:pt x="3582" y="2450"/>
                  </a:lnTo>
                  <a:lnTo>
                    <a:pt x="3399" y="2158"/>
                  </a:lnTo>
                  <a:lnTo>
                    <a:pt x="3144" y="1902"/>
                  </a:lnTo>
                  <a:lnTo>
                    <a:pt x="3144" y="1902"/>
                  </a:lnTo>
                  <a:lnTo>
                    <a:pt x="2888" y="1609"/>
                  </a:lnTo>
                  <a:lnTo>
                    <a:pt x="2888" y="1609"/>
                  </a:lnTo>
                  <a:lnTo>
                    <a:pt x="3326" y="1061"/>
                  </a:lnTo>
                  <a:lnTo>
                    <a:pt x="3728" y="586"/>
                  </a:lnTo>
                  <a:lnTo>
                    <a:pt x="3728" y="586"/>
                  </a:lnTo>
                  <a:lnTo>
                    <a:pt x="3838" y="403"/>
                  </a:lnTo>
                  <a:lnTo>
                    <a:pt x="3875" y="257"/>
                  </a:lnTo>
                  <a:lnTo>
                    <a:pt x="3802" y="147"/>
                  </a:lnTo>
                  <a:lnTo>
                    <a:pt x="3765" y="111"/>
                  </a:lnTo>
                  <a:lnTo>
                    <a:pt x="3692" y="111"/>
                  </a:lnTo>
                  <a:lnTo>
                    <a:pt x="3692" y="111"/>
                  </a:lnTo>
                  <a:lnTo>
                    <a:pt x="3290" y="38"/>
                  </a:lnTo>
                  <a:lnTo>
                    <a:pt x="288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5" name="Google Shape;5305;p70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extrusionOk="0">
                  <a:moveTo>
                    <a:pt x="3838" y="0"/>
                  </a:move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6" name="Google Shape;5306;p70"/>
            <p:cNvSpPr/>
            <p:nvPr/>
          </p:nvSpPr>
          <p:spPr>
            <a:xfrm>
              <a:off x="5181125" y="3247225"/>
              <a:ext cx="115150" cy="218425"/>
            </a:xfrm>
            <a:custGeom>
              <a:avLst/>
              <a:gdLst/>
              <a:ahLst/>
              <a:cxnLst/>
              <a:rect l="l" t="t" r="r" b="b"/>
              <a:pathLst>
                <a:path w="4606" h="8737" fill="none" extrusionOk="0">
                  <a:moveTo>
                    <a:pt x="3984" y="0"/>
                  </a:moveTo>
                  <a:lnTo>
                    <a:pt x="3984" y="0"/>
                  </a:lnTo>
                  <a:lnTo>
                    <a:pt x="3838" y="0"/>
                  </a:lnTo>
                  <a:lnTo>
                    <a:pt x="3692" y="73"/>
                  </a:lnTo>
                  <a:lnTo>
                    <a:pt x="3546" y="146"/>
                  </a:lnTo>
                  <a:lnTo>
                    <a:pt x="3436" y="293"/>
                  </a:lnTo>
                  <a:lnTo>
                    <a:pt x="3436" y="293"/>
                  </a:lnTo>
                  <a:lnTo>
                    <a:pt x="3363" y="439"/>
                  </a:lnTo>
                  <a:lnTo>
                    <a:pt x="3253" y="585"/>
                  </a:lnTo>
                  <a:lnTo>
                    <a:pt x="3253" y="585"/>
                  </a:lnTo>
                  <a:lnTo>
                    <a:pt x="3107" y="804"/>
                  </a:lnTo>
                  <a:lnTo>
                    <a:pt x="2888" y="987"/>
                  </a:lnTo>
                  <a:lnTo>
                    <a:pt x="2669" y="1133"/>
                  </a:lnTo>
                  <a:lnTo>
                    <a:pt x="2376" y="1206"/>
                  </a:lnTo>
                  <a:lnTo>
                    <a:pt x="2376" y="1206"/>
                  </a:lnTo>
                  <a:lnTo>
                    <a:pt x="2157" y="1243"/>
                  </a:lnTo>
                  <a:lnTo>
                    <a:pt x="1938" y="1353"/>
                  </a:lnTo>
                  <a:lnTo>
                    <a:pt x="1755" y="1462"/>
                  </a:lnTo>
                  <a:lnTo>
                    <a:pt x="1609" y="1609"/>
                  </a:lnTo>
                  <a:lnTo>
                    <a:pt x="1316" y="1937"/>
                  </a:lnTo>
                  <a:lnTo>
                    <a:pt x="1097" y="2303"/>
                  </a:lnTo>
                  <a:lnTo>
                    <a:pt x="1097" y="2303"/>
                  </a:lnTo>
                  <a:lnTo>
                    <a:pt x="805" y="2778"/>
                  </a:lnTo>
                  <a:lnTo>
                    <a:pt x="585" y="3290"/>
                  </a:lnTo>
                  <a:lnTo>
                    <a:pt x="512" y="3546"/>
                  </a:lnTo>
                  <a:lnTo>
                    <a:pt x="476" y="3802"/>
                  </a:lnTo>
                  <a:lnTo>
                    <a:pt x="439" y="4057"/>
                  </a:lnTo>
                  <a:lnTo>
                    <a:pt x="476" y="4350"/>
                  </a:lnTo>
                  <a:lnTo>
                    <a:pt x="476" y="4350"/>
                  </a:lnTo>
                  <a:lnTo>
                    <a:pt x="439" y="4423"/>
                  </a:lnTo>
                  <a:lnTo>
                    <a:pt x="439" y="4533"/>
                  </a:lnTo>
                  <a:lnTo>
                    <a:pt x="366" y="4679"/>
                  </a:lnTo>
                  <a:lnTo>
                    <a:pt x="366" y="4679"/>
                  </a:lnTo>
                  <a:lnTo>
                    <a:pt x="329" y="5154"/>
                  </a:lnTo>
                  <a:lnTo>
                    <a:pt x="329" y="5154"/>
                  </a:lnTo>
                  <a:lnTo>
                    <a:pt x="293" y="5666"/>
                  </a:lnTo>
                  <a:lnTo>
                    <a:pt x="293" y="5666"/>
                  </a:lnTo>
                  <a:lnTo>
                    <a:pt x="183" y="6214"/>
                  </a:lnTo>
                  <a:lnTo>
                    <a:pt x="183" y="6214"/>
                  </a:lnTo>
                  <a:lnTo>
                    <a:pt x="0" y="7566"/>
                  </a:lnTo>
                  <a:lnTo>
                    <a:pt x="0" y="7566"/>
                  </a:lnTo>
                  <a:lnTo>
                    <a:pt x="329" y="7822"/>
                  </a:lnTo>
                  <a:lnTo>
                    <a:pt x="731" y="8042"/>
                  </a:lnTo>
                  <a:lnTo>
                    <a:pt x="1572" y="8517"/>
                  </a:lnTo>
                  <a:lnTo>
                    <a:pt x="1572" y="8517"/>
                  </a:lnTo>
                  <a:lnTo>
                    <a:pt x="1755" y="8590"/>
                  </a:lnTo>
                  <a:lnTo>
                    <a:pt x="1974" y="8626"/>
                  </a:lnTo>
                  <a:lnTo>
                    <a:pt x="2413" y="8700"/>
                  </a:lnTo>
                  <a:lnTo>
                    <a:pt x="2413" y="8700"/>
                  </a:lnTo>
                  <a:lnTo>
                    <a:pt x="2486" y="8736"/>
                  </a:lnTo>
                  <a:lnTo>
                    <a:pt x="2486" y="8736"/>
                  </a:lnTo>
                  <a:lnTo>
                    <a:pt x="2632" y="8700"/>
                  </a:lnTo>
                  <a:lnTo>
                    <a:pt x="2705" y="8590"/>
                  </a:lnTo>
                  <a:lnTo>
                    <a:pt x="2778" y="8480"/>
                  </a:lnTo>
                  <a:lnTo>
                    <a:pt x="2778" y="8297"/>
                  </a:lnTo>
                  <a:lnTo>
                    <a:pt x="2778" y="8297"/>
                  </a:lnTo>
                  <a:lnTo>
                    <a:pt x="2632" y="8115"/>
                  </a:lnTo>
                  <a:lnTo>
                    <a:pt x="2449" y="7968"/>
                  </a:lnTo>
                  <a:lnTo>
                    <a:pt x="2449" y="7968"/>
                  </a:lnTo>
                  <a:lnTo>
                    <a:pt x="2230" y="7822"/>
                  </a:lnTo>
                  <a:lnTo>
                    <a:pt x="2084" y="7676"/>
                  </a:lnTo>
                  <a:lnTo>
                    <a:pt x="1901" y="7493"/>
                  </a:lnTo>
                  <a:lnTo>
                    <a:pt x="1791" y="7311"/>
                  </a:lnTo>
                  <a:lnTo>
                    <a:pt x="1718" y="7091"/>
                  </a:lnTo>
                  <a:lnTo>
                    <a:pt x="1645" y="6872"/>
                  </a:lnTo>
                  <a:lnTo>
                    <a:pt x="1609" y="6653"/>
                  </a:lnTo>
                  <a:lnTo>
                    <a:pt x="1609" y="6397"/>
                  </a:lnTo>
                  <a:lnTo>
                    <a:pt x="1609" y="6397"/>
                  </a:lnTo>
                  <a:lnTo>
                    <a:pt x="1682" y="5775"/>
                  </a:lnTo>
                  <a:lnTo>
                    <a:pt x="1791" y="5117"/>
                  </a:lnTo>
                  <a:lnTo>
                    <a:pt x="2011" y="3875"/>
                  </a:lnTo>
                  <a:lnTo>
                    <a:pt x="2011" y="3875"/>
                  </a:lnTo>
                  <a:lnTo>
                    <a:pt x="2047" y="3765"/>
                  </a:lnTo>
                  <a:lnTo>
                    <a:pt x="2120" y="3692"/>
                  </a:lnTo>
                  <a:lnTo>
                    <a:pt x="2120" y="3692"/>
                  </a:lnTo>
                  <a:lnTo>
                    <a:pt x="2449" y="3217"/>
                  </a:lnTo>
                  <a:lnTo>
                    <a:pt x="2778" y="2705"/>
                  </a:lnTo>
                  <a:lnTo>
                    <a:pt x="2778" y="2705"/>
                  </a:lnTo>
                  <a:lnTo>
                    <a:pt x="3034" y="2340"/>
                  </a:lnTo>
                  <a:lnTo>
                    <a:pt x="3327" y="2011"/>
                  </a:lnTo>
                  <a:lnTo>
                    <a:pt x="3656" y="1718"/>
                  </a:lnTo>
                  <a:lnTo>
                    <a:pt x="4021" y="1462"/>
                  </a:lnTo>
                  <a:lnTo>
                    <a:pt x="4021" y="1462"/>
                  </a:lnTo>
                  <a:lnTo>
                    <a:pt x="4204" y="1316"/>
                  </a:lnTo>
                  <a:lnTo>
                    <a:pt x="4387" y="1170"/>
                  </a:lnTo>
                  <a:lnTo>
                    <a:pt x="4387" y="1170"/>
                  </a:lnTo>
                  <a:lnTo>
                    <a:pt x="4496" y="1024"/>
                  </a:lnTo>
                  <a:lnTo>
                    <a:pt x="4569" y="914"/>
                  </a:lnTo>
                  <a:lnTo>
                    <a:pt x="4606" y="768"/>
                  </a:lnTo>
                  <a:lnTo>
                    <a:pt x="4606" y="622"/>
                  </a:lnTo>
                  <a:lnTo>
                    <a:pt x="4569" y="475"/>
                  </a:lnTo>
                  <a:lnTo>
                    <a:pt x="4533" y="329"/>
                  </a:lnTo>
                  <a:lnTo>
                    <a:pt x="4460" y="220"/>
                  </a:lnTo>
                  <a:lnTo>
                    <a:pt x="4350" y="110"/>
                  </a:lnTo>
                  <a:lnTo>
                    <a:pt x="4350" y="110"/>
                  </a:lnTo>
                  <a:lnTo>
                    <a:pt x="4167" y="0"/>
                  </a:lnTo>
                  <a:lnTo>
                    <a:pt x="398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7" name="Google Shape;5307;p70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extrusionOk="0">
                  <a:moveTo>
                    <a:pt x="951" y="0"/>
                  </a:move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8" name="Google Shape;5308;p70"/>
            <p:cNvSpPr/>
            <p:nvPr/>
          </p:nvSpPr>
          <p:spPr>
            <a:xfrm>
              <a:off x="4696825" y="39051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9" name="Google Shape;5309;p70"/>
            <p:cNvSpPr/>
            <p:nvPr/>
          </p:nvSpPr>
          <p:spPr>
            <a:xfrm>
              <a:off x="4608175" y="3762600"/>
              <a:ext cx="89575" cy="156275"/>
            </a:xfrm>
            <a:custGeom>
              <a:avLst/>
              <a:gdLst/>
              <a:ahLst/>
              <a:cxnLst/>
              <a:rect l="l" t="t" r="r" b="b"/>
              <a:pathLst>
                <a:path w="3583" h="6251" fill="none" extrusionOk="0">
                  <a:moveTo>
                    <a:pt x="951" y="0"/>
                  </a:moveTo>
                  <a:lnTo>
                    <a:pt x="951" y="0"/>
                  </a:lnTo>
                  <a:lnTo>
                    <a:pt x="622" y="147"/>
                  </a:lnTo>
                  <a:lnTo>
                    <a:pt x="476" y="220"/>
                  </a:lnTo>
                  <a:lnTo>
                    <a:pt x="366" y="366"/>
                  </a:lnTo>
                  <a:lnTo>
                    <a:pt x="366" y="366"/>
                  </a:lnTo>
                  <a:lnTo>
                    <a:pt x="147" y="658"/>
                  </a:lnTo>
                  <a:lnTo>
                    <a:pt x="37" y="951"/>
                  </a:lnTo>
                  <a:lnTo>
                    <a:pt x="1" y="1316"/>
                  </a:lnTo>
                  <a:lnTo>
                    <a:pt x="1" y="1645"/>
                  </a:lnTo>
                  <a:lnTo>
                    <a:pt x="110" y="1974"/>
                  </a:lnTo>
                  <a:lnTo>
                    <a:pt x="257" y="2267"/>
                  </a:lnTo>
                  <a:lnTo>
                    <a:pt x="476" y="2559"/>
                  </a:lnTo>
                  <a:lnTo>
                    <a:pt x="732" y="2778"/>
                  </a:lnTo>
                  <a:lnTo>
                    <a:pt x="732" y="2778"/>
                  </a:lnTo>
                  <a:lnTo>
                    <a:pt x="951" y="2924"/>
                  </a:lnTo>
                  <a:lnTo>
                    <a:pt x="1097" y="3107"/>
                  </a:lnTo>
                  <a:lnTo>
                    <a:pt x="1207" y="3290"/>
                  </a:lnTo>
                  <a:lnTo>
                    <a:pt x="1207" y="3546"/>
                  </a:lnTo>
                  <a:lnTo>
                    <a:pt x="1207" y="3546"/>
                  </a:lnTo>
                  <a:lnTo>
                    <a:pt x="549" y="4971"/>
                  </a:lnTo>
                  <a:lnTo>
                    <a:pt x="549" y="4971"/>
                  </a:lnTo>
                  <a:lnTo>
                    <a:pt x="914" y="5300"/>
                  </a:lnTo>
                  <a:lnTo>
                    <a:pt x="914" y="5300"/>
                  </a:lnTo>
                  <a:lnTo>
                    <a:pt x="330" y="6251"/>
                  </a:lnTo>
                  <a:lnTo>
                    <a:pt x="330" y="6251"/>
                  </a:lnTo>
                  <a:lnTo>
                    <a:pt x="1097" y="6068"/>
                  </a:lnTo>
                  <a:lnTo>
                    <a:pt x="1792" y="5885"/>
                  </a:lnTo>
                  <a:lnTo>
                    <a:pt x="2523" y="5739"/>
                  </a:lnTo>
                  <a:lnTo>
                    <a:pt x="2888" y="5702"/>
                  </a:lnTo>
                  <a:lnTo>
                    <a:pt x="3254" y="5666"/>
                  </a:lnTo>
                  <a:lnTo>
                    <a:pt x="3254" y="5666"/>
                  </a:lnTo>
                  <a:lnTo>
                    <a:pt x="3546" y="5702"/>
                  </a:lnTo>
                  <a:lnTo>
                    <a:pt x="3546" y="5702"/>
                  </a:lnTo>
                  <a:lnTo>
                    <a:pt x="3510" y="5410"/>
                  </a:lnTo>
                  <a:lnTo>
                    <a:pt x="3510" y="5154"/>
                  </a:lnTo>
                  <a:lnTo>
                    <a:pt x="3510" y="5154"/>
                  </a:lnTo>
                  <a:lnTo>
                    <a:pt x="3546" y="4752"/>
                  </a:lnTo>
                  <a:lnTo>
                    <a:pt x="3583" y="4569"/>
                  </a:lnTo>
                  <a:lnTo>
                    <a:pt x="3546" y="4386"/>
                  </a:lnTo>
                  <a:lnTo>
                    <a:pt x="3473" y="4240"/>
                  </a:lnTo>
                  <a:lnTo>
                    <a:pt x="3400" y="4094"/>
                  </a:lnTo>
                  <a:lnTo>
                    <a:pt x="3217" y="3948"/>
                  </a:lnTo>
                  <a:lnTo>
                    <a:pt x="2998" y="3838"/>
                  </a:lnTo>
                  <a:lnTo>
                    <a:pt x="2998" y="3838"/>
                  </a:lnTo>
                  <a:lnTo>
                    <a:pt x="2961" y="3838"/>
                  </a:lnTo>
                  <a:lnTo>
                    <a:pt x="2961" y="3765"/>
                  </a:lnTo>
                  <a:lnTo>
                    <a:pt x="2888" y="3692"/>
                  </a:lnTo>
                  <a:lnTo>
                    <a:pt x="2888" y="3692"/>
                  </a:lnTo>
                  <a:lnTo>
                    <a:pt x="1609" y="1755"/>
                  </a:lnTo>
                  <a:lnTo>
                    <a:pt x="1609" y="1755"/>
                  </a:lnTo>
                  <a:lnTo>
                    <a:pt x="1828" y="695"/>
                  </a:lnTo>
                  <a:lnTo>
                    <a:pt x="1828" y="695"/>
                  </a:lnTo>
                  <a:lnTo>
                    <a:pt x="1572" y="731"/>
                  </a:lnTo>
                  <a:lnTo>
                    <a:pt x="1572" y="731"/>
                  </a:lnTo>
                  <a:lnTo>
                    <a:pt x="1463" y="731"/>
                  </a:lnTo>
                  <a:lnTo>
                    <a:pt x="1353" y="658"/>
                  </a:lnTo>
                  <a:lnTo>
                    <a:pt x="1280" y="549"/>
                  </a:lnTo>
                  <a:lnTo>
                    <a:pt x="1243" y="439"/>
                  </a:lnTo>
                  <a:lnTo>
                    <a:pt x="1134" y="220"/>
                  </a:lnTo>
                  <a:lnTo>
                    <a:pt x="1061" y="110"/>
                  </a:lnTo>
                  <a:lnTo>
                    <a:pt x="95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0" name="Google Shape;5310;p70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extrusionOk="0">
                  <a:moveTo>
                    <a:pt x="4423" y="1"/>
                  </a:move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1" name="Google Shape;5311;p70"/>
            <p:cNvSpPr/>
            <p:nvPr/>
          </p:nvSpPr>
          <p:spPr>
            <a:xfrm>
              <a:off x="6721775" y="5308725"/>
              <a:ext cx="130675" cy="127050"/>
            </a:xfrm>
            <a:custGeom>
              <a:avLst/>
              <a:gdLst/>
              <a:ahLst/>
              <a:cxnLst/>
              <a:rect l="l" t="t" r="r" b="b"/>
              <a:pathLst>
                <a:path w="5227" h="5082" fill="none" extrusionOk="0">
                  <a:moveTo>
                    <a:pt x="4423" y="1"/>
                  </a:moveTo>
                  <a:lnTo>
                    <a:pt x="4423" y="1"/>
                  </a:lnTo>
                  <a:lnTo>
                    <a:pt x="3290" y="1353"/>
                  </a:lnTo>
                  <a:lnTo>
                    <a:pt x="3290" y="1353"/>
                  </a:lnTo>
                  <a:lnTo>
                    <a:pt x="2997" y="1682"/>
                  </a:lnTo>
                  <a:lnTo>
                    <a:pt x="2851" y="1828"/>
                  </a:lnTo>
                  <a:lnTo>
                    <a:pt x="2705" y="1938"/>
                  </a:lnTo>
                  <a:lnTo>
                    <a:pt x="2705" y="1938"/>
                  </a:lnTo>
                  <a:lnTo>
                    <a:pt x="2120" y="2303"/>
                  </a:lnTo>
                  <a:lnTo>
                    <a:pt x="1535" y="2632"/>
                  </a:lnTo>
                  <a:lnTo>
                    <a:pt x="1535" y="2632"/>
                  </a:lnTo>
                  <a:lnTo>
                    <a:pt x="1097" y="2925"/>
                  </a:lnTo>
                  <a:lnTo>
                    <a:pt x="731" y="3254"/>
                  </a:lnTo>
                  <a:lnTo>
                    <a:pt x="402" y="3619"/>
                  </a:lnTo>
                  <a:lnTo>
                    <a:pt x="110" y="4021"/>
                  </a:lnTo>
                  <a:lnTo>
                    <a:pt x="110" y="4021"/>
                  </a:lnTo>
                  <a:lnTo>
                    <a:pt x="37" y="4167"/>
                  </a:lnTo>
                  <a:lnTo>
                    <a:pt x="37" y="4314"/>
                  </a:lnTo>
                  <a:lnTo>
                    <a:pt x="0" y="4423"/>
                  </a:lnTo>
                  <a:lnTo>
                    <a:pt x="37" y="4533"/>
                  </a:lnTo>
                  <a:lnTo>
                    <a:pt x="37" y="4533"/>
                  </a:lnTo>
                  <a:lnTo>
                    <a:pt x="219" y="4752"/>
                  </a:lnTo>
                  <a:lnTo>
                    <a:pt x="439" y="4935"/>
                  </a:lnTo>
                  <a:lnTo>
                    <a:pt x="695" y="5045"/>
                  </a:lnTo>
                  <a:lnTo>
                    <a:pt x="950" y="5081"/>
                  </a:lnTo>
                  <a:lnTo>
                    <a:pt x="950" y="5081"/>
                  </a:lnTo>
                  <a:lnTo>
                    <a:pt x="1133" y="5045"/>
                  </a:lnTo>
                  <a:lnTo>
                    <a:pt x="1279" y="5008"/>
                  </a:lnTo>
                  <a:lnTo>
                    <a:pt x="1462" y="4935"/>
                  </a:lnTo>
                  <a:lnTo>
                    <a:pt x="1608" y="4825"/>
                  </a:lnTo>
                  <a:lnTo>
                    <a:pt x="1608" y="4825"/>
                  </a:lnTo>
                  <a:lnTo>
                    <a:pt x="1901" y="4533"/>
                  </a:lnTo>
                  <a:lnTo>
                    <a:pt x="2157" y="4204"/>
                  </a:lnTo>
                  <a:lnTo>
                    <a:pt x="2668" y="3546"/>
                  </a:lnTo>
                  <a:lnTo>
                    <a:pt x="2668" y="3546"/>
                  </a:lnTo>
                  <a:lnTo>
                    <a:pt x="2851" y="3290"/>
                  </a:lnTo>
                  <a:lnTo>
                    <a:pt x="3034" y="3107"/>
                  </a:lnTo>
                  <a:lnTo>
                    <a:pt x="3143" y="2998"/>
                  </a:lnTo>
                  <a:lnTo>
                    <a:pt x="3290" y="2925"/>
                  </a:lnTo>
                  <a:lnTo>
                    <a:pt x="3399" y="2888"/>
                  </a:lnTo>
                  <a:lnTo>
                    <a:pt x="3546" y="2888"/>
                  </a:lnTo>
                  <a:lnTo>
                    <a:pt x="3546" y="2888"/>
                  </a:lnTo>
                  <a:lnTo>
                    <a:pt x="3728" y="2888"/>
                  </a:lnTo>
                  <a:lnTo>
                    <a:pt x="3728" y="2888"/>
                  </a:lnTo>
                  <a:lnTo>
                    <a:pt x="3875" y="2559"/>
                  </a:lnTo>
                  <a:lnTo>
                    <a:pt x="4057" y="2303"/>
                  </a:lnTo>
                  <a:lnTo>
                    <a:pt x="4277" y="2011"/>
                  </a:lnTo>
                  <a:lnTo>
                    <a:pt x="4496" y="1792"/>
                  </a:lnTo>
                  <a:lnTo>
                    <a:pt x="4715" y="1536"/>
                  </a:lnTo>
                  <a:lnTo>
                    <a:pt x="4934" y="1243"/>
                  </a:lnTo>
                  <a:lnTo>
                    <a:pt x="5117" y="951"/>
                  </a:lnTo>
                  <a:lnTo>
                    <a:pt x="5227" y="585"/>
                  </a:lnTo>
                  <a:lnTo>
                    <a:pt x="5227" y="585"/>
                  </a:lnTo>
                  <a:lnTo>
                    <a:pt x="442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2" name="Google Shape;5312;p70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extrusionOk="0">
                  <a:moveTo>
                    <a:pt x="805" y="1"/>
                  </a:move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3" name="Google Shape;5313;p70"/>
            <p:cNvSpPr/>
            <p:nvPr/>
          </p:nvSpPr>
          <p:spPr>
            <a:xfrm>
              <a:off x="4420850" y="3590800"/>
              <a:ext cx="108775" cy="66725"/>
            </a:xfrm>
            <a:custGeom>
              <a:avLst/>
              <a:gdLst/>
              <a:ahLst/>
              <a:cxnLst/>
              <a:rect l="l" t="t" r="r" b="b"/>
              <a:pathLst>
                <a:path w="4351" h="2669" fill="none" extrusionOk="0">
                  <a:moveTo>
                    <a:pt x="805" y="1"/>
                  </a:moveTo>
                  <a:lnTo>
                    <a:pt x="805" y="1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403" y="147"/>
                  </a:lnTo>
                  <a:lnTo>
                    <a:pt x="293" y="220"/>
                  </a:lnTo>
                  <a:lnTo>
                    <a:pt x="256" y="293"/>
                  </a:lnTo>
                  <a:lnTo>
                    <a:pt x="220" y="403"/>
                  </a:lnTo>
                  <a:lnTo>
                    <a:pt x="183" y="512"/>
                  </a:lnTo>
                  <a:lnTo>
                    <a:pt x="220" y="805"/>
                  </a:lnTo>
                  <a:lnTo>
                    <a:pt x="220" y="805"/>
                  </a:lnTo>
                  <a:lnTo>
                    <a:pt x="768" y="1024"/>
                  </a:lnTo>
                  <a:lnTo>
                    <a:pt x="768" y="1024"/>
                  </a:lnTo>
                  <a:lnTo>
                    <a:pt x="1" y="1353"/>
                  </a:lnTo>
                  <a:lnTo>
                    <a:pt x="1" y="1353"/>
                  </a:lnTo>
                  <a:lnTo>
                    <a:pt x="256" y="1426"/>
                  </a:lnTo>
                  <a:lnTo>
                    <a:pt x="439" y="1499"/>
                  </a:lnTo>
                  <a:lnTo>
                    <a:pt x="549" y="1609"/>
                  </a:lnTo>
                  <a:lnTo>
                    <a:pt x="622" y="1719"/>
                  </a:lnTo>
                  <a:lnTo>
                    <a:pt x="659" y="1828"/>
                  </a:lnTo>
                  <a:lnTo>
                    <a:pt x="659" y="1938"/>
                  </a:lnTo>
                  <a:lnTo>
                    <a:pt x="622" y="2084"/>
                  </a:lnTo>
                  <a:lnTo>
                    <a:pt x="549" y="2230"/>
                  </a:lnTo>
                  <a:lnTo>
                    <a:pt x="549" y="2230"/>
                  </a:lnTo>
                  <a:lnTo>
                    <a:pt x="1463" y="2559"/>
                  </a:lnTo>
                  <a:lnTo>
                    <a:pt x="1463" y="2559"/>
                  </a:lnTo>
                  <a:lnTo>
                    <a:pt x="1792" y="2632"/>
                  </a:lnTo>
                  <a:lnTo>
                    <a:pt x="2157" y="2669"/>
                  </a:lnTo>
                  <a:lnTo>
                    <a:pt x="2157" y="2669"/>
                  </a:lnTo>
                  <a:lnTo>
                    <a:pt x="2450" y="2632"/>
                  </a:lnTo>
                  <a:lnTo>
                    <a:pt x="2742" y="2559"/>
                  </a:lnTo>
                  <a:lnTo>
                    <a:pt x="2742" y="2559"/>
                  </a:lnTo>
                  <a:lnTo>
                    <a:pt x="3510" y="2121"/>
                  </a:lnTo>
                  <a:lnTo>
                    <a:pt x="4277" y="1682"/>
                  </a:lnTo>
                  <a:lnTo>
                    <a:pt x="4277" y="1682"/>
                  </a:lnTo>
                  <a:lnTo>
                    <a:pt x="4350" y="1353"/>
                  </a:lnTo>
                  <a:lnTo>
                    <a:pt x="4350" y="1024"/>
                  </a:lnTo>
                  <a:lnTo>
                    <a:pt x="4350" y="1024"/>
                  </a:lnTo>
                  <a:lnTo>
                    <a:pt x="4350" y="841"/>
                  </a:lnTo>
                  <a:lnTo>
                    <a:pt x="4277" y="659"/>
                  </a:lnTo>
                  <a:lnTo>
                    <a:pt x="4204" y="476"/>
                  </a:lnTo>
                  <a:lnTo>
                    <a:pt x="4094" y="330"/>
                  </a:lnTo>
                  <a:lnTo>
                    <a:pt x="3948" y="220"/>
                  </a:lnTo>
                  <a:lnTo>
                    <a:pt x="3802" y="110"/>
                  </a:lnTo>
                  <a:lnTo>
                    <a:pt x="3656" y="37"/>
                  </a:lnTo>
                  <a:lnTo>
                    <a:pt x="3510" y="37"/>
                  </a:lnTo>
                  <a:lnTo>
                    <a:pt x="3510" y="37"/>
                  </a:lnTo>
                  <a:lnTo>
                    <a:pt x="3436" y="37"/>
                  </a:lnTo>
                  <a:lnTo>
                    <a:pt x="3436" y="37"/>
                  </a:lnTo>
                  <a:lnTo>
                    <a:pt x="2084" y="330"/>
                  </a:lnTo>
                  <a:lnTo>
                    <a:pt x="2084" y="330"/>
                  </a:lnTo>
                  <a:lnTo>
                    <a:pt x="1755" y="403"/>
                  </a:lnTo>
                  <a:lnTo>
                    <a:pt x="1426" y="549"/>
                  </a:lnTo>
                  <a:lnTo>
                    <a:pt x="1426" y="549"/>
                  </a:lnTo>
                  <a:lnTo>
                    <a:pt x="1207" y="183"/>
                  </a:lnTo>
                  <a:lnTo>
                    <a:pt x="1024" y="74"/>
                  </a:lnTo>
                  <a:lnTo>
                    <a:pt x="951" y="1"/>
                  </a:lnTo>
                  <a:lnTo>
                    <a:pt x="80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4" name="Google Shape;5314;p70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extrusionOk="0">
                  <a:moveTo>
                    <a:pt x="512" y="0"/>
                  </a:move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5" name="Google Shape;5315;p70"/>
            <p:cNvSpPr/>
            <p:nvPr/>
          </p:nvSpPr>
          <p:spPr>
            <a:xfrm>
              <a:off x="5411400" y="3027000"/>
              <a:ext cx="102375" cy="90475"/>
            </a:xfrm>
            <a:custGeom>
              <a:avLst/>
              <a:gdLst/>
              <a:ahLst/>
              <a:cxnLst/>
              <a:rect l="l" t="t" r="r" b="b"/>
              <a:pathLst>
                <a:path w="4095" h="3619" fill="none" extrusionOk="0">
                  <a:moveTo>
                    <a:pt x="512" y="0"/>
                  </a:moveTo>
                  <a:lnTo>
                    <a:pt x="512" y="0"/>
                  </a:lnTo>
                  <a:lnTo>
                    <a:pt x="402" y="37"/>
                  </a:lnTo>
                  <a:lnTo>
                    <a:pt x="293" y="73"/>
                  </a:lnTo>
                  <a:lnTo>
                    <a:pt x="183" y="183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73" y="512"/>
                  </a:lnTo>
                  <a:lnTo>
                    <a:pt x="37" y="695"/>
                  </a:lnTo>
                  <a:lnTo>
                    <a:pt x="0" y="1060"/>
                  </a:lnTo>
                  <a:lnTo>
                    <a:pt x="0" y="1060"/>
                  </a:lnTo>
                  <a:lnTo>
                    <a:pt x="0" y="1207"/>
                  </a:lnTo>
                  <a:lnTo>
                    <a:pt x="37" y="1353"/>
                  </a:lnTo>
                  <a:lnTo>
                    <a:pt x="147" y="1645"/>
                  </a:lnTo>
                  <a:lnTo>
                    <a:pt x="256" y="1901"/>
                  </a:lnTo>
                  <a:lnTo>
                    <a:pt x="329" y="2157"/>
                  </a:lnTo>
                  <a:lnTo>
                    <a:pt x="329" y="2157"/>
                  </a:lnTo>
                  <a:lnTo>
                    <a:pt x="402" y="2413"/>
                  </a:lnTo>
                  <a:lnTo>
                    <a:pt x="512" y="2632"/>
                  </a:lnTo>
                  <a:lnTo>
                    <a:pt x="658" y="2778"/>
                  </a:lnTo>
                  <a:lnTo>
                    <a:pt x="878" y="2888"/>
                  </a:lnTo>
                  <a:lnTo>
                    <a:pt x="878" y="2888"/>
                  </a:lnTo>
                  <a:lnTo>
                    <a:pt x="1389" y="2595"/>
                  </a:lnTo>
                  <a:lnTo>
                    <a:pt x="1389" y="2595"/>
                  </a:lnTo>
                  <a:lnTo>
                    <a:pt x="1535" y="2815"/>
                  </a:lnTo>
                  <a:lnTo>
                    <a:pt x="1718" y="2998"/>
                  </a:lnTo>
                  <a:lnTo>
                    <a:pt x="1938" y="3180"/>
                  </a:lnTo>
                  <a:lnTo>
                    <a:pt x="2193" y="3327"/>
                  </a:lnTo>
                  <a:lnTo>
                    <a:pt x="2449" y="3436"/>
                  </a:lnTo>
                  <a:lnTo>
                    <a:pt x="2705" y="3546"/>
                  </a:lnTo>
                  <a:lnTo>
                    <a:pt x="2998" y="3582"/>
                  </a:lnTo>
                  <a:lnTo>
                    <a:pt x="3290" y="3619"/>
                  </a:lnTo>
                  <a:lnTo>
                    <a:pt x="3290" y="3619"/>
                  </a:lnTo>
                  <a:lnTo>
                    <a:pt x="3582" y="3582"/>
                  </a:lnTo>
                  <a:lnTo>
                    <a:pt x="3838" y="3509"/>
                  </a:lnTo>
                  <a:lnTo>
                    <a:pt x="3838" y="3509"/>
                  </a:lnTo>
                  <a:lnTo>
                    <a:pt x="4021" y="3436"/>
                  </a:lnTo>
                  <a:lnTo>
                    <a:pt x="4094" y="3290"/>
                  </a:lnTo>
                  <a:lnTo>
                    <a:pt x="4094" y="3144"/>
                  </a:lnTo>
                  <a:lnTo>
                    <a:pt x="4021" y="2961"/>
                  </a:lnTo>
                  <a:lnTo>
                    <a:pt x="4021" y="2961"/>
                  </a:lnTo>
                  <a:lnTo>
                    <a:pt x="3802" y="2559"/>
                  </a:lnTo>
                  <a:lnTo>
                    <a:pt x="3582" y="2120"/>
                  </a:lnTo>
                  <a:lnTo>
                    <a:pt x="3582" y="2120"/>
                  </a:lnTo>
                  <a:lnTo>
                    <a:pt x="3436" y="1828"/>
                  </a:lnTo>
                  <a:lnTo>
                    <a:pt x="3253" y="1645"/>
                  </a:lnTo>
                  <a:lnTo>
                    <a:pt x="3144" y="1572"/>
                  </a:lnTo>
                  <a:lnTo>
                    <a:pt x="3034" y="1499"/>
                  </a:lnTo>
                  <a:lnTo>
                    <a:pt x="2888" y="1499"/>
                  </a:lnTo>
                  <a:lnTo>
                    <a:pt x="2705" y="1462"/>
                  </a:lnTo>
                  <a:lnTo>
                    <a:pt x="2705" y="1462"/>
                  </a:lnTo>
                  <a:lnTo>
                    <a:pt x="2632" y="1462"/>
                  </a:lnTo>
                  <a:lnTo>
                    <a:pt x="2632" y="1462"/>
                  </a:lnTo>
                  <a:lnTo>
                    <a:pt x="2559" y="1462"/>
                  </a:lnTo>
                  <a:lnTo>
                    <a:pt x="2559" y="1462"/>
                  </a:lnTo>
                  <a:lnTo>
                    <a:pt x="2230" y="1426"/>
                  </a:lnTo>
                  <a:lnTo>
                    <a:pt x="2120" y="1389"/>
                  </a:lnTo>
                  <a:lnTo>
                    <a:pt x="1974" y="1316"/>
                  </a:lnTo>
                  <a:lnTo>
                    <a:pt x="1864" y="1243"/>
                  </a:lnTo>
                  <a:lnTo>
                    <a:pt x="1791" y="1133"/>
                  </a:lnTo>
                  <a:lnTo>
                    <a:pt x="1682" y="1024"/>
                  </a:lnTo>
                  <a:lnTo>
                    <a:pt x="1645" y="878"/>
                  </a:lnTo>
                  <a:lnTo>
                    <a:pt x="1645" y="878"/>
                  </a:lnTo>
                  <a:lnTo>
                    <a:pt x="1572" y="731"/>
                  </a:lnTo>
                  <a:lnTo>
                    <a:pt x="1462" y="622"/>
                  </a:lnTo>
                  <a:lnTo>
                    <a:pt x="1280" y="402"/>
                  </a:lnTo>
                  <a:lnTo>
                    <a:pt x="804" y="110"/>
                  </a:lnTo>
                  <a:lnTo>
                    <a:pt x="804" y="110"/>
                  </a:lnTo>
                  <a:lnTo>
                    <a:pt x="658" y="37"/>
                  </a:lnTo>
                  <a:lnTo>
                    <a:pt x="51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6" name="Google Shape;5316;p70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extrusionOk="0">
                  <a:moveTo>
                    <a:pt x="841" y="0"/>
                  </a:move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7" name="Google Shape;5317;p70"/>
            <p:cNvSpPr/>
            <p:nvPr/>
          </p:nvSpPr>
          <p:spPr>
            <a:xfrm>
              <a:off x="6855175" y="5185375"/>
              <a:ext cx="70375" cy="145300"/>
            </a:xfrm>
            <a:custGeom>
              <a:avLst/>
              <a:gdLst/>
              <a:ahLst/>
              <a:cxnLst/>
              <a:rect l="l" t="t" r="r" b="b"/>
              <a:pathLst>
                <a:path w="2815" h="5812" fill="none" extrusionOk="0">
                  <a:moveTo>
                    <a:pt x="841" y="0"/>
                  </a:moveTo>
                  <a:lnTo>
                    <a:pt x="841" y="0"/>
                  </a:lnTo>
                  <a:lnTo>
                    <a:pt x="768" y="256"/>
                  </a:lnTo>
                  <a:lnTo>
                    <a:pt x="732" y="512"/>
                  </a:lnTo>
                  <a:lnTo>
                    <a:pt x="732" y="731"/>
                  </a:lnTo>
                  <a:lnTo>
                    <a:pt x="732" y="987"/>
                  </a:lnTo>
                  <a:lnTo>
                    <a:pt x="805" y="1462"/>
                  </a:lnTo>
                  <a:lnTo>
                    <a:pt x="914" y="1901"/>
                  </a:lnTo>
                  <a:lnTo>
                    <a:pt x="914" y="1901"/>
                  </a:lnTo>
                  <a:lnTo>
                    <a:pt x="951" y="2157"/>
                  </a:lnTo>
                  <a:lnTo>
                    <a:pt x="951" y="2376"/>
                  </a:lnTo>
                  <a:lnTo>
                    <a:pt x="914" y="2595"/>
                  </a:lnTo>
                  <a:lnTo>
                    <a:pt x="878" y="2778"/>
                  </a:lnTo>
                  <a:lnTo>
                    <a:pt x="805" y="2961"/>
                  </a:lnTo>
                  <a:lnTo>
                    <a:pt x="695" y="3143"/>
                  </a:lnTo>
                  <a:lnTo>
                    <a:pt x="403" y="3509"/>
                  </a:lnTo>
                  <a:lnTo>
                    <a:pt x="403" y="3509"/>
                  </a:lnTo>
                  <a:lnTo>
                    <a:pt x="220" y="3692"/>
                  </a:lnTo>
                  <a:lnTo>
                    <a:pt x="1" y="3838"/>
                  </a:lnTo>
                  <a:lnTo>
                    <a:pt x="1" y="3838"/>
                  </a:lnTo>
                  <a:lnTo>
                    <a:pt x="110" y="4094"/>
                  </a:lnTo>
                  <a:lnTo>
                    <a:pt x="147" y="4167"/>
                  </a:lnTo>
                  <a:lnTo>
                    <a:pt x="183" y="4240"/>
                  </a:lnTo>
                  <a:lnTo>
                    <a:pt x="183" y="4240"/>
                  </a:lnTo>
                  <a:lnTo>
                    <a:pt x="330" y="4350"/>
                  </a:lnTo>
                  <a:lnTo>
                    <a:pt x="403" y="4459"/>
                  </a:lnTo>
                  <a:lnTo>
                    <a:pt x="476" y="4606"/>
                  </a:lnTo>
                  <a:lnTo>
                    <a:pt x="476" y="4715"/>
                  </a:lnTo>
                  <a:lnTo>
                    <a:pt x="476" y="4861"/>
                  </a:lnTo>
                  <a:lnTo>
                    <a:pt x="403" y="4971"/>
                  </a:lnTo>
                  <a:lnTo>
                    <a:pt x="330" y="5117"/>
                  </a:lnTo>
                  <a:lnTo>
                    <a:pt x="256" y="5263"/>
                  </a:lnTo>
                  <a:lnTo>
                    <a:pt x="256" y="5263"/>
                  </a:lnTo>
                  <a:lnTo>
                    <a:pt x="183" y="5337"/>
                  </a:lnTo>
                  <a:lnTo>
                    <a:pt x="147" y="5483"/>
                  </a:lnTo>
                  <a:lnTo>
                    <a:pt x="74" y="5812"/>
                  </a:lnTo>
                  <a:lnTo>
                    <a:pt x="74" y="5812"/>
                  </a:lnTo>
                  <a:lnTo>
                    <a:pt x="403" y="5775"/>
                  </a:lnTo>
                  <a:lnTo>
                    <a:pt x="549" y="5739"/>
                  </a:lnTo>
                  <a:lnTo>
                    <a:pt x="658" y="5666"/>
                  </a:lnTo>
                  <a:lnTo>
                    <a:pt x="658" y="5666"/>
                  </a:lnTo>
                  <a:lnTo>
                    <a:pt x="1024" y="5410"/>
                  </a:lnTo>
                  <a:lnTo>
                    <a:pt x="1170" y="5227"/>
                  </a:lnTo>
                  <a:lnTo>
                    <a:pt x="1316" y="5044"/>
                  </a:lnTo>
                  <a:lnTo>
                    <a:pt x="1316" y="5044"/>
                  </a:lnTo>
                  <a:lnTo>
                    <a:pt x="1572" y="4642"/>
                  </a:lnTo>
                  <a:lnTo>
                    <a:pt x="1865" y="4240"/>
                  </a:lnTo>
                  <a:lnTo>
                    <a:pt x="2194" y="3838"/>
                  </a:lnTo>
                  <a:lnTo>
                    <a:pt x="2596" y="3509"/>
                  </a:lnTo>
                  <a:lnTo>
                    <a:pt x="2596" y="3509"/>
                  </a:lnTo>
                  <a:lnTo>
                    <a:pt x="2742" y="3326"/>
                  </a:lnTo>
                  <a:lnTo>
                    <a:pt x="2815" y="3143"/>
                  </a:lnTo>
                  <a:lnTo>
                    <a:pt x="2815" y="2924"/>
                  </a:lnTo>
                  <a:lnTo>
                    <a:pt x="2705" y="2705"/>
                  </a:lnTo>
                  <a:lnTo>
                    <a:pt x="2705" y="2705"/>
                  </a:lnTo>
                  <a:lnTo>
                    <a:pt x="2047" y="2778"/>
                  </a:lnTo>
                  <a:lnTo>
                    <a:pt x="2047" y="2778"/>
                  </a:lnTo>
                  <a:lnTo>
                    <a:pt x="1901" y="2449"/>
                  </a:lnTo>
                  <a:lnTo>
                    <a:pt x="1828" y="2266"/>
                  </a:lnTo>
                  <a:lnTo>
                    <a:pt x="1755" y="2120"/>
                  </a:lnTo>
                  <a:lnTo>
                    <a:pt x="1755" y="2120"/>
                  </a:lnTo>
                  <a:lnTo>
                    <a:pt x="1536" y="1864"/>
                  </a:lnTo>
                  <a:lnTo>
                    <a:pt x="1426" y="1572"/>
                  </a:lnTo>
                  <a:lnTo>
                    <a:pt x="1353" y="1279"/>
                  </a:lnTo>
                  <a:lnTo>
                    <a:pt x="1390" y="914"/>
                  </a:lnTo>
                  <a:lnTo>
                    <a:pt x="1390" y="914"/>
                  </a:lnTo>
                  <a:lnTo>
                    <a:pt x="1390" y="768"/>
                  </a:lnTo>
                  <a:lnTo>
                    <a:pt x="1353" y="658"/>
                  </a:lnTo>
                  <a:lnTo>
                    <a:pt x="1316" y="512"/>
                  </a:lnTo>
                  <a:lnTo>
                    <a:pt x="1243" y="402"/>
                  </a:lnTo>
                  <a:lnTo>
                    <a:pt x="1061" y="183"/>
                  </a:lnTo>
                  <a:lnTo>
                    <a:pt x="84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8" name="Google Shape;5318;p70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extrusionOk="0">
                  <a:moveTo>
                    <a:pt x="1463" y="1"/>
                  </a:moveTo>
                  <a:lnTo>
                    <a:pt x="1024" y="366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523" y="37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9" name="Google Shape;5319;p70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0" name="Google Shape;5320;p70"/>
            <p:cNvSpPr/>
            <p:nvPr/>
          </p:nvSpPr>
          <p:spPr>
            <a:xfrm>
              <a:off x="5917625" y="3077250"/>
              <a:ext cx="88675" cy="60350"/>
            </a:xfrm>
            <a:custGeom>
              <a:avLst/>
              <a:gdLst/>
              <a:ahLst/>
              <a:cxnLst/>
              <a:rect l="l" t="t" r="r" b="b"/>
              <a:pathLst>
                <a:path w="3547" h="2414" fill="none" extrusionOk="0">
                  <a:moveTo>
                    <a:pt x="1463" y="1"/>
                  </a:moveTo>
                  <a:lnTo>
                    <a:pt x="1463" y="1"/>
                  </a:lnTo>
                  <a:lnTo>
                    <a:pt x="1024" y="366"/>
                  </a:lnTo>
                  <a:lnTo>
                    <a:pt x="1024" y="366"/>
                  </a:lnTo>
                  <a:lnTo>
                    <a:pt x="403" y="110"/>
                  </a:lnTo>
                  <a:lnTo>
                    <a:pt x="403" y="110"/>
                  </a:lnTo>
                  <a:lnTo>
                    <a:pt x="184" y="366"/>
                  </a:lnTo>
                  <a:lnTo>
                    <a:pt x="110" y="439"/>
                  </a:lnTo>
                  <a:lnTo>
                    <a:pt x="37" y="549"/>
                  </a:lnTo>
                  <a:lnTo>
                    <a:pt x="1" y="805"/>
                  </a:lnTo>
                  <a:lnTo>
                    <a:pt x="37" y="1243"/>
                  </a:lnTo>
                  <a:lnTo>
                    <a:pt x="37" y="1243"/>
                  </a:lnTo>
                  <a:lnTo>
                    <a:pt x="184" y="1317"/>
                  </a:lnTo>
                  <a:lnTo>
                    <a:pt x="220" y="1353"/>
                  </a:lnTo>
                  <a:lnTo>
                    <a:pt x="257" y="1390"/>
                  </a:lnTo>
                  <a:lnTo>
                    <a:pt x="257" y="1390"/>
                  </a:lnTo>
                  <a:lnTo>
                    <a:pt x="439" y="1682"/>
                  </a:lnTo>
                  <a:lnTo>
                    <a:pt x="659" y="1901"/>
                  </a:lnTo>
                  <a:lnTo>
                    <a:pt x="915" y="2121"/>
                  </a:lnTo>
                  <a:lnTo>
                    <a:pt x="1207" y="2267"/>
                  </a:lnTo>
                  <a:lnTo>
                    <a:pt x="1207" y="2267"/>
                  </a:lnTo>
                  <a:lnTo>
                    <a:pt x="1463" y="2377"/>
                  </a:lnTo>
                  <a:lnTo>
                    <a:pt x="1682" y="2413"/>
                  </a:lnTo>
                  <a:lnTo>
                    <a:pt x="1682" y="2413"/>
                  </a:lnTo>
                  <a:lnTo>
                    <a:pt x="1828" y="2413"/>
                  </a:lnTo>
                  <a:lnTo>
                    <a:pt x="1975" y="2340"/>
                  </a:lnTo>
                  <a:lnTo>
                    <a:pt x="2157" y="2230"/>
                  </a:lnTo>
                  <a:lnTo>
                    <a:pt x="2304" y="2084"/>
                  </a:lnTo>
                  <a:lnTo>
                    <a:pt x="2304" y="2084"/>
                  </a:lnTo>
                  <a:lnTo>
                    <a:pt x="2596" y="1792"/>
                  </a:lnTo>
                  <a:lnTo>
                    <a:pt x="2779" y="1682"/>
                  </a:lnTo>
                  <a:lnTo>
                    <a:pt x="2925" y="1572"/>
                  </a:lnTo>
                  <a:lnTo>
                    <a:pt x="2925" y="1572"/>
                  </a:lnTo>
                  <a:lnTo>
                    <a:pt x="3108" y="1463"/>
                  </a:lnTo>
                  <a:lnTo>
                    <a:pt x="3254" y="1390"/>
                  </a:lnTo>
                  <a:lnTo>
                    <a:pt x="3364" y="1243"/>
                  </a:lnTo>
                  <a:lnTo>
                    <a:pt x="3473" y="1134"/>
                  </a:lnTo>
                  <a:lnTo>
                    <a:pt x="3510" y="988"/>
                  </a:lnTo>
                  <a:lnTo>
                    <a:pt x="3546" y="841"/>
                  </a:lnTo>
                  <a:lnTo>
                    <a:pt x="3546" y="659"/>
                  </a:lnTo>
                  <a:lnTo>
                    <a:pt x="3510" y="476"/>
                  </a:lnTo>
                  <a:lnTo>
                    <a:pt x="3510" y="476"/>
                  </a:lnTo>
                  <a:lnTo>
                    <a:pt x="3473" y="366"/>
                  </a:lnTo>
                  <a:lnTo>
                    <a:pt x="3400" y="257"/>
                  </a:lnTo>
                  <a:lnTo>
                    <a:pt x="3327" y="183"/>
                  </a:lnTo>
                  <a:lnTo>
                    <a:pt x="3254" y="147"/>
                  </a:lnTo>
                  <a:lnTo>
                    <a:pt x="2998" y="37"/>
                  </a:lnTo>
                  <a:lnTo>
                    <a:pt x="2633" y="37"/>
                  </a:lnTo>
                  <a:lnTo>
                    <a:pt x="2633" y="37"/>
                  </a:lnTo>
                  <a:lnTo>
                    <a:pt x="2596" y="37"/>
                  </a:lnTo>
                  <a:lnTo>
                    <a:pt x="2596" y="37"/>
                  </a:lnTo>
                  <a:lnTo>
                    <a:pt x="2523" y="37"/>
                  </a:lnTo>
                  <a:lnTo>
                    <a:pt x="2523" y="37"/>
                  </a:lnTo>
                  <a:lnTo>
                    <a:pt x="146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1" name="Google Shape;5321;p70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extrusionOk="0">
                  <a:moveTo>
                    <a:pt x="3217" y="0"/>
                  </a:moveTo>
                  <a:lnTo>
                    <a:pt x="2705" y="73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2" name="Google Shape;5322;p70"/>
            <p:cNvSpPr/>
            <p:nvPr/>
          </p:nvSpPr>
          <p:spPr>
            <a:xfrm>
              <a:off x="6230150" y="4617000"/>
              <a:ext cx="81350" cy="91400"/>
            </a:xfrm>
            <a:custGeom>
              <a:avLst/>
              <a:gdLst/>
              <a:ahLst/>
              <a:cxnLst/>
              <a:rect l="l" t="t" r="r" b="b"/>
              <a:pathLst>
                <a:path w="3254" h="3656" fill="none" extrusionOk="0">
                  <a:moveTo>
                    <a:pt x="3217" y="0"/>
                  </a:moveTo>
                  <a:lnTo>
                    <a:pt x="3217" y="0"/>
                  </a:lnTo>
                  <a:lnTo>
                    <a:pt x="2705" y="73"/>
                  </a:lnTo>
                  <a:lnTo>
                    <a:pt x="2230" y="146"/>
                  </a:lnTo>
                  <a:lnTo>
                    <a:pt x="2230" y="146"/>
                  </a:lnTo>
                  <a:lnTo>
                    <a:pt x="2193" y="146"/>
                  </a:lnTo>
                  <a:lnTo>
                    <a:pt x="2193" y="146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572" y="73"/>
                  </a:lnTo>
                  <a:lnTo>
                    <a:pt x="1572" y="73"/>
                  </a:lnTo>
                  <a:lnTo>
                    <a:pt x="1499" y="73"/>
                  </a:lnTo>
                  <a:lnTo>
                    <a:pt x="1499" y="73"/>
                  </a:lnTo>
                  <a:lnTo>
                    <a:pt x="1243" y="110"/>
                  </a:lnTo>
                  <a:lnTo>
                    <a:pt x="1024" y="183"/>
                  </a:lnTo>
                  <a:lnTo>
                    <a:pt x="805" y="256"/>
                  </a:lnTo>
                  <a:lnTo>
                    <a:pt x="731" y="329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512" y="841"/>
                  </a:lnTo>
                  <a:lnTo>
                    <a:pt x="329" y="1316"/>
                  </a:lnTo>
                  <a:lnTo>
                    <a:pt x="37" y="2266"/>
                  </a:lnTo>
                  <a:lnTo>
                    <a:pt x="37" y="2266"/>
                  </a:lnTo>
                  <a:lnTo>
                    <a:pt x="0" y="2339"/>
                  </a:lnTo>
                  <a:lnTo>
                    <a:pt x="37" y="2412"/>
                  </a:lnTo>
                  <a:lnTo>
                    <a:pt x="37" y="2412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476" y="3655"/>
                  </a:lnTo>
                  <a:lnTo>
                    <a:pt x="695" y="3619"/>
                  </a:lnTo>
                  <a:lnTo>
                    <a:pt x="768" y="3582"/>
                  </a:lnTo>
                  <a:lnTo>
                    <a:pt x="805" y="3546"/>
                  </a:lnTo>
                  <a:lnTo>
                    <a:pt x="878" y="3399"/>
                  </a:lnTo>
                  <a:lnTo>
                    <a:pt x="914" y="3253"/>
                  </a:lnTo>
                  <a:lnTo>
                    <a:pt x="914" y="2924"/>
                  </a:lnTo>
                  <a:lnTo>
                    <a:pt x="951" y="2778"/>
                  </a:lnTo>
                  <a:lnTo>
                    <a:pt x="1060" y="2705"/>
                  </a:lnTo>
                  <a:lnTo>
                    <a:pt x="1060" y="2705"/>
                  </a:lnTo>
                  <a:lnTo>
                    <a:pt x="1462" y="3143"/>
                  </a:lnTo>
                  <a:lnTo>
                    <a:pt x="1865" y="3546"/>
                  </a:lnTo>
                  <a:lnTo>
                    <a:pt x="1865" y="3546"/>
                  </a:lnTo>
                  <a:lnTo>
                    <a:pt x="1974" y="3582"/>
                  </a:lnTo>
                  <a:lnTo>
                    <a:pt x="2047" y="3619"/>
                  </a:lnTo>
                  <a:lnTo>
                    <a:pt x="2047" y="3619"/>
                  </a:lnTo>
                  <a:lnTo>
                    <a:pt x="2157" y="3582"/>
                  </a:lnTo>
                  <a:lnTo>
                    <a:pt x="2230" y="3509"/>
                  </a:lnTo>
                  <a:lnTo>
                    <a:pt x="2303" y="3436"/>
                  </a:lnTo>
                  <a:lnTo>
                    <a:pt x="2340" y="3326"/>
                  </a:lnTo>
                  <a:lnTo>
                    <a:pt x="2340" y="3326"/>
                  </a:lnTo>
                  <a:lnTo>
                    <a:pt x="2303" y="3180"/>
                  </a:lnTo>
                  <a:lnTo>
                    <a:pt x="2303" y="3070"/>
                  </a:lnTo>
                  <a:lnTo>
                    <a:pt x="2230" y="2961"/>
                  </a:lnTo>
                  <a:lnTo>
                    <a:pt x="2193" y="2851"/>
                  </a:lnTo>
                  <a:lnTo>
                    <a:pt x="2193" y="2851"/>
                  </a:lnTo>
                  <a:lnTo>
                    <a:pt x="2011" y="2595"/>
                  </a:lnTo>
                  <a:lnTo>
                    <a:pt x="1901" y="2339"/>
                  </a:lnTo>
                  <a:lnTo>
                    <a:pt x="1791" y="2047"/>
                  </a:lnTo>
                  <a:lnTo>
                    <a:pt x="1755" y="1754"/>
                  </a:lnTo>
                  <a:lnTo>
                    <a:pt x="1755" y="1754"/>
                  </a:lnTo>
                  <a:lnTo>
                    <a:pt x="1865" y="1681"/>
                  </a:lnTo>
                  <a:lnTo>
                    <a:pt x="1974" y="1645"/>
                  </a:lnTo>
                  <a:lnTo>
                    <a:pt x="2193" y="1535"/>
                  </a:lnTo>
                  <a:lnTo>
                    <a:pt x="2303" y="1499"/>
                  </a:lnTo>
                  <a:lnTo>
                    <a:pt x="2376" y="1389"/>
                  </a:lnTo>
                  <a:lnTo>
                    <a:pt x="2376" y="1243"/>
                  </a:lnTo>
                  <a:lnTo>
                    <a:pt x="2340" y="1023"/>
                  </a:lnTo>
                  <a:lnTo>
                    <a:pt x="2340" y="1023"/>
                  </a:lnTo>
                  <a:lnTo>
                    <a:pt x="987" y="1243"/>
                  </a:lnTo>
                  <a:lnTo>
                    <a:pt x="987" y="1243"/>
                  </a:lnTo>
                  <a:lnTo>
                    <a:pt x="914" y="1023"/>
                  </a:lnTo>
                  <a:lnTo>
                    <a:pt x="878" y="914"/>
                  </a:lnTo>
                  <a:lnTo>
                    <a:pt x="878" y="804"/>
                  </a:lnTo>
                  <a:lnTo>
                    <a:pt x="878" y="804"/>
                  </a:lnTo>
                  <a:lnTo>
                    <a:pt x="951" y="658"/>
                  </a:lnTo>
                  <a:lnTo>
                    <a:pt x="1024" y="585"/>
                  </a:lnTo>
                  <a:lnTo>
                    <a:pt x="1170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1353" y="512"/>
                  </a:lnTo>
                  <a:lnTo>
                    <a:pt x="2047" y="512"/>
                  </a:lnTo>
                  <a:lnTo>
                    <a:pt x="2047" y="512"/>
                  </a:lnTo>
                  <a:lnTo>
                    <a:pt x="2193" y="512"/>
                  </a:lnTo>
                  <a:lnTo>
                    <a:pt x="2193" y="512"/>
                  </a:lnTo>
                  <a:lnTo>
                    <a:pt x="2632" y="512"/>
                  </a:lnTo>
                  <a:lnTo>
                    <a:pt x="3034" y="439"/>
                  </a:lnTo>
                  <a:lnTo>
                    <a:pt x="3034" y="439"/>
                  </a:lnTo>
                  <a:lnTo>
                    <a:pt x="3107" y="402"/>
                  </a:lnTo>
                  <a:lnTo>
                    <a:pt x="3180" y="366"/>
                  </a:lnTo>
                  <a:lnTo>
                    <a:pt x="3253" y="292"/>
                  </a:lnTo>
                  <a:lnTo>
                    <a:pt x="3253" y="256"/>
                  </a:lnTo>
                  <a:lnTo>
                    <a:pt x="3253" y="110"/>
                  </a:lnTo>
                  <a:lnTo>
                    <a:pt x="321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3" name="Google Shape;5323;p70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extrusionOk="0">
                  <a:moveTo>
                    <a:pt x="585" y="0"/>
                  </a:move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4" name="Google Shape;5324;p70"/>
            <p:cNvSpPr/>
            <p:nvPr/>
          </p:nvSpPr>
          <p:spPr>
            <a:xfrm>
              <a:off x="6236550" y="4375750"/>
              <a:ext cx="80425" cy="115150"/>
            </a:xfrm>
            <a:custGeom>
              <a:avLst/>
              <a:gdLst/>
              <a:ahLst/>
              <a:cxnLst/>
              <a:rect l="l" t="t" r="r" b="b"/>
              <a:pathLst>
                <a:path w="3217" h="460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475" y="37"/>
                  </a:lnTo>
                  <a:lnTo>
                    <a:pt x="366" y="110"/>
                  </a:lnTo>
                  <a:lnTo>
                    <a:pt x="256" y="183"/>
                  </a:lnTo>
                  <a:lnTo>
                    <a:pt x="183" y="256"/>
                  </a:lnTo>
                  <a:lnTo>
                    <a:pt x="183" y="256"/>
                  </a:lnTo>
                  <a:lnTo>
                    <a:pt x="110" y="731"/>
                  </a:lnTo>
                  <a:lnTo>
                    <a:pt x="0" y="1170"/>
                  </a:lnTo>
                  <a:lnTo>
                    <a:pt x="0" y="1426"/>
                  </a:lnTo>
                  <a:lnTo>
                    <a:pt x="0" y="1645"/>
                  </a:lnTo>
                  <a:lnTo>
                    <a:pt x="37" y="1865"/>
                  </a:lnTo>
                  <a:lnTo>
                    <a:pt x="146" y="2120"/>
                  </a:lnTo>
                  <a:lnTo>
                    <a:pt x="146" y="2120"/>
                  </a:lnTo>
                  <a:lnTo>
                    <a:pt x="366" y="2559"/>
                  </a:lnTo>
                  <a:lnTo>
                    <a:pt x="439" y="2815"/>
                  </a:lnTo>
                  <a:lnTo>
                    <a:pt x="475" y="3071"/>
                  </a:lnTo>
                  <a:lnTo>
                    <a:pt x="475" y="3071"/>
                  </a:lnTo>
                  <a:lnTo>
                    <a:pt x="512" y="3180"/>
                  </a:lnTo>
                  <a:lnTo>
                    <a:pt x="622" y="3327"/>
                  </a:lnTo>
                  <a:lnTo>
                    <a:pt x="877" y="3656"/>
                  </a:lnTo>
                  <a:lnTo>
                    <a:pt x="877" y="3656"/>
                  </a:lnTo>
                  <a:lnTo>
                    <a:pt x="1060" y="2851"/>
                  </a:lnTo>
                  <a:lnTo>
                    <a:pt x="1060" y="2851"/>
                  </a:lnTo>
                  <a:lnTo>
                    <a:pt x="1133" y="2851"/>
                  </a:lnTo>
                  <a:lnTo>
                    <a:pt x="1133" y="2851"/>
                  </a:lnTo>
                  <a:lnTo>
                    <a:pt x="1389" y="2851"/>
                  </a:lnTo>
                  <a:lnTo>
                    <a:pt x="1609" y="2888"/>
                  </a:lnTo>
                  <a:lnTo>
                    <a:pt x="1682" y="2961"/>
                  </a:lnTo>
                  <a:lnTo>
                    <a:pt x="1755" y="2998"/>
                  </a:lnTo>
                  <a:lnTo>
                    <a:pt x="1828" y="3071"/>
                  </a:lnTo>
                  <a:lnTo>
                    <a:pt x="1828" y="3180"/>
                  </a:lnTo>
                  <a:lnTo>
                    <a:pt x="1828" y="3180"/>
                  </a:lnTo>
                  <a:lnTo>
                    <a:pt x="1864" y="3327"/>
                  </a:lnTo>
                  <a:lnTo>
                    <a:pt x="1937" y="3473"/>
                  </a:lnTo>
                  <a:lnTo>
                    <a:pt x="2011" y="3546"/>
                  </a:lnTo>
                  <a:lnTo>
                    <a:pt x="2120" y="3619"/>
                  </a:lnTo>
                  <a:lnTo>
                    <a:pt x="2340" y="3729"/>
                  </a:lnTo>
                  <a:lnTo>
                    <a:pt x="2559" y="3765"/>
                  </a:lnTo>
                  <a:lnTo>
                    <a:pt x="2559" y="3765"/>
                  </a:lnTo>
                  <a:lnTo>
                    <a:pt x="2705" y="4606"/>
                  </a:lnTo>
                  <a:lnTo>
                    <a:pt x="2705" y="4606"/>
                  </a:lnTo>
                  <a:lnTo>
                    <a:pt x="2888" y="4606"/>
                  </a:lnTo>
                  <a:lnTo>
                    <a:pt x="2888" y="4606"/>
                  </a:lnTo>
                  <a:lnTo>
                    <a:pt x="3034" y="4387"/>
                  </a:lnTo>
                  <a:lnTo>
                    <a:pt x="3180" y="4204"/>
                  </a:lnTo>
                  <a:lnTo>
                    <a:pt x="3180" y="4204"/>
                  </a:lnTo>
                  <a:lnTo>
                    <a:pt x="3217" y="4094"/>
                  </a:lnTo>
                  <a:lnTo>
                    <a:pt x="3217" y="3948"/>
                  </a:lnTo>
                  <a:lnTo>
                    <a:pt x="3217" y="3838"/>
                  </a:lnTo>
                  <a:lnTo>
                    <a:pt x="3180" y="3692"/>
                  </a:lnTo>
                  <a:lnTo>
                    <a:pt x="3107" y="3582"/>
                  </a:lnTo>
                  <a:lnTo>
                    <a:pt x="3034" y="3509"/>
                  </a:lnTo>
                  <a:lnTo>
                    <a:pt x="296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51" y="3436"/>
                  </a:lnTo>
                  <a:lnTo>
                    <a:pt x="2815" y="3436"/>
                  </a:lnTo>
                  <a:lnTo>
                    <a:pt x="2815" y="3436"/>
                  </a:lnTo>
                  <a:lnTo>
                    <a:pt x="2705" y="3400"/>
                  </a:lnTo>
                  <a:lnTo>
                    <a:pt x="2595" y="3400"/>
                  </a:lnTo>
                  <a:lnTo>
                    <a:pt x="2486" y="3327"/>
                  </a:lnTo>
                  <a:lnTo>
                    <a:pt x="2413" y="3253"/>
                  </a:lnTo>
                  <a:lnTo>
                    <a:pt x="2340" y="3107"/>
                  </a:lnTo>
                  <a:lnTo>
                    <a:pt x="2230" y="2961"/>
                  </a:lnTo>
                  <a:lnTo>
                    <a:pt x="2230" y="2961"/>
                  </a:lnTo>
                  <a:lnTo>
                    <a:pt x="2120" y="2778"/>
                  </a:lnTo>
                  <a:lnTo>
                    <a:pt x="2011" y="2632"/>
                  </a:lnTo>
                  <a:lnTo>
                    <a:pt x="1828" y="2522"/>
                  </a:lnTo>
                  <a:lnTo>
                    <a:pt x="1645" y="2413"/>
                  </a:lnTo>
                  <a:lnTo>
                    <a:pt x="1645" y="2413"/>
                  </a:lnTo>
                  <a:lnTo>
                    <a:pt x="1462" y="2340"/>
                  </a:lnTo>
                  <a:lnTo>
                    <a:pt x="1316" y="2193"/>
                  </a:lnTo>
                  <a:lnTo>
                    <a:pt x="1170" y="2047"/>
                  </a:lnTo>
                  <a:lnTo>
                    <a:pt x="1060" y="1865"/>
                  </a:lnTo>
                  <a:lnTo>
                    <a:pt x="1060" y="1865"/>
                  </a:lnTo>
                  <a:lnTo>
                    <a:pt x="1060" y="1755"/>
                  </a:lnTo>
                  <a:lnTo>
                    <a:pt x="1097" y="1645"/>
                  </a:lnTo>
                  <a:lnTo>
                    <a:pt x="1170" y="1462"/>
                  </a:lnTo>
                  <a:lnTo>
                    <a:pt x="1206" y="1316"/>
                  </a:lnTo>
                  <a:lnTo>
                    <a:pt x="1206" y="1316"/>
                  </a:lnTo>
                  <a:lnTo>
                    <a:pt x="1243" y="878"/>
                  </a:lnTo>
                  <a:lnTo>
                    <a:pt x="1243" y="658"/>
                  </a:lnTo>
                  <a:lnTo>
                    <a:pt x="1206" y="439"/>
                  </a:lnTo>
                  <a:lnTo>
                    <a:pt x="1206" y="439"/>
                  </a:lnTo>
                  <a:lnTo>
                    <a:pt x="1133" y="293"/>
                  </a:lnTo>
                  <a:lnTo>
                    <a:pt x="987" y="183"/>
                  </a:lnTo>
                  <a:lnTo>
                    <a:pt x="804" y="74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585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5" name="Google Shape;5325;p70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extrusionOk="0">
                  <a:moveTo>
                    <a:pt x="476" y="1"/>
                  </a:move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6" name="Google Shape;5326;p70"/>
            <p:cNvSpPr/>
            <p:nvPr/>
          </p:nvSpPr>
          <p:spPr>
            <a:xfrm>
              <a:off x="3730025" y="3175025"/>
              <a:ext cx="65825" cy="67650"/>
            </a:xfrm>
            <a:custGeom>
              <a:avLst/>
              <a:gdLst/>
              <a:ahLst/>
              <a:cxnLst/>
              <a:rect l="l" t="t" r="r" b="b"/>
              <a:pathLst>
                <a:path w="2633" h="2706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330" y="37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37" y="439"/>
                  </a:lnTo>
                  <a:lnTo>
                    <a:pt x="37" y="659"/>
                  </a:lnTo>
                  <a:lnTo>
                    <a:pt x="37" y="659"/>
                  </a:lnTo>
                  <a:lnTo>
                    <a:pt x="1" y="1097"/>
                  </a:lnTo>
                  <a:lnTo>
                    <a:pt x="37" y="1280"/>
                  </a:lnTo>
                  <a:lnTo>
                    <a:pt x="110" y="1390"/>
                  </a:lnTo>
                  <a:lnTo>
                    <a:pt x="184" y="1499"/>
                  </a:lnTo>
                  <a:lnTo>
                    <a:pt x="293" y="1609"/>
                  </a:lnTo>
                  <a:lnTo>
                    <a:pt x="695" y="1792"/>
                  </a:lnTo>
                  <a:lnTo>
                    <a:pt x="695" y="1792"/>
                  </a:lnTo>
                  <a:lnTo>
                    <a:pt x="622" y="2048"/>
                  </a:lnTo>
                  <a:lnTo>
                    <a:pt x="549" y="2267"/>
                  </a:lnTo>
                  <a:lnTo>
                    <a:pt x="549" y="2377"/>
                  </a:lnTo>
                  <a:lnTo>
                    <a:pt x="586" y="2450"/>
                  </a:lnTo>
                  <a:lnTo>
                    <a:pt x="659" y="2559"/>
                  </a:lnTo>
                  <a:lnTo>
                    <a:pt x="768" y="2632"/>
                  </a:lnTo>
                  <a:lnTo>
                    <a:pt x="768" y="2632"/>
                  </a:lnTo>
                  <a:lnTo>
                    <a:pt x="915" y="2669"/>
                  </a:lnTo>
                  <a:lnTo>
                    <a:pt x="1024" y="2705"/>
                  </a:lnTo>
                  <a:lnTo>
                    <a:pt x="1024" y="2705"/>
                  </a:lnTo>
                  <a:lnTo>
                    <a:pt x="1170" y="2669"/>
                  </a:lnTo>
                  <a:lnTo>
                    <a:pt x="1317" y="2632"/>
                  </a:lnTo>
                  <a:lnTo>
                    <a:pt x="1609" y="2450"/>
                  </a:lnTo>
                  <a:lnTo>
                    <a:pt x="1609" y="2450"/>
                  </a:lnTo>
                  <a:lnTo>
                    <a:pt x="1792" y="2303"/>
                  </a:lnTo>
                  <a:lnTo>
                    <a:pt x="1938" y="2157"/>
                  </a:lnTo>
                  <a:lnTo>
                    <a:pt x="2011" y="2011"/>
                  </a:lnTo>
                  <a:lnTo>
                    <a:pt x="2121" y="1828"/>
                  </a:lnTo>
                  <a:lnTo>
                    <a:pt x="2267" y="1499"/>
                  </a:lnTo>
                  <a:lnTo>
                    <a:pt x="2450" y="1170"/>
                  </a:lnTo>
                  <a:lnTo>
                    <a:pt x="2450" y="1170"/>
                  </a:lnTo>
                  <a:lnTo>
                    <a:pt x="2523" y="1061"/>
                  </a:lnTo>
                  <a:lnTo>
                    <a:pt x="2559" y="914"/>
                  </a:lnTo>
                  <a:lnTo>
                    <a:pt x="2632" y="659"/>
                  </a:lnTo>
                  <a:lnTo>
                    <a:pt x="2632" y="659"/>
                  </a:lnTo>
                  <a:lnTo>
                    <a:pt x="1572" y="74"/>
                  </a:lnTo>
                  <a:lnTo>
                    <a:pt x="1572" y="74"/>
                  </a:lnTo>
                  <a:lnTo>
                    <a:pt x="1536" y="257"/>
                  </a:lnTo>
                  <a:lnTo>
                    <a:pt x="1463" y="366"/>
                  </a:lnTo>
                  <a:lnTo>
                    <a:pt x="1353" y="476"/>
                  </a:lnTo>
                  <a:lnTo>
                    <a:pt x="1244" y="549"/>
                  </a:lnTo>
                  <a:lnTo>
                    <a:pt x="988" y="659"/>
                  </a:lnTo>
                  <a:lnTo>
                    <a:pt x="732" y="768"/>
                  </a:lnTo>
                  <a:lnTo>
                    <a:pt x="732" y="768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47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7" name="Google Shape;5327;p70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extrusionOk="0">
                  <a:moveTo>
                    <a:pt x="1206" y="0"/>
                  </a:moveTo>
                  <a:lnTo>
                    <a:pt x="951" y="37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8" name="Google Shape;5328;p70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9" name="Google Shape;5329;p70"/>
            <p:cNvSpPr/>
            <p:nvPr/>
          </p:nvSpPr>
          <p:spPr>
            <a:xfrm>
              <a:off x="3773900" y="3071775"/>
              <a:ext cx="60325" cy="73125"/>
            </a:xfrm>
            <a:custGeom>
              <a:avLst/>
              <a:gdLst/>
              <a:ahLst/>
              <a:cxnLst/>
              <a:rect l="l" t="t" r="r" b="b"/>
              <a:pathLst>
                <a:path w="2413" h="2925" fill="none" extrusionOk="0">
                  <a:moveTo>
                    <a:pt x="1206" y="0"/>
                  </a:moveTo>
                  <a:lnTo>
                    <a:pt x="1206" y="0"/>
                  </a:lnTo>
                  <a:lnTo>
                    <a:pt x="951" y="37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97"/>
                  </a:lnTo>
                  <a:lnTo>
                    <a:pt x="658" y="1097"/>
                  </a:lnTo>
                  <a:lnTo>
                    <a:pt x="0" y="1316"/>
                  </a:lnTo>
                  <a:lnTo>
                    <a:pt x="0" y="1316"/>
                  </a:lnTo>
                  <a:lnTo>
                    <a:pt x="402" y="1755"/>
                  </a:lnTo>
                  <a:lnTo>
                    <a:pt x="402" y="1755"/>
                  </a:lnTo>
                  <a:lnTo>
                    <a:pt x="695" y="1938"/>
                  </a:lnTo>
                  <a:lnTo>
                    <a:pt x="841" y="2047"/>
                  </a:lnTo>
                  <a:lnTo>
                    <a:pt x="951" y="2157"/>
                  </a:lnTo>
                  <a:lnTo>
                    <a:pt x="951" y="2157"/>
                  </a:lnTo>
                  <a:lnTo>
                    <a:pt x="987" y="2230"/>
                  </a:lnTo>
                  <a:lnTo>
                    <a:pt x="1024" y="2340"/>
                  </a:lnTo>
                  <a:lnTo>
                    <a:pt x="1024" y="2486"/>
                  </a:lnTo>
                  <a:lnTo>
                    <a:pt x="987" y="2559"/>
                  </a:lnTo>
                  <a:lnTo>
                    <a:pt x="987" y="2559"/>
                  </a:lnTo>
                  <a:lnTo>
                    <a:pt x="914" y="2632"/>
                  </a:lnTo>
                  <a:lnTo>
                    <a:pt x="841" y="2669"/>
                  </a:lnTo>
                  <a:lnTo>
                    <a:pt x="841" y="2669"/>
                  </a:lnTo>
                  <a:lnTo>
                    <a:pt x="695" y="2632"/>
                  </a:lnTo>
                  <a:lnTo>
                    <a:pt x="585" y="2522"/>
                  </a:lnTo>
                  <a:lnTo>
                    <a:pt x="585" y="2522"/>
                  </a:lnTo>
                  <a:lnTo>
                    <a:pt x="512" y="2449"/>
                  </a:lnTo>
                  <a:lnTo>
                    <a:pt x="366" y="2413"/>
                  </a:lnTo>
                  <a:lnTo>
                    <a:pt x="366" y="2413"/>
                  </a:lnTo>
                  <a:lnTo>
                    <a:pt x="366" y="2815"/>
                  </a:lnTo>
                  <a:lnTo>
                    <a:pt x="366" y="2815"/>
                  </a:lnTo>
                  <a:lnTo>
                    <a:pt x="1206" y="2924"/>
                  </a:lnTo>
                  <a:lnTo>
                    <a:pt x="1206" y="2924"/>
                  </a:lnTo>
                  <a:lnTo>
                    <a:pt x="1353" y="2924"/>
                  </a:lnTo>
                  <a:lnTo>
                    <a:pt x="1353" y="2924"/>
                  </a:lnTo>
                  <a:lnTo>
                    <a:pt x="1535" y="2924"/>
                  </a:lnTo>
                  <a:lnTo>
                    <a:pt x="1645" y="2851"/>
                  </a:lnTo>
                  <a:lnTo>
                    <a:pt x="1755" y="2705"/>
                  </a:lnTo>
                  <a:lnTo>
                    <a:pt x="1828" y="2522"/>
                  </a:lnTo>
                  <a:lnTo>
                    <a:pt x="1828" y="2522"/>
                  </a:lnTo>
                  <a:lnTo>
                    <a:pt x="1901" y="2267"/>
                  </a:lnTo>
                  <a:lnTo>
                    <a:pt x="2011" y="2047"/>
                  </a:lnTo>
                  <a:lnTo>
                    <a:pt x="2157" y="1828"/>
                  </a:lnTo>
                  <a:lnTo>
                    <a:pt x="2266" y="1755"/>
                  </a:lnTo>
                  <a:lnTo>
                    <a:pt x="2413" y="1718"/>
                  </a:lnTo>
                  <a:lnTo>
                    <a:pt x="2413" y="1718"/>
                  </a:lnTo>
                  <a:lnTo>
                    <a:pt x="2120" y="804"/>
                  </a:lnTo>
                  <a:lnTo>
                    <a:pt x="2120" y="804"/>
                  </a:lnTo>
                  <a:lnTo>
                    <a:pt x="1937" y="439"/>
                  </a:lnTo>
                  <a:lnTo>
                    <a:pt x="1828" y="329"/>
                  </a:lnTo>
                  <a:lnTo>
                    <a:pt x="1755" y="220"/>
                  </a:lnTo>
                  <a:lnTo>
                    <a:pt x="1645" y="110"/>
                  </a:lnTo>
                  <a:lnTo>
                    <a:pt x="1499" y="37"/>
                  </a:lnTo>
                  <a:lnTo>
                    <a:pt x="1353" y="0"/>
                  </a:lnTo>
                  <a:lnTo>
                    <a:pt x="120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0" name="Google Shape;5330;p70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extrusionOk="0">
                  <a:moveTo>
                    <a:pt x="1316" y="0"/>
                  </a:move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1" name="Google Shape;5331;p70"/>
            <p:cNvSpPr/>
            <p:nvPr/>
          </p:nvSpPr>
          <p:spPr>
            <a:xfrm>
              <a:off x="4561575" y="3823825"/>
              <a:ext cx="53950" cy="66725"/>
            </a:xfrm>
            <a:custGeom>
              <a:avLst/>
              <a:gdLst/>
              <a:ahLst/>
              <a:cxnLst/>
              <a:rect l="l" t="t" r="r" b="b"/>
              <a:pathLst>
                <a:path w="2158" h="2669" fill="none" extrusionOk="0">
                  <a:moveTo>
                    <a:pt x="1499" y="0"/>
                  </a:moveTo>
                  <a:lnTo>
                    <a:pt x="1499" y="0"/>
                  </a:lnTo>
                  <a:lnTo>
                    <a:pt x="1316" y="0"/>
                  </a:lnTo>
                  <a:lnTo>
                    <a:pt x="1170" y="37"/>
                  </a:lnTo>
                  <a:lnTo>
                    <a:pt x="987" y="110"/>
                  </a:lnTo>
                  <a:lnTo>
                    <a:pt x="878" y="220"/>
                  </a:lnTo>
                  <a:lnTo>
                    <a:pt x="878" y="220"/>
                  </a:lnTo>
                  <a:lnTo>
                    <a:pt x="147" y="804"/>
                  </a:lnTo>
                  <a:lnTo>
                    <a:pt x="147" y="804"/>
                  </a:lnTo>
                  <a:lnTo>
                    <a:pt x="1" y="2266"/>
                  </a:lnTo>
                  <a:lnTo>
                    <a:pt x="1" y="2266"/>
                  </a:lnTo>
                  <a:lnTo>
                    <a:pt x="37" y="2449"/>
                  </a:lnTo>
                  <a:lnTo>
                    <a:pt x="147" y="2595"/>
                  </a:lnTo>
                  <a:lnTo>
                    <a:pt x="256" y="2669"/>
                  </a:lnTo>
                  <a:lnTo>
                    <a:pt x="403" y="2669"/>
                  </a:lnTo>
                  <a:lnTo>
                    <a:pt x="403" y="2669"/>
                  </a:lnTo>
                  <a:lnTo>
                    <a:pt x="622" y="2632"/>
                  </a:lnTo>
                  <a:lnTo>
                    <a:pt x="622" y="2632"/>
                  </a:lnTo>
                  <a:lnTo>
                    <a:pt x="1097" y="2449"/>
                  </a:lnTo>
                  <a:lnTo>
                    <a:pt x="1572" y="2230"/>
                  </a:lnTo>
                  <a:lnTo>
                    <a:pt x="1572" y="2230"/>
                  </a:lnTo>
                  <a:lnTo>
                    <a:pt x="1718" y="2120"/>
                  </a:lnTo>
                  <a:lnTo>
                    <a:pt x="1828" y="1974"/>
                  </a:lnTo>
                  <a:lnTo>
                    <a:pt x="1901" y="1791"/>
                  </a:lnTo>
                  <a:lnTo>
                    <a:pt x="1901" y="1609"/>
                  </a:lnTo>
                  <a:lnTo>
                    <a:pt x="1901" y="1609"/>
                  </a:lnTo>
                  <a:lnTo>
                    <a:pt x="1901" y="1389"/>
                  </a:lnTo>
                  <a:lnTo>
                    <a:pt x="1938" y="1170"/>
                  </a:lnTo>
                  <a:lnTo>
                    <a:pt x="1974" y="951"/>
                  </a:lnTo>
                  <a:lnTo>
                    <a:pt x="2084" y="731"/>
                  </a:lnTo>
                  <a:lnTo>
                    <a:pt x="2084" y="731"/>
                  </a:lnTo>
                  <a:lnTo>
                    <a:pt x="2157" y="658"/>
                  </a:lnTo>
                  <a:lnTo>
                    <a:pt x="2157" y="549"/>
                  </a:lnTo>
                  <a:lnTo>
                    <a:pt x="2157" y="475"/>
                  </a:lnTo>
                  <a:lnTo>
                    <a:pt x="2157" y="402"/>
                  </a:lnTo>
                  <a:lnTo>
                    <a:pt x="2047" y="220"/>
                  </a:lnTo>
                  <a:lnTo>
                    <a:pt x="1901" y="110"/>
                  </a:lnTo>
                  <a:lnTo>
                    <a:pt x="1901" y="110"/>
                  </a:lnTo>
                  <a:lnTo>
                    <a:pt x="1718" y="0"/>
                  </a:lnTo>
                  <a:lnTo>
                    <a:pt x="149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2" name="Google Shape;5332;p70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extrusionOk="0">
                  <a:moveTo>
                    <a:pt x="1134" y="1"/>
                  </a:move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3" name="Google Shape;5333;p70"/>
            <p:cNvSpPr/>
            <p:nvPr/>
          </p:nvSpPr>
          <p:spPr>
            <a:xfrm>
              <a:off x="3600275" y="4315425"/>
              <a:ext cx="129775" cy="50300"/>
            </a:xfrm>
            <a:custGeom>
              <a:avLst/>
              <a:gdLst/>
              <a:ahLst/>
              <a:cxnLst/>
              <a:rect l="l" t="t" r="r" b="b"/>
              <a:pathLst>
                <a:path w="5191" h="2012" fill="none" extrusionOk="0">
                  <a:moveTo>
                    <a:pt x="1353" y="1"/>
                  </a:moveTo>
                  <a:lnTo>
                    <a:pt x="1353" y="1"/>
                  </a:lnTo>
                  <a:lnTo>
                    <a:pt x="1134" y="1"/>
                  </a:lnTo>
                  <a:lnTo>
                    <a:pt x="878" y="74"/>
                  </a:lnTo>
                  <a:lnTo>
                    <a:pt x="695" y="147"/>
                  </a:lnTo>
                  <a:lnTo>
                    <a:pt x="476" y="257"/>
                  </a:lnTo>
                  <a:lnTo>
                    <a:pt x="476" y="257"/>
                  </a:lnTo>
                  <a:lnTo>
                    <a:pt x="329" y="330"/>
                  </a:lnTo>
                  <a:lnTo>
                    <a:pt x="220" y="440"/>
                  </a:lnTo>
                  <a:lnTo>
                    <a:pt x="0" y="659"/>
                  </a:lnTo>
                  <a:lnTo>
                    <a:pt x="0" y="659"/>
                  </a:lnTo>
                  <a:lnTo>
                    <a:pt x="110" y="805"/>
                  </a:lnTo>
                  <a:lnTo>
                    <a:pt x="110" y="805"/>
                  </a:lnTo>
                  <a:lnTo>
                    <a:pt x="293" y="769"/>
                  </a:lnTo>
                  <a:lnTo>
                    <a:pt x="403" y="769"/>
                  </a:lnTo>
                  <a:lnTo>
                    <a:pt x="476" y="732"/>
                  </a:lnTo>
                  <a:lnTo>
                    <a:pt x="476" y="732"/>
                  </a:lnTo>
                  <a:lnTo>
                    <a:pt x="622" y="659"/>
                  </a:lnTo>
                  <a:lnTo>
                    <a:pt x="805" y="586"/>
                  </a:lnTo>
                  <a:lnTo>
                    <a:pt x="951" y="549"/>
                  </a:lnTo>
                  <a:lnTo>
                    <a:pt x="1097" y="513"/>
                  </a:lnTo>
                  <a:lnTo>
                    <a:pt x="1097" y="513"/>
                  </a:lnTo>
                  <a:lnTo>
                    <a:pt x="1243" y="549"/>
                  </a:lnTo>
                  <a:lnTo>
                    <a:pt x="1389" y="586"/>
                  </a:lnTo>
                  <a:lnTo>
                    <a:pt x="1718" y="732"/>
                  </a:lnTo>
                  <a:lnTo>
                    <a:pt x="1718" y="732"/>
                  </a:lnTo>
                  <a:lnTo>
                    <a:pt x="1901" y="805"/>
                  </a:lnTo>
                  <a:lnTo>
                    <a:pt x="2120" y="842"/>
                  </a:lnTo>
                  <a:lnTo>
                    <a:pt x="2120" y="842"/>
                  </a:lnTo>
                  <a:lnTo>
                    <a:pt x="2523" y="915"/>
                  </a:lnTo>
                  <a:lnTo>
                    <a:pt x="2888" y="1061"/>
                  </a:lnTo>
                  <a:lnTo>
                    <a:pt x="3034" y="1171"/>
                  </a:lnTo>
                  <a:lnTo>
                    <a:pt x="3180" y="1280"/>
                  </a:lnTo>
                  <a:lnTo>
                    <a:pt x="3327" y="1390"/>
                  </a:lnTo>
                  <a:lnTo>
                    <a:pt x="3436" y="1573"/>
                  </a:lnTo>
                  <a:lnTo>
                    <a:pt x="3436" y="1573"/>
                  </a:lnTo>
                  <a:lnTo>
                    <a:pt x="3656" y="1792"/>
                  </a:lnTo>
                  <a:lnTo>
                    <a:pt x="3875" y="1938"/>
                  </a:lnTo>
                  <a:lnTo>
                    <a:pt x="4094" y="2011"/>
                  </a:lnTo>
                  <a:lnTo>
                    <a:pt x="4314" y="2011"/>
                  </a:lnTo>
                  <a:lnTo>
                    <a:pt x="4314" y="2011"/>
                  </a:lnTo>
                  <a:lnTo>
                    <a:pt x="4606" y="2011"/>
                  </a:lnTo>
                  <a:lnTo>
                    <a:pt x="4862" y="1975"/>
                  </a:lnTo>
                  <a:lnTo>
                    <a:pt x="4862" y="1975"/>
                  </a:lnTo>
                  <a:lnTo>
                    <a:pt x="4935" y="1938"/>
                  </a:lnTo>
                  <a:lnTo>
                    <a:pt x="5045" y="1902"/>
                  </a:lnTo>
                  <a:lnTo>
                    <a:pt x="5191" y="1755"/>
                  </a:lnTo>
                  <a:lnTo>
                    <a:pt x="5191" y="1755"/>
                  </a:lnTo>
                  <a:lnTo>
                    <a:pt x="5081" y="1573"/>
                  </a:lnTo>
                  <a:lnTo>
                    <a:pt x="5008" y="1463"/>
                  </a:lnTo>
                  <a:lnTo>
                    <a:pt x="4935" y="1427"/>
                  </a:lnTo>
                  <a:lnTo>
                    <a:pt x="4935" y="1427"/>
                  </a:lnTo>
                  <a:lnTo>
                    <a:pt x="3327" y="659"/>
                  </a:lnTo>
                  <a:lnTo>
                    <a:pt x="2523" y="293"/>
                  </a:lnTo>
                  <a:lnTo>
                    <a:pt x="2084" y="147"/>
                  </a:lnTo>
                  <a:lnTo>
                    <a:pt x="1682" y="38"/>
                  </a:lnTo>
                  <a:lnTo>
                    <a:pt x="1682" y="38"/>
                  </a:lnTo>
                  <a:lnTo>
                    <a:pt x="135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4" name="Google Shape;5334;p70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extrusionOk="0">
                  <a:moveTo>
                    <a:pt x="110" y="1"/>
                  </a:move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5" name="Google Shape;5335;p70"/>
            <p:cNvSpPr/>
            <p:nvPr/>
          </p:nvSpPr>
          <p:spPr>
            <a:xfrm>
              <a:off x="6477775" y="5277650"/>
              <a:ext cx="45725" cy="57600"/>
            </a:xfrm>
            <a:custGeom>
              <a:avLst/>
              <a:gdLst/>
              <a:ahLst/>
              <a:cxnLst/>
              <a:rect l="l" t="t" r="r" b="b"/>
              <a:pathLst>
                <a:path w="1829" h="2304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74" y="512"/>
                  </a:lnTo>
                  <a:lnTo>
                    <a:pt x="1" y="988"/>
                  </a:lnTo>
                  <a:lnTo>
                    <a:pt x="1" y="1499"/>
                  </a:lnTo>
                  <a:lnTo>
                    <a:pt x="37" y="1755"/>
                  </a:lnTo>
                  <a:lnTo>
                    <a:pt x="74" y="2011"/>
                  </a:lnTo>
                  <a:lnTo>
                    <a:pt x="74" y="2011"/>
                  </a:lnTo>
                  <a:lnTo>
                    <a:pt x="147" y="2157"/>
                  </a:lnTo>
                  <a:lnTo>
                    <a:pt x="220" y="2230"/>
                  </a:lnTo>
                  <a:lnTo>
                    <a:pt x="293" y="2267"/>
                  </a:lnTo>
                  <a:lnTo>
                    <a:pt x="439" y="2304"/>
                  </a:lnTo>
                  <a:lnTo>
                    <a:pt x="439" y="2304"/>
                  </a:lnTo>
                  <a:lnTo>
                    <a:pt x="586" y="2267"/>
                  </a:lnTo>
                  <a:lnTo>
                    <a:pt x="586" y="2267"/>
                  </a:lnTo>
                  <a:lnTo>
                    <a:pt x="878" y="2157"/>
                  </a:lnTo>
                  <a:lnTo>
                    <a:pt x="1134" y="1975"/>
                  </a:lnTo>
                  <a:lnTo>
                    <a:pt x="1390" y="1755"/>
                  </a:lnTo>
                  <a:lnTo>
                    <a:pt x="1573" y="1463"/>
                  </a:lnTo>
                  <a:lnTo>
                    <a:pt x="1719" y="1170"/>
                  </a:lnTo>
                  <a:lnTo>
                    <a:pt x="1792" y="841"/>
                  </a:lnTo>
                  <a:lnTo>
                    <a:pt x="1828" y="512"/>
                  </a:lnTo>
                  <a:lnTo>
                    <a:pt x="1755" y="184"/>
                  </a:lnTo>
                  <a:lnTo>
                    <a:pt x="1755" y="184"/>
                  </a:lnTo>
                  <a:lnTo>
                    <a:pt x="11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6" name="Google Shape;5336;p70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extrusionOk="0">
                  <a:moveTo>
                    <a:pt x="147" y="1"/>
                  </a:move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7" name="Google Shape;5337;p70"/>
            <p:cNvSpPr/>
            <p:nvPr/>
          </p:nvSpPr>
          <p:spPr>
            <a:xfrm>
              <a:off x="5522875" y="3082725"/>
              <a:ext cx="50275" cy="61250"/>
            </a:xfrm>
            <a:custGeom>
              <a:avLst/>
              <a:gdLst/>
              <a:ahLst/>
              <a:cxnLst/>
              <a:rect l="l" t="t" r="r" b="b"/>
              <a:pathLst>
                <a:path w="2011" h="2450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47" y="1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37" y="147"/>
                  </a:lnTo>
                  <a:lnTo>
                    <a:pt x="1" y="293"/>
                  </a:lnTo>
                  <a:lnTo>
                    <a:pt x="1" y="549"/>
                  </a:lnTo>
                  <a:lnTo>
                    <a:pt x="1" y="549"/>
                  </a:lnTo>
                  <a:lnTo>
                    <a:pt x="110" y="1061"/>
                  </a:lnTo>
                  <a:lnTo>
                    <a:pt x="256" y="1573"/>
                  </a:lnTo>
                  <a:lnTo>
                    <a:pt x="256" y="1573"/>
                  </a:lnTo>
                  <a:lnTo>
                    <a:pt x="403" y="2011"/>
                  </a:lnTo>
                  <a:lnTo>
                    <a:pt x="622" y="2450"/>
                  </a:lnTo>
                  <a:lnTo>
                    <a:pt x="622" y="2450"/>
                  </a:lnTo>
                  <a:lnTo>
                    <a:pt x="1170" y="2011"/>
                  </a:lnTo>
                  <a:lnTo>
                    <a:pt x="1682" y="1609"/>
                  </a:lnTo>
                  <a:lnTo>
                    <a:pt x="1682" y="1609"/>
                  </a:lnTo>
                  <a:lnTo>
                    <a:pt x="1828" y="1463"/>
                  </a:lnTo>
                  <a:lnTo>
                    <a:pt x="1974" y="1280"/>
                  </a:lnTo>
                  <a:lnTo>
                    <a:pt x="2011" y="1134"/>
                  </a:lnTo>
                  <a:lnTo>
                    <a:pt x="2011" y="988"/>
                  </a:lnTo>
                  <a:lnTo>
                    <a:pt x="1974" y="842"/>
                  </a:lnTo>
                  <a:lnTo>
                    <a:pt x="1865" y="695"/>
                  </a:lnTo>
                  <a:lnTo>
                    <a:pt x="1719" y="586"/>
                  </a:lnTo>
                  <a:lnTo>
                    <a:pt x="1499" y="440"/>
                  </a:lnTo>
                  <a:lnTo>
                    <a:pt x="1499" y="440"/>
                  </a:lnTo>
                  <a:lnTo>
                    <a:pt x="1061" y="220"/>
                  </a:lnTo>
                  <a:lnTo>
                    <a:pt x="585" y="38"/>
                  </a:lnTo>
                  <a:lnTo>
                    <a:pt x="585" y="38"/>
                  </a:lnTo>
                  <a:lnTo>
                    <a:pt x="439" y="1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8" name="Google Shape;5338;p70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extrusionOk="0">
                  <a:moveTo>
                    <a:pt x="1609" y="0"/>
                  </a:move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9" name="Google Shape;5339;p70"/>
            <p:cNvSpPr/>
            <p:nvPr/>
          </p:nvSpPr>
          <p:spPr>
            <a:xfrm>
              <a:off x="6275825" y="4502775"/>
              <a:ext cx="57600" cy="53025"/>
            </a:xfrm>
            <a:custGeom>
              <a:avLst/>
              <a:gdLst/>
              <a:ahLst/>
              <a:cxnLst/>
              <a:rect l="l" t="t" r="r" b="b"/>
              <a:pathLst>
                <a:path w="2304" h="2121" fill="none" extrusionOk="0">
                  <a:moveTo>
                    <a:pt x="1609" y="0"/>
                  </a:moveTo>
                  <a:lnTo>
                    <a:pt x="1609" y="0"/>
                  </a:lnTo>
                  <a:lnTo>
                    <a:pt x="1609" y="0"/>
                  </a:lnTo>
                  <a:lnTo>
                    <a:pt x="1609" y="0"/>
                  </a:lnTo>
                  <a:lnTo>
                    <a:pt x="1353" y="256"/>
                  </a:lnTo>
                  <a:lnTo>
                    <a:pt x="1171" y="402"/>
                  </a:lnTo>
                  <a:lnTo>
                    <a:pt x="915" y="512"/>
                  </a:lnTo>
                  <a:lnTo>
                    <a:pt x="476" y="621"/>
                  </a:lnTo>
                  <a:lnTo>
                    <a:pt x="476" y="621"/>
                  </a:lnTo>
                  <a:lnTo>
                    <a:pt x="257" y="658"/>
                  </a:lnTo>
                  <a:lnTo>
                    <a:pt x="111" y="768"/>
                  </a:lnTo>
                  <a:lnTo>
                    <a:pt x="38" y="841"/>
                  </a:lnTo>
                  <a:lnTo>
                    <a:pt x="1" y="950"/>
                  </a:lnTo>
                  <a:lnTo>
                    <a:pt x="1" y="1060"/>
                  </a:lnTo>
                  <a:lnTo>
                    <a:pt x="1" y="1206"/>
                  </a:lnTo>
                  <a:lnTo>
                    <a:pt x="1" y="1206"/>
                  </a:lnTo>
                  <a:lnTo>
                    <a:pt x="805" y="1243"/>
                  </a:lnTo>
                  <a:lnTo>
                    <a:pt x="805" y="1243"/>
                  </a:lnTo>
                  <a:lnTo>
                    <a:pt x="842" y="1462"/>
                  </a:lnTo>
                  <a:lnTo>
                    <a:pt x="878" y="1608"/>
                  </a:lnTo>
                  <a:lnTo>
                    <a:pt x="878" y="1608"/>
                  </a:lnTo>
                  <a:lnTo>
                    <a:pt x="988" y="1791"/>
                  </a:lnTo>
                  <a:lnTo>
                    <a:pt x="1134" y="1974"/>
                  </a:lnTo>
                  <a:lnTo>
                    <a:pt x="1317" y="2047"/>
                  </a:lnTo>
                  <a:lnTo>
                    <a:pt x="1500" y="2120"/>
                  </a:lnTo>
                  <a:lnTo>
                    <a:pt x="1500" y="2120"/>
                  </a:lnTo>
                  <a:lnTo>
                    <a:pt x="1536" y="2120"/>
                  </a:lnTo>
                  <a:lnTo>
                    <a:pt x="1536" y="2120"/>
                  </a:lnTo>
                  <a:lnTo>
                    <a:pt x="1646" y="2120"/>
                  </a:lnTo>
                  <a:lnTo>
                    <a:pt x="1719" y="2084"/>
                  </a:lnTo>
                  <a:lnTo>
                    <a:pt x="1792" y="1974"/>
                  </a:lnTo>
                  <a:lnTo>
                    <a:pt x="1902" y="1681"/>
                  </a:lnTo>
                  <a:lnTo>
                    <a:pt x="1902" y="1681"/>
                  </a:lnTo>
                  <a:lnTo>
                    <a:pt x="1938" y="1608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157" y="1462"/>
                  </a:lnTo>
                  <a:lnTo>
                    <a:pt x="2267" y="1389"/>
                  </a:lnTo>
                  <a:lnTo>
                    <a:pt x="2304" y="1279"/>
                  </a:lnTo>
                  <a:lnTo>
                    <a:pt x="2304" y="1170"/>
                  </a:lnTo>
                  <a:lnTo>
                    <a:pt x="2304" y="950"/>
                  </a:lnTo>
                  <a:lnTo>
                    <a:pt x="2194" y="695"/>
                  </a:lnTo>
                  <a:lnTo>
                    <a:pt x="2194" y="695"/>
                  </a:lnTo>
                  <a:lnTo>
                    <a:pt x="2121" y="475"/>
                  </a:lnTo>
                  <a:lnTo>
                    <a:pt x="2048" y="219"/>
                  </a:lnTo>
                  <a:lnTo>
                    <a:pt x="1975" y="146"/>
                  </a:lnTo>
                  <a:lnTo>
                    <a:pt x="1902" y="73"/>
                  </a:lnTo>
                  <a:lnTo>
                    <a:pt x="1755" y="0"/>
                  </a:lnTo>
                  <a:lnTo>
                    <a:pt x="160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0" name="Google Shape;5340;p70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extrusionOk="0">
                  <a:moveTo>
                    <a:pt x="622" y="1"/>
                  </a:moveTo>
                  <a:lnTo>
                    <a:pt x="585" y="622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1" name="Google Shape;5341;p70"/>
            <p:cNvSpPr/>
            <p:nvPr/>
          </p:nvSpPr>
          <p:spPr>
            <a:xfrm>
              <a:off x="3732775" y="4362950"/>
              <a:ext cx="72200" cy="29275"/>
            </a:xfrm>
            <a:custGeom>
              <a:avLst/>
              <a:gdLst/>
              <a:ahLst/>
              <a:cxnLst/>
              <a:rect l="l" t="t" r="r" b="b"/>
              <a:pathLst>
                <a:path w="2888" h="1171" fill="none" extrusionOk="0">
                  <a:moveTo>
                    <a:pt x="622" y="1"/>
                  </a:moveTo>
                  <a:lnTo>
                    <a:pt x="622" y="1"/>
                  </a:lnTo>
                  <a:lnTo>
                    <a:pt x="585" y="622"/>
                  </a:lnTo>
                  <a:lnTo>
                    <a:pt x="585" y="622"/>
                  </a:lnTo>
                  <a:lnTo>
                    <a:pt x="0" y="805"/>
                  </a:lnTo>
                  <a:lnTo>
                    <a:pt x="0" y="805"/>
                  </a:lnTo>
                  <a:lnTo>
                    <a:pt x="0" y="914"/>
                  </a:lnTo>
                  <a:lnTo>
                    <a:pt x="0" y="914"/>
                  </a:lnTo>
                  <a:lnTo>
                    <a:pt x="695" y="1097"/>
                  </a:lnTo>
                  <a:lnTo>
                    <a:pt x="1024" y="1170"/>
                  </a:lnTo>
                  <a:lnTo>
                    <a:pt x="1353" y="1170"/>
                  </a:lnTo>
                  <a:lnTo>
                    <a:pt x="1353" y="1170"/>
                  </a:lnTo>
                  <a:lnTo>
                    <a:pt x="1426" y="1170"/>
                  </a:lnTo>
                  <a:lnTo>
                    <a:pt x="1426" y="1170"/>
                  </a:lnTo>
                  <a:lnTo>
                    <a:pt x="1791" y="1134"/>
                  </a:lnTo>
                  <a:lnTo>
                    <a:pt x="2157" y="1061"/>
                  </a:lnTo>
                  <a:lnTo>
                    <a:pt x="2888" y="841"/>
                  </a:lnTo>
                  <a:lnTo>
                    <a:pt x="2888" y="841"/>
                  </a:lnTo>
                  <a:lnTo>
                    <a:pt x="2851" y="695"/>
                  </a:lnTo>
                  <a:lnTo>
                    <a:pt x="2815" y="549"/>
                  </a:lnTo>
                  <a:lnTo>
                    <a:pt x="2742" y="439"/>
                  </a:lnTo>
                  <a:lnTo>
                    <a:pt x="2632" y="366"/>
                  </a:lnTo>
                  <a:lnTo>
                    <a:pt x="2413" y="220"/>
                  </a:lnTo>
                  <a:lnTo>
                    <a:pt x="2193" y="147"/>
                  </a:lnTo>
                  <a:lnTo>
                    <a:pt x="2193" y="147"/>
                  </a:lnTo>
                  <a:lnTo>
                    <a:pt x="1828" y="74"/>
                  </a:lnTo>
                  <a:lnTo>
                    <a:pt x="1426" y="37"/>
                  </a:lnTo>
                  <a:lnTo>
                    <a:pt x="62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2" name="Google Shape;5342;p70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extrusionOk="0">
                  <a:moveTo>
                    <a:pt x="1755" y="0"/>
                  </a:move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3" name="Google Shape;5343;p70"/>
            <p:cNvSpPr/>
            <p:nvPr/>
          </p:nvSpPr>
          <p:spPr>
            <a:xfrm>
              <a:off x="5034000" y="3129350"/>
              <a:ext cx="50275" cy="38400"/>
            </a:xfrm>
            <a:custGeom>
              <a:avLst/>
              <a:gdLst/>
              <a:ahLst/>
              <a:cxnLst/>
              <a:rect l="l" t="t" r="r" b="b"/>
              <a:pathLst>
                <a:path w="2011" h="1536" fill="none" extrusionOk="0">
                  <a:moveTo>
                    <a:pt x="1755" y="0"/>
                  </a:moveTo>
                  <a:lnTo>
                    <a:pt x="1755" y="0"/>
                  </a:lnTo>
                  <a:lnTo>
                    <a:pt x="1572" y="37"/>
                  </a:lnTo>
                  <a:lnTo>
                    <a:pt x="1499" y="73"/>
                  </a:lnTo>
                  <a:lnTo>
                    <a:pt x="1426" y="110"/>
                  </a:lnTo>
                  <a:lnTo>
                    <a:pt x="1426" y="110"/>
                  </a:lnTo>
                  <a:lnTo>
                    <a:pt x="1390" y="219"/>
                  </a:lnTo>
                  <a:lnTo>
                    <a:pt x="1316" y="256"/>
                  </a:lnTo>
                  <a:lnTo>
                    <a:pt x="1243" y="293"/>
                  </a:lnTo>
                  <a:lnTo>
                    <a:pt x="1170" y="293"/>
                  </a:lnTo>
                  <a:lnTo>
                    <a:pt x="1170" y="293"/>
                  </a:lnTo>
                  <a:lnTo>
                    <a:pt x="1024" y="293"/>
                  </a:lnTo>
                  <a:lnTo>
                    <a:pt x="914" y="256"/>
                  </a:lnTo>
                  <a:lnTo>
                    <a:pt x="914" y="256"/>
                  </a:lnTo>
                  <a:lnTo>
                    <a:pt x="732" y="183"/>
                  </a:lnTo>
                  <a:lnTo>
                    <a:pt x="585" y="183"/>
                  </a:lnTo>
                  <a:lnTo>
                    <a:pt x="585" y="183"/>
                  </a:lnTo>
                  <a:lnTo>
                    <a:pt x="366" y="219"/>
                  </a:lnTo>
                  <a:lnTo>
                    <a:pt x="220" y="329"/>
                  </a:lnTo>
                  <a:lnTo>
                    <a:pt x="110" y="512"/>
                  </a:lnTo>
                  <a:lnTo>
                    <a:pt x="1" y="804"/>
                  </a:lnTo>
                  <a:lnTo>
                    <a:pt x="1" y="804"/>
                  </a:lnTo>
                  <a:lnTo>
                    <a:pt x="74" y="877"/>
                  </a:lnTo>
                  <a:lnTo>
                    <a:pt x="147" y="914"/>
                  </a:lnTo>
                  <a:lnTo>
                    <a:pt x="147" y="914"/>
                  </a:lnTo>
                  <a:lnTo>
                    <a:pt x="366" y="950"/>
                  </a:lnTo>
                  <a:lnTo>
                    <a:pt x="585" y="1024"/>
                  </a:lnTo>
                  <a:lnTo>
                    <a:pt x="695" y="1060"/>
                  </a:lnTo>
                  <a:lnTo>
                    <a:pt x="768" y="1133"/>
                  </a:lnTo>
                  <a:lnTo>
                    <a:pt x="841" y="1243"/>
                  </a:lnTo>
                  <a:lnTo>
                    <a:pt x="914" y="1389"/>
                  </a:lnTo>
                  <a:lnTo>
                    <a:pt x="914" y="1389"/>
                  </a:lnTo>
                  <a:lnTo>
                    <a:pt x="951" y="1462"/>
                  </a:lnTo>
                  <a:lnTo>
                    <a:pt x="1024" y="1499"/>
                  </a:lnTo>
                  <a:lnTo>
                    <a:pt x="1207" y="1535"/>
                  </a:lnTo>
                  <a:lnTo>
                    <a:pt x="1207" y="1535"/>
                  </a:lnTo>
                  <a:lnTo>
                    <a:pt x="1426" y="1499"/>
                  </a:lnTo>
                  <a:lnTo>
                    <a:pt x="1499" y="1426"/>
                  </a:lnTo>
                  <a:lnTo>
                    <a:pt x="1572" y="1352"/>
                  </a:lnTo>
                  <a:lnTo>
                    <a:pt x="1572" y="1352"/>
                  </a:lnTo>
                  <a:lnTo>
                    <a:pt x="1828" y="914"/>
                  </a:lnTo>
                  <a:lnTo>
                    <a:pt x="1974" y="439"/>
                  </a:lnTo>
                  <a:lnTo>
                    <a:pt x="1974" y="439"/>
                  </a:lnTo>
                  <a:lnTo>
                    <a:pt x="2011" y="329"/>
                  </a:lnTo>
                  <a:lnTo>
                    <a:pt x="1974" y="183"/>
                  </a:lnTo>
                  <a:lnTo>
                    <a:pt x="1901" y="73"/>
                  </a:lnTo>
                  <a:lnTo>
                    <a:pt x="1828" y="0"/>
                  </a:lnTo>
                  <a:lnTo>
                    <a:pt x="1828" y="0"/>
                  </a:lnTo>
                  <a:lnTo>
                    <a:pt x="1755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4" name="Google Shape;5344;p70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extrusionOk="0">
                  <a:moveTo>
                    <a:pt x="329" y="1"/>
                  </a:move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5" name="Google Shape;5345;p70"/>
            <p:cNvSpPr/>
            <p:nvPr/>
          </p:nvSpPr>
          <p:spPr>
            <a:xfrm>
              <a:off x="5719350" y="4505500"/>
              <a:ext cx="29250" cy="48450"/>
            </a:xfrm>
            <a:custGeom>
              <a:avLst/>
              <a:gdLst/>
              <a:ahLst/>
              <a:cxnLst/>
              <a:rect l="l" t="t" r="r" b="b"/>
              <a:pathLst>
                <a:path w="1170" h="1938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183" y="74"/>
                  </a:lnTo>
                  <a:lnTo>
                    <a:pt x="110" y="147"/>
                  </a:lnTo>
                  <a:lnTo>
                    <a:pt x="37" y="257"/>
                  </a:lnTo>
                  <a:lnTo>
                    <a:pt x="37" y="366"/>
                  </a:lnTo>
                  <a:lnTo>
                    <a:pt x="37" y="622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37" y="1170"/>
                  </a:lnTo>
                  <a:lnTo>
                    <a:pt x="73" y="1426"/>
                  </a:lnTo>
                  <a:lnTo>
                    <a:pt x="73" y="1426"/>
                  </a:lnTo>
                  <a:lnTo>
                    <a:pt x="146" y="1646"/>
                  </a:lnTo>
                  <a:lnTo>
                    <a:pt x="293" y="1792"/>
                  </a:lnTo>
                  <a:lnTo>
                    <a:pt x="439" y="1901"/>
                  </a:lnTo>
                  <a:lnTo>
                    <a:pt x="585" y="1938"/>
                  </a:lnTo>
                  <a:lnTo>
                    <a:pt x="585" y="1938"/>
                  </a:lnTo>
                  <a:lnTo>
                    <a:pt x="658" y="1938"/>
                  </a:lnTo>
                  <a:lnTo>
                    <a:pt x="658" y="1938"/>
                  </a:lnTo>
                  <a:lnTo>
                    <a:pt x="841" y="1865"/>
                  </a:lnTo>
                  <a:lnTo>
                    <a:pt x="1024" y="1719"/>
                  </a:lnTo>
                  <a:lnTo>
                    <a:pt x="1133" y="1499"/>
                  </a:lnTo>
                  <a:lnTo>
                    <a:pt x="1170" y="1390"/>
                  </a:lnTo>
                  <a:lnTo>
                    <a:pt x="1170" y="1280"/>
                  </a:lnTo>
                  <a:lnTo>
                    <a:pt x="1170" y="1280"/>
                  </a:lnTo>
                  <a:lnTo>
                    <a:pt x="1133" y="1134"/>
                  </a:lnTo>
                  <a:lnTo>
                    <a:pt x="1097" y="951"/>
                  </a:lnTo>
                  <a:lnTo>
                    <a:pt x="950" y="659"/>
                  </a:lnTo>
                  <a:lnTo>
                    <a:pt x="950" y="659"/>
                  </a:lnTo>
                  <a:lnTo>
                    <a:pt x="877" y="439"/>
                  </a:lnTo>
                  <a:lnTo>
                    <a:pt x="731" y="220"/>
                  </a:lnTo>
                  <a:lnTo>
                    <a:pt x="585" y="74"/>
                  </a:lnTo>
                  <a:lnTo>
                    <a:pt x="512" y="37"/>
                  </a:lnTo>
                  <a:lnTo>
                    <a:pt x="40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6" name="Google Shape;5346;p70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extrusionOk="0">
                  <a:moveTo>
                    <a:pt x="37" y="0"/>
                  </a:move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7" name="Google Shape;5347;p70"/>
            <p:cNvSpPr/>
            <p:nvPr/>
          </p:nvSpPr>
          <p:spPr>
            <a:xfrm>
              <a:off x="3677950" y="3096450"/>
              <a:ext cx="41150" cy="32925"/>
            </a:xfrm>
            <a:custGeom>
              <a:avLst/>
              <a:gdLst/>
              <a:ahLst/>
              <a:cxnLst/>
              <a:rect l="l" t="t" r="r" b="b"/>
              <a:pathLst>
                <a:path w="1646" h="1317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329"/>
                  </a:lnTo>
                  <a:lnTo>
                    <a:pt x="37" y="658"/>
                  </a:lnTo>
                  <a:lnTo>
                    <a:pt x="110" y="841"/>
                  </a:lnTo>
                  <a:lnTo>
                    <a:pt x="183" y="987"/>
                  </a:lnTo>
                  <a:lnTo>
                    <a:pt x="293" y="1097"/>
                  </a:lnTo>
                  <a:lnTo>
                    <a:pt x="402" y="1243"/>
                  </a:lnTo>
                  <a:lnTo>
                    <a:pt x="402" y="1243"/>
                  </a:lnTo>
                  <a:lnTo>
                    <a:pt x="549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951" y="1316"/>
                  </a:lnTo>
                  <a:lnTo>
                    <a:pt x="1060" y="1243"/>
                  </a:lnTo>
                  <a:lnTo>
                    <a:pt x="1060" y="1243"/>
                  </a:lnTo>
                  <a:lnTo>
                    <a:pt x="1280" y="1060"/>
                  </a:lnTo>
                  <a:lnTo>
                    <a:pt x="1499" y="841"/>
                  </a:lnTo>
                  <a:lnTo>
                    <a:pt x="1572" y="731"/>
                  </a:lnTo>
                  <a:lnTo>
                    <a:pt x="1645" y="585"/>
                  </a:lnTo>
                  <a:lnTo>
                    <a:pt x="1645" y="439"/>
                  </a:lnTo>
                  <a:lnTo>
                    <a:pt x="1609" y="256"/>
                  </a:lnTo>
                  <a:lnTo>
                    <a:pt x="1609" y="256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8" name="Google Shape;5348;p70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extrusionOk="0">
                  <a:moveTo>
                    <a:pt x="585" y="1"/>
                  </a:move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9" name="Google Shape;5349;p70"/>
            <p:cNvSpPr/>
            <p:nvPr/>
          </p:nvSpPr>
          <p:spPr>
            <a:xfrm>
              <a:off x="3834200" y="31138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37" y="1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0" name="Google Shape;5350;p70"/>
            <p:cNvSpPr/>
            <p:nvPr/>
          </p:nvSpPr>
          <p:spPr>
            <a:xfrm>
              <a:off x="3832375" y="3110150"/>
              <a:ext cx="30175" cy="42050"/>
            </a:xfrm>
            <a:custGeom>
              <a:avLst/>
              <a:gdLst/>
              <a:ahLst/>
              <a:cxnLst/>
              <a:rect l="l" t="t" r="r" b="b"/>
              <a:pathLst>
                <a:path w="1207" h="1682" fill="none" extrusionOk="0">
                  <a:moveTo>
                    <a:pt x="585" y="1"/>
                  </a:moveTo>
                  <a:lnTo>
                    <a:pt x="585" y="1"/>
                  </a:lnTo>
                  <a:lnTo>
                    <a:pt x="74" y="183"/>
                  </a:lnTo>
                  <a:lnTo>
                    <a:pt x="74" y="183"/>
                  </a:lnTo>
                  <a:lnTo>
                    <a:pt x="37" y="658"/>
                  </a:lnTo>
                  <a:lnTo>
                    <a:pt x="1" y="1134"/>
                  </a:lnTo>
                  <a:lnTo>
                    <a:pt x="1" y="1134"/>
                  </a:lnTo>
                  <a:lnTo>
                    <a:pt x="1" y="1280"/>
                  </a:lnTo>
                  <a:lnTo>
                    <a:pt x="37" y="1463"/>
                  </a:lnTo>
                  <a:lnTo>
                    <a:pt x="110" y="1609"/>
                  </a:lnTo>
                  <a:lnTo>
                    <a:pt x="147" y="1682"/>
                  </a:lnTo>
                  <a:lnTo>
                    <a:pt x="147" y="1682"/>
                  </a:lnTo>
                  <a:lnTo>
                    <a:pt x="403" y="1682"/>
                  </a:lnTo>
                  <a:lnTo>
                    <a:pt x="403" y="1682"/>
                  </a:lnTo>
                  <a:lnTo>
                    <a:pt x="658" y="1682"/>
                  </a:lnTo>
                  <a:lnTo>
                    <a:pt x="878" y="1572"/>
                  </a:lnTo>
                  <a:lnTo>
                    <a:pt x="878" y="1572"/>
                  </a:lnTo>
                  <a:lnTo>
                    <a:pt x="1024" y="1463"/>
                  </a:lnTo>
                  <a:lnTo>
                    <a:pt x="1170" y="1280"/>
                  </a:lnTo>
                  <a:lnTo>
                    <a:pt x="1170" y="1170"/>
                  </a:lnTo>
                  <a:lnTo>
                    <a:pt x="1207" y="1097"/>
                  </a:lnTo>
                  <a:lnTo>
                    <a:pt x="1170" y="987"/>
                  </a:lnTo>
                  <a:lnTo>
                    <a:pt x="1134" y="878"/>
                  </a:lnTo>
                  <a:lnTo>
                    <a:pt x="1134" y="878"/>
                  </a:lnTo>
                  <a:lnTo>
                    <a:pt x="1024" y="622"/>
                  </a:lnTo>
                  <a:lnTo>
                    <a:pt x="841" y="403"/>
                  </a:lnTo>
                  <a:lnTo>
                    <a:pt x="585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1" name="Google Shape;5351;p70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extrusionOk="0">
                  <a:moveTo>
                    <a:pt x="329" y="1"/>
                  </a:move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2" name="Google Shape;5352;p70"/>
            <p:cNvSpPr/>
            <p:nvPr/>
          </p:nvSpPr>
          <p:spPr>
            <a:xfrm>
              <a:off x="5108025" y="3087300"/>
              <a:ext cx="29250" cy="43900"/>
            </a:xfrm>
            <a:custGeom>
              <a:avLst/>
              <a:gdLst/>
              <a:ahLst/>
              <a:cxnLst/>
              <a:rect l="l" t="t" r="r" b="b"/>
              <a:pathLst>
                <a:path w="1170" h="1756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20" y="403"/>
                  </a:lnTo>
                  <a:lnTo>
                    <a:pt x="110" y="805"/>
                  </a:lnTo>
                  <a:lnTo>
                    <a:pt x="37" y="1024"/>
                  </a:lnTo>
                  <a:lnTo>
                    <a:pt x="0" y="1207"/>
                  </a:lnTo>
                  <a:lnTo>
                    <a:pt x="0" y="1426"/>
                  </a:lnTo>
                  <a:lnTo>
                    <a:pt x="37" y="1646"/>
                  </a:lnTo>
                  <a:lnTo>
                    <a:pt x="37" y="1646"/>
                  </a:lnTo>
                  <a:lnTo>
                    <a:pt x="329" y="1719"/>
                  </a:lnTo>
                  <a:lnTo>
                    <a:pt x="585" y="1755"/>
                  </a:lnTo>
                  <a:lnTo>
                    <a:pt x="585" y="1755"/>
                  </a:lnTo>
                  <a:lnTo>
                    <a:pt x="622" y="1755"/>
                  </a:lnTo>
                  <a:lnTo>
                    <a:pt x="622" y="1755"/>
                  </a:lnTo>
                  <a:lnTo>
                    <a:pt x="768" y="1755"/>
                  </a:lnTo>
                  <a:lnTo>
                    <a:pt x="878" y="1682"/>
                  </a:lnTo>
                  <a:lnTo>
                    <a:pt x="987" y="1609"/>
                  </a:lnTo>
                  <a:lnTo>
                    <a:pt x="1097" y="1499"/>
                  </a:lnTo>
                  <a:lnTo>
                    <a:pt x="1170" y="1390"/>
                  </a:lnTo>
                  <a:lnTo>
                    <a:pt x="1170" y="1243"/>
                  </a:lnTo>
                  <a:lnTo>
                    <a:pt x="1170" y="1134"/>
                  </a:lnTo>
                  <a:lnTo>
                    <a:pt x="1133" y="1061"/>
                  </a:lnTo>
                  <a:lnTo>
                    <a:pt x="1133" y="1061"/>
                  </a:lnTo>
                  <a:lnTo>
                    <a:pt x="951" y="841"/>
                  </a:lnTo>
                  <a:lnTo>
                    <a:pt x="841" y="622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22" y="110"/>
                  </a:lnTo>
                  <a:lnTo>
                    <a:pt x="549" y="74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3" name="Google Shape;5353;p70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extrusionOk="0">
                  <a:moveTo>
                    <a:pt x="1901" y="0"/>
                  </a:move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4" name="Google Shape;5354;p70"/>
            <p:cNvSpPr/>
            <p:nvPr/>
          </p:nvSpPr>
          <p:spPr>
            <a:xfrm>
              <a:off x="6621250" y="4688275"/>
              <a:ext cx="53025" cy="29250"/>
            </a:xfrm>
            <a:custGeom>
              <a:avLst/>
              <a:gdLst/>
              <a:ahLst/>
              <a:cxnLst/>
              <a:rect l="l" t="t" r="r" b="b"/>
              <a:pathLst>
                <a:path w="2121" h="1170" fill="none" extrusionOk="0">
                  <a:moveTo>
                    <a:pt x="1901" y="0"/>
                  </a:moveTo>
                  <a:lnTo>
                    <a:pt x="1901" y="0"/>
                  </a:lnTo>
                  <a:lnTo>
                    <a:pt x="1828" y="37"/>
                  </a:lnTo>
                  <a:lnTo>
                    <a:pt x="1828" y="37"/>
                  </a:lnTo>
                  <a:lnTo>
                    <a:pt x="1682" y="183"/>
                  </a:lnTo>
                  <a:lnTo>
                    <a:pt x="1536" y="329"/>
                  </a:lnTo>
                  <a:lnTo>
                    <a:pt x="1353" y="402"/>
                  </a:lnTo>
                  <a:lnTo>
                    <a:pt x="1170" y="512"/>
                  </a:lnTo>
                  <a:lnTo>
                    <a:pt x="805" y="585"/>
                  </a:lnTo>
                  <a:lnTo>
                    <a:pt x="366" y="621"/>
                  </a:lnTo>
                  <a:lnTo>
                    <a:pt x="366" y="621"/>
                  </a:lnTo>
                  <a:lnTo>
                    <a:pt x="220" y="658"/>
                  </a:lnTo>
                  <a:lnTo>
                    <a:pt x="74" y="695"/>
                  </a:lnTo>
                  <a:lnTo>
                    <a:pt x="37" y="731"/>
                  </a:lnTo>
                  <a:lnTo>
                    <a:pt x="0" y="804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76" y="1133"/>
                  </a:lnTo>
                  <a:lnTo>
                    <a:pt x="695" y="1170"/>
                  </a:lnTo>
                  <a:lnTo>
                    <a:pt x="878" y="1170"/>
                  </a:lnTo>
                  <a:lnTo>
                    <a:pt x="878" y="1170"/>
                  </a:lnTo>
                  <a:lnTo>
                    <a:pt x="1097" y="1170"/>
                  </a:lnTo>
                  <a:lnTo>
                    <a:pt x="1280" y="1133"/>
                  </a:lnTo>
                  <a:lnTo>
                    <a:pt x="1462" y="1023"/>
                  </a:lnTo>
                  <a:lnTo>
                    <a:pt x="1609" y="914"/>
                  </a:lnTo>
                  <a:lnTo>
                    <a:pt x="1755" y="731"/>
                  </a:lnTo>
                  <a:lnTo>
                    <a:pt x="1865" y="548"/>
                  </a:lnTo>
                  <a:lnTo>
                    <a:pt x="2011" y="292"/>
                  </a:lnTo>
                  <a:lnTo>
                    <a:pt x="2120" y="0"/>
                  </a:lnTo>
                  <a:lnTo>
                    <a:pt x="2120" y="0"/>
                  </a:lnTo>
                  <a:lnTo>
                    <a:pt x="1901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5" name="Google Shape;5355;p70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extrusionOk="0">
                  <a:moveTo>
                    <a:pt x="658" y="0"/>
                  </a:move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6" name="Google Shape;5356;p70"/>
            <p:cNvSpPr/>
            <p:nvPr/>
          </p:nvSpPr>
          <p:spPr>
            <a:xfrm>
              <a:off x="6226500" y="4274325"/>
              <a:ext cx="21025" cy="47525"/>
            </a:xfrm>
            <a:custGeom>
              <a:avLst/>
              <a:gdLst/>
              <a:ahLst/>
              <a:cxnLst/>
              <a:rect l="l" t="t" r="r" b="b"/>
              <a:pathLst>
                <a:path w="841" h="1901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402" y="183"/>
                  </a:lnTo>
                  <a:lnTo>
                    <a:pt x="219" y="402"/>
                  </a:lnTo>
                  <a:lnTo>
                    <a:pt x="73" y="622"/>
                  </a:lnTo>
                  <a:lnTo>
                    <a:pt x="0" y="877"/>
                  </a:lnTo>
                  <a:lnTo>
                    <a:pt x="0" y="1133"/>
                  </a:lnTo>
                  <a:lnTo>
                    <a:pt x="37" y="1389"/>
                  </a:lnTo>
                  <a:lnTo>
                    <a:pt x="183" y="1645"/>
                  </a:lnTo>
                  <a:lnTo>
                    <a:pt x="366" y="1901"/>
                  </a:lnTo>
                  <a:lnTo>
                    <a:pt x="366" y="1901"/>
                  </a:lnTo>
                  <a:lnTo>
                    <a:pt x="548" y="1718"/>
                  </a:lnTo>
                  <a:lnTo>
                    <a:pt x="658" y="1535"/>
                  </a:lnTo>
                  <a:lnTo>
                    <a:pt x="768" y="1316"/>
                  </a:lnTo>
                  <a:lnTo>
                    <a:pt x="841" y="1060"/>
                  </a:lnTo>
                  <a:lnTo>
                    <a:pt x="841" y="804"/>
                  </a:lnTo>
                  <a:lnTo>
                    <a:pt x="841" y="548"/>
                  </a:lnTo>
                  <a:lnTo>
                    <a:pt x="768" y="256"/>
                  </a:lnTo>
                  <a:lnTo>
                    <a:pt x="65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7" name="Google Shape;5357;p70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extrusionOk="0">
                  <a:moveTo>
                    <a:pt x="512" y="0"/>
                  </a:move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8" name="Google Shape;5358;p70"/>
            <p:cNvSpPr/>
            <p:nvPr/>
          </p:nvSpPr>
          <p:spPr>
            <a:xfrm>
              <a:off x="3777550" y="3232600"/>
              <a:ext cx="28350" cy="32925"/>
            </a:xfrm>
            <a:custGeom>
              <a:avLst/>
              <a:gdLst/>
              <a:ahLst/>
              <a:cxnLst/>
              <a:rect l="l" t="t" r="r" b="b"/>
              <a:pathLst>
                <a:path w="1134" h="1317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512" y="0"/>
                  </a:lnTo>
                  <a:lnTo>
                    <a:pt x="402" y="74"/>
                  </a:lnTo>
                  <a:lnTo>
                    <a:pt x="293" y="147"/>
                  </a:lnTo>
                  <a:lnTo>
                    <a:pt x="220" y="220"/>
                  </a:lnTo>
                  <a:lnTo>
                    <a:pt x="110" y="476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110" y="951"/>
                  </a:lnTo>
                  <a:lnTo>
                    <a:pt x="293" y="1134"/>
                  </a:lnTo>
                  <a:lnTo>
                    <a:pt x="476" y="1280"/>
                  </a:lnTo>
                  <a:lnTo>
                    <a:pt x="585" y="1280"/>
                  </a:lnTo>
                  <a:lnTo>
                    <a:pt x="695" y="1316"/>
                  </a:lnTo>
                  <a:lnTo>
                    <a:pt x="695" y="1316"/>
                  </a:lnTo>
                  <a:lnTo>
                    <a:pt x="768" y="1316"/>
                  </a:lnTo>
                  <a:lnTo>
                    <a:pt x="768" y="1316"/>
                  </a:lnTo>
                  <a:lnTo>
                    <a:pt x="878" y="1280"/>
                  </a:lnTo>
                  <a:lnTo>
                    <a:pt x="951" y="1207"/>
                  </a:lnTo>
                  <a:lnTo>
                    <a:pt x="1024" y="1134"/>
                  </a:lnTo>
                  <a:lnTo>
                    <a:pt x="1060" y="1024"/>
                  </a:lnTo>
                  <a:lnTo>
                    <a:pt x="1134" y="768"/>
                  </a:lnTo>
                  <a:lnTo>
                    <a:pt x="1134" y="476"/>
                  </a:lnTo>
                  <a:lnTo>
                    <a:pt x="1134" y="476"/>
                  </a:lnTo>
                  <a:lnTo>
                    <a:pt x="1097" y="329"/>
                  </a:lnTo>
                  <a:lnTo>
                    <a:pt x="1060" y="183"/>
                  </a:lnTo>
                  <a:lnTo>
                    <a:pt x="951" y="74"/>
                  </a:lnTo>
                  <a:lnTo>
                    <a:pt x="768" y="0"/>
                  </a:lnTo>
                  <a:lnTo>
                    <a:pt x="768" y="0"/>
                  </a:lnTo>
                  <a:lnTo>
                    <a:pt x="65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9" name="Google Shape;5359;p70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extrusionOk="0">
                  <a:moveTo>
                    <a:pt x="1462" y="0"/>
                  </a:move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0" name="Google Shape;5360;p70"/>
            <p:cNvSpPr/>
            <p:nvPr/>
          </p:nvSpPr>
          <p:spPr>
            <a:xfrm>
              <a:off x="2897575" y="3579850"/>
              <a:ext cx="36575" cy="32900"/>
            </a:xfrm>
            <a:custGeom>
              <a:avLst/>
              <a:gdLst/>
              <a:ahLst/>
              <a:cxnLst/>
              <a:rect l="l" t="t" r="r" b="b"/>
              <a:pathLst>
                <a:path w="1463" h="1316" fill="none" extrusionOk="0">
                  <a:moveTo>
                    <a:pt x="1462" y="0"/>
                  </a:moveTo>
                  <a:lnTo>
                    <a:pt x="1462" y="0"/>
                  </a:lnTo>
                  <a:lnTo>
                    <a:pt x="439" y="475"/>
                  </a:lnTo>
                  <a:lnTo>
                    <a:pt x="439" y="475"/>
                  </a:lnTo>
                  <a:lnTo>
                    <a:pt x="147" y="621"/>
                  </a:lnTo>
                  <a:lnTo>
                    <a:pt x="74" y="694"/>
                  </a:lnTo>
                  <a:lnTo>
                    <a:pt x="37" y="768"/>
                  </a:lnTo>
                  <a:lnTo>
                    <a:pt x="0" y="877"/>
                  </a:lnTo>
                  <a:lnTo>
                    <a:pt x="0" y="987"/>
                  </a:lnTo>
                  <a:lnTo>
                    <a:pt x="74" y="1316"/>
                  </a:lnTo>
                  <a:lnTo>
                    <a:pt x="74" y="1316"/>
                  </a:lnTo>
                  <a:lnTo>
                    <a:pt x="402" y="1279"/>
                  </a:lnTo>
                  <a:lnTo>
                    <a:pt x="658" y="1206"/>
                  </a:lnTo>
                  <a:lnTo>
                    <a:pt x="878" y="1097"/>
                  </a:lnTo>
                  <a:lnTo>
                    <a:pt x="1060" y="950"/>
                  </a:lnTo>
                  <a:lnTo>
                    <a:pt x="1207" y="768"/>
                  </a:lnTo>
                  <a:lnTo>
                    <a:pt x="1316" y="548"/>
                  </a:lnTo>
                  <a:lnTo>
                    <a:pt x="1426" y="292"/>
                  </a:lnTo>
                  <a:lnTo>
                    <a:pt x="1462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1" name="Google Shape;5361;p70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extrusionOk="0">
                  <a:moveTo>
                    <a:pt x="804" y="0"/>
                  </a:move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2" name="Google Shape;5362;p70"/>
            <p:cNvSpPr/>
            <p:nvPr/>
          </p:nvSpPr>
          <p:spPr>
            <a:xfrm>
              <a:off x="6022725" y="3078175"/>
              <a:ext cx="42975" cy="15550"/>
            </a:xfrm>
            <a:custGeom>
              <a:avLst/>
              <a:gdLst/>
              <a:ahLst/>
              <a:cxnLst/>
              <a:rect l="l" t="t" r="r" b="b"/>
              <a:pathLst>
                <a:path w="1719" h="622" fill="none" extrusionOk="0">
                  <a:moveTo>
                    <a:pt x="804" y="0"/>
                  </a:moveTo>
                  <a:lnTo>
                    <a:pt x="804" y="0"/>
                  </a:lnTo>
                  <a:lnTo>
                    <a:pt x="402" y="37"/>
                  </a:lnTo>
                  <a:lnTo>
                    <a:pt x="183" y="73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37" y="329"/>
                  </a:lnTo>
                  <a:lnTo>
                    <a:pt x="146" y="512"/>
                  </a:lnTo>
                  <a:lnTo>
                    <a:pt x="293" y="585"/>
                  </a:lnTo>
                  <a:lnTo>
                    <a:pt x="512" y="622"/>
                  </a:lnTo>
                  <a:lnTo>
                    <a:pt x="512" y="622"/>
                  </a:lnTo>
                  <a:lnTo>
                    <a:pt x="695" y="622"/>
                  </a:lnTo>
                  <a:lnTo>
                    <a:pt x="695" y="622"/>
                  </a:lnTo>
                  <a:lnTo>
                    <a:pt x="1133" y="622"/>
                  </a:lnTo>
                  <a:lnTo>
                    <a:pt x="1572" y="622"/>
                  </a:lnTo>
                  <a:lnTo>
                    <a:pt x="1572" y="622"/>
                  </a:lnTo>
                  <a:lnTo>
                    <a:pt x="1645" y="585"/>
                  </a:lnTo>
                  <a:lnTo>
                    <a:pt x="1682" y="475"/>
                  </a:lnTo>
                  <a:lnTo>
                    <a:pt x="1718" y="402"/>
                  </a:lnTo>
                  <a:lnTo>
                    <a:pt x="1718" y="329"/>
                  </a:lnTo>
                  <a:lnTo>
                    <a:pt x="1718" y="329"/>
                  </a:lnTo>
                  <a:lnTo>
                    <a:pt x="1572" y="146"/>
                  </a:lnTo>
                  <a:lnTo>
                    <a:pt x="1499" y="73"/>
                  </a:lnTo>
                  <a:lnTo>
                    <a:pt x="1426" y="37"/>
                  </a:lnTo>
                  <a:lnTo>
                    <a:pt x="1426" y="37"/>
                  </a:lnTo>
                  <a:lnTo>
                    <a:pt x="80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3" name="Google Shape;5363;p70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extrusionOk="0">
                  <a:moveTo>
                    <a:pt x="476" y="0"/>
                  </a:moveTo>
                  <a:lnTo>
                    <a:pt x="293" y="3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4" name="Google Shape;5364;p70"/>
            <p:cNvSpPr/>
            <p:nvPr/>
          </p:nvSpPr>
          <p:spPr>
            <a:xfrm>
              <a:off x="6011750" y="3153100"/>
              <a:ext cx="30175" cy="21050"/>
            </a:xfrm>
            <a:custGeom>
              <a:avLst/>
              <a:gdLst/>
              <a:ahLst/>
              <a:cxnLst/>
              <a:rect l="l" t="t" r="r" b="b"/>
              <a:pathLst>
                <a:path w="1207" h="842" fill="none" extrusionOk="0">
                  <a:moveTo>
                    <a:pt x="476" y="0"/>
                  </a:moveTo>
                  <a:lnTo>
                    <a:pt x="476" y="0"/>
                  </a:lnTo>
                  <a:lnTo>
                    <a:pt x="293" y="37"/>
                  </a:lnTo>
                  <a:lnTo>
                    <a:pt x="74" y="147"/>
                  </a:lnTo>
                  <a:lnTo>
                    <a:pt x="74" y="147"/>
                  </a:lnTo>
                  <a:lnTo>
                    <a:pt x="1" y="841"/>
                  </a:lnTo>
                  <a:lnTo>
                    <a:pt x="1" y="841"/>
                  </a:lnTo>
                  <a:lnTo>
                    <a:pt x="549" y="841"/>
                  </a:lnTo>
                  <a:lnTo>
                    <a:pt x="549" y="841"/>
                  </a:lnTo>
                  <a:lnTo>
                    <a:pt x="914" y="841"/>
                  </a:lnTo>
                  <a:lnTo>
                    <a:pt x="914" y="841"/>
                  </a:lnTo>
                  <a:lnTo>
                    <a:pt x="1024" y="805"/>
                  </a:lnTo>
                  <a:lnTo>
                    <a:pt x="1097" y="768"/>
                  </a:lnTo>
                  <a:lnTo>
                    <a:pt x="1170" y="695"/>
                  </a:lnTo>
                  <a:lnTo>
                    <a:pt x="1207" y="622"/>
                  </a:lnTo>
                  <a:lnTo>
                    <a:pt x="1207" y="622"/>
                  </a:lnTo>
                  <a:lnTo>
                    <a:pt x="1207" y="549"/>
                  </a:lnTo>
                  <a:lnTo>
                    <a:pt x="1170" y="402"/>
                  </a:lnTo>
                  <a:lnTo>
                    <a:pt x="1134" y="329"/>
                  </a:lnTo>
                  <a:lnTo>
                    <a:pt x="1061" y="256"/>
                  </a:lnTo>
                  <a:lnTo>
                    <a:pt x="1061" y="256"/>
                  </a:lnTo>
                  <a:lnTo>
                    <a:pt x="768" y="74"/>
                  </a:lnTo>
                  <a:lnTo>
                    <a:pt x="622" y="37"/>
                  </a:lnTo>
                  <a:lnTo>
                    <a:pt x="47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5" name="Google Shape;5365;p70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extrusionOk="0">
                  <a:moveTo>
                    <a:pt x="1133" y="1"/>
                  </a:move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6" name="Google Shape;5366;p70"/>
            <p:cNvSpPr/>
            <p:nvPr/>
          </p:nvSpPr>
          <p:spPr>
            <a:xfrm>
              <a:off x="3871675" y="3486625"/>
              <a:ext cx="28350" cy="28350"/>
            </a:xfrm>
            <a:custGeom>
              <a:avLst/>
              <a:gdLst/>
              <a:ahLst/>
              <a:cxnLst/>
              <a:rect l="l" t="t" r="r" b="b"/>
              <a:pathLst>
                <a:path w="1134" h="1134" fill="none" extrusionOk="0">
                  <a:moveTo>
                    <a:pt x="1133" y="1"/>
                  </a:moveTo>
                  <a:lnTo>
                    <a:pt x="1133" y="1"/>
                  </a:lnTo>
                  <a:lnTo>
                    <a:pt x="951" y="37"/>
                  </a:lnTo>
                  <a:lnTo>
                    <a:pt x="731" y="74"/>
                  </a:lnTo>
                  <a:lnTo>
                    <a:pt x="585" y="147"/>
                  </a:lnTo>
                  <a:lnTo>
                    <a:pt x="402" y="220"/>
                  </a:lnTo>
                  <a:lnTo>
                    <a:pt x="293" y="330"/>
                  </a:lnTo>
                  <a:lnTo>
                    <a:pt x="183" y="476"/>
                  </a:lnTo>
                  <a:lnTo>
                    <a:pt x="73" y="659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10" y="988"/>
                  </a:lnTo>
                  <a:lnTo>
                    <a:pt x="183" y="1061"/>
                  </a:lnTo>
                  <a:lnTo>
                    <a:pt x="293" y="1097"/>
                  </a:lnTo>
                  <a:lnTo>
                    <a:pt x="366" y="1134"/>
                  </a:lnTo>
                  <a:lnTo>
                    <a:pt x="366" y="1134"/>
                  </a:lnTo>
                  <a:lnTo>
                    <a:pt x="512" y="1097"/>
                  </a:lnTo>
                  <a:lnTo>
                    <a:pt x="658" y="1024"/>
                  </a:lnTo>
                  <a:lnTo>
                    <a:pt x="658" y="1024"/>
                  </a:lnTo>
                  <a:lnTo>
                    <a:pt x="841" y="951"/>
                  </a:lnTo>
                  <a:lnTo>
                    <a:pt x="951" y="841"/>
                  </a:lnTo>
                  <a:lnTo>
                    <a:pt x="1024" y="732"/>
                  </a:lnTo>
                  <a:lnTo>
                    <a:pt x="1097" y="586"/>
                  </a:lnTo>
                  <a:lnTo>
                    <a:pt x="1133" y="476"/>
                  </a:lnTo>
                  <a:lnTo>
                    <a:pt x="1133" y="330"/>
                  </a:lnTo>
                  <a:lnTo>
                    <a:pt x="113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7" name="Google Shape;5367;p70"/>
            <p:cNvSpPr/>
            <p:nvPr/>
          </p:nvSpPr>
          <p:spPr>
            <a:xfrm>
              <a:off x="3900000" y="34866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8" name="Google Shape;5368;p70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extrusionOk="0">
                  <a:moveTo>
                    <a:pt x="110" y="0"/>
                  </a:move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9" name="Google Shape;5369;p70"/>
            <p:cNvSpPr/>
            <p:nvPr/>
          </p:nvSpPr>
          <p:spPr>
            <a:xfrm>
              <a:off x="6268525" y="4473525"/>
              <a:ext cx="28350" cy="31100"/>
            </a:xfrm>
            <a:custGeom>
              <a:avLst/>
              <a:gdLst/>
              <a:ahLst/>
              <a:cxnLst/>
              <a:rect l="l" t="t" r="r" b="b"/>
              <a:pathLst>
                <a:path w="1134" h="1244" fill="none" extrusionOk="0">
                  <a:moveTo>
                    <a:pt x="147" y="0"/>
                  </a:moveTo>
                  <a:lnTo>
                    <a:pt x="147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" y="183"/>
                  </a:lnTo>
                  <a:lnTo>
                    <a:pt x="37" y="329"/>
                  </a:lnTo>
                  <a:lnTo>
                    <a:pt x="74" y="476"/>
                  </a:lnTo>
                  <a:lnTo>
                    <a:pt x="183" y="622"/>
                  </a:lnTo>
                  <a:lnTo>
                    <a:pt x="293" y="731"/>
                  </a:lnTo>
                  <a:lnTo>
                    <a:pt x="366" y="878"/>
                  </a:lnTo>
                  <a:lnTo>
                    <a:pt x="366" y="987"/>
                  </a:lnTo>
                  <a:lnTo>
                    <a:pt x="293" y="1170"/>
                  </a:lnTo>
                  <a:lnTo>
                    <a:pt x="293" y="1170"/>
                  </a:lnTo>
                  <a:lnTo>
                    <a:pt x="476" y="1243"/>
                  </a:lnTo>
                  <a:lnTo>
                    <a:pt x="622" y="1243"/>
                  </a:lnTo>
                  <a:lnTo>
                    <a:pt x="622" y="1243"/>
                  </a:lnTo>
                  <a:lnTo>
                    <a:pt x="768" y="1243"/>
                  </a:lnTo>
                  <a:lnTo>
                    <a:pt x="878" y="1170"/>
                  </a:lnTo>
                  <a:lnTo>
                    <a:pt x="951" y="1097"/>
                  </a:lnTo>
                  <a:lnTo>
                    <a:pt x="1024" y="987"/>
                  </a:lnTo>
                  <a:lnTo>
                    <a:pt x="1024" y="987"/>
                  </a:lnTo>
                  <a:lnTo>
                    <a:pt x="1097" y="768"/>
                  </a:lnTo>
                  <a:lnTo>
                    <a:pt x="1134" y="695"/>
                  </a:lnTo>
                  <a:lnTo>
                    <a:pt x="1097" y="622"/>
                  </a:lnTo>
                  <a:lnTo>
                    <a:pt x="1097" y="622"/>
                  </a:lnTo>
                  <a:lnTo>
                    <a:pt x="695" y="220"/>
                  </a:lnTo>
                  <a:lnTo>
                    <a:pt x="585" y="147"/>
                  </a:lnTo>
                  <a:lnTo>
                    <a:pt x="439" y="74"/>
                  </a:lnTo>
                  <a:lnTo>
                    <a:pt x="293" y="37"/>
                  </a:lnTo>
                  <a:lnTo>
                    <a:pt x="14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0" name="Google Shape;5370;p70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extrusionOk="0">
                  <a:moveTo>
                    <a:pt x="147" y="1"/>
                  </a:move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1" name="Google Shape;5371;p70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2" name="Google Shape;5372;p70"/>
            <p:cNvSpPr/>
            <p:nvPr/>
          </p:nvSpPr>
          <p:spPr>
            <a:xfrm>
              <a:off x="5150050" y="3107400"/>
              <a:ext cx="20125" cy="27450"/>
            </a:xfrm>
            <a:custGeom>
              <a:avLst/>
              <a:gdLst/>
              <a:ahLst/>
              <a:cxnLst/>
              <a:rect l="l" t="t" r="r" b="b"/>
              <a:pathLst>
                <a:path w="805" h="1098" fill="none" extrusionOk="0">
                  <a:moveTo>
                    <a:pt x="147" y="1"/>
                  </a:moveTo>
                  <a:lnTo>
                    <a:pt x="147" y="1"/>
                  </a:lnTo>
                  <a:lnTo>
                    <a:pt x="37" y="220"/>
                  </a:lnTo>
                  <a:lnTo>
                    <a:pt x="1" y="476"/>
                  </a:lnTo>
                  <a:lnTo>
                    <a:pt x="1" y="695"/>
                  </a:lnTo>
                  <a:lnTo>
                    <a:pt x="37" y="805"/>
                  </a:lnTo>
                  <a:lnTo>
                    <a:pt x="110" y="915"/>
                  </a:lnTo>
                  <a:lnTo>
                    <a:pt x="110" y="915"/>
                  </a:lnTo>
                  <a:lnTo>
                    <a:pt x="183" y="988"/>
                  </a:lnTo>
                  <a:lnTo>
                    <a:pt x="293" y="1061"/>
                  </a:lnTo>
                  <a:lnTo>
                    <a:pt x="43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549" y="1097"/>
                  </a:lnTo>
                  <a:lnTo>
                    <a:pt x="622" y="1061"/>
                  </a:lnTo>
                  <a:lnTo>
                    <a:pt x="695" y="988"/>
                  </a:lnTo>
                  <a:lnTo>
                    <a:pt x="768" y="878"/>
                  </a:lnTo>
                  <a:lnTo>
                    <a:pt x="805" y="768"/>
                  </a:lnTo>
                  <a:lnTo>
                    <a:pt x="805" y="768"/>
                  </a:lnTo>
                  <a:lnTo>
                    <a:pt x="805" y="403"/>
                  </a:lnTo>
                  <a:lnTo>
                    <a:pt x="805" y="37"/>
                  </a:lnTo>
                  <a:lnTo>
                    <a:pt x="805" y="37"/>
                  </a:lnTo>
                  <a:lnTo>
                    <a:pt x="14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3" name="Google Shape;5373;p70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extrusionOk="0">
                  <a:moveTo>
                    <a:pt x="1353" y="0"/>
                  </a:move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4" name="Google Shape;5374;p70"/>
            <p:cNvSpPr/>
            <p:nvPr/>
          </p:nvSpPr>
          <p:spPr>
            <a:xfrm>
              <a:off x="3706275" y="3078175"/>
              <a:ext cx="33825" cy="20125"/>
            </a:xfrm>
            <a:custGeom>
              <a:avLst/>
              <a:gdLst/>
              <a:ahLst/>
              <a:cxnLst/>
              <a:rect l="l" t="t" r="r" b="b"/>
              <a:pathLst>
                <a:path w="1353" h="805" fill="none" extrusionOk="0">
                  <a:moveTo>
                    <a:pt x="1353" y="0"/>
                  </a:moveTo>
                  <a:lnTo>
                    <a:pt x="1353" y="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56" y="439"/>
                  </a:lnTo>
                  <a:lnTo>
                    <a:pt x="476" y="658"/>
                  </a:lnTo>
                  <a:lnTo>
                    <a:pt x="585" y="731"/>
                  </a:lnTo>
                  <a:lnTo>
                    <a:pt x="695" y="768"/>
                  </a:lnTo>
                  <a:lnTo>
                    <a:pt x="841" y="804"/>
                  </a:lnTo>
                  <a:lnTo>
                    <a:pt x="951" y="804"/>
                  </a:lnTo>
                  <a:lnTo>
                    <a:pt x="951" y="804"/>
                  </a:lnTo>
                  <a:lnTo>
                    <a:pt x="1280" y="768"/>
                  </a:lnTo>
                  <a:lnTo>
                    <a:pt x="1280" y="768"/>
                  </a:lnTo>
                  <a:lnTo>
                    <a:pt x="135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5" name="Google Shape;5375;p70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extrusionOk="0">
                  <a:moveTo>
                    <a:pt x="1207" y="0"/>
                  </a:move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6" name="Google Shape;5376;p70"/>
            <p:cNvSpPr/>
            <p:nvPr/>
          </p:nvSpPr>
          <p:spPr>
            <a:xfrm>
              <a:off x="6291375" y="4748575"/>
              <a:ext cx="39325" cy="27425"/>
            </a:xfrm>
            <a:custGeom>
              <a:avLst/>
              <a:gdLst/>
              <a:ahLst/>
              <a:cxnLst/>
              <a:rect l="l" t="t" r="r" b="b"/>
              <a:pathLst>
                <a:path w="1573" h="1097" fill="none" extrusionOk="0">
                  <a:moveTo>
                    <a:pt x="1207" y="0"/>
                  </a:moveTo>
                  <a:lnTo>
                    <a:pt x="1207" y="0"/>
                  </a:lnTo>
                  <a:lnTo>
                    <a:pt x="1060" y="37"/>
                  </a:lnTo>
                  <a:lnTo>
                    <a:pt x="878" y="110"/>
                  </a:lnTo>
                  <a:lnTo>
                    <a:pt x="768" y="183"/>
                  </a:lnTo>
                  <a:lnTo>
                    <a:pt x="622" y="220"/>
                  </a:lnTo>
                  <a:lnTo>
                    <a:pt x="622" y="220"/>
                  </a:lnTo>
                  <a:lnTo>
                    <a:pt x="439" y="256"/>
                  </a:lnTo>
                  <a:lnTo>
                    <a:pt x="329" y="329"/>
                  </a:lnTo>
                  <a:lnTo>
                    <a:pt x="220" y="402"/>
                  </a:lnTo>
                  <a:lnTo>
                    <a:pt x="147" y="512"/>
                  </a:lnTo>
                  <a:lnTo>
                    <a:pt x="73" y="622"/>
                  </a:lnTo>
                  <a:lnTo>
                    <a:pt x="37" y="768"/>
                  </a:lnTo>
                  <a:lnTo>
                    <a:pt x="0" y="1097"/>
                  </a:lnTo>
                  <a:lnTo>
                    <a:pt x="0" y="1097"/>
                  </a:lnTo>
                  <a:lnTo>
                    <a:pt x="1572" y="293"/>
                  </a:lnTo>
                  <a:lnTo>
                    <a:pt x="1572" y="293"/>
                  </a:lnTo>
                  <a:lnTo>
                    <a:pt x="1499" y="147"/>
                  </a:lnTo>
                  <a:lnTo>
                    <a:pt x="1389" y="74"/>
                  </a:lnTo>
                  <a:lnTo>
                    <a:pt x="1316" y="37"/>
                  </a:lnTo>
                  <a:lnTo>
                    <a:pt x="120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7" name="Google Shape;5377;p70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extrusionOk="0">
                  <a:moveTo>
                    <a:pt x="257" y="0"/>
                  </a:move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8" name="Google Shape;5378;p70"/>
            <p:cNvSpPr/>
            <p:nvPr/>
          </p:nvSpPr>
          <p:spPr>
            <a:xfrm>
              <a:off x="3116875" y="3729700"/>
              <a:ext cx="14650" cy="37500"/>
            </a:xfrm>
            <a:custGeom>
              <a:avLst/>
              <a:gdLst/>
              <a:ahLst/>
              <a:cxnLst/>
              <a:rect l="l" t="t" r="r" b="b"/>
              <a:pathLst>
                <a:path w="586" h="1500" fill="none" extrusionOk="0">
                  <a:moveTo>
                    <a:pt x="257" y="0"/>
                  </a:moveTo>
                  <a:lnTo>
                    <a:pt x="257" y="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" y="439"/>
                  </a:lnTo>
                  <a:lnTo>
                    <a:pt x="1" y="805"/>
                  </a:lnTo>
                  <a:lnTo>
                    <a:pt x="37" y="1170"/>
                  </a:lnTo>
                  <a:lnTo>
                    <a:pt x="147" y="1499"/>
                  </a:lnTo>
                  <a:lnTo>
                    <a:pt x="147" y="1499"/>
                  </a:lnTo>
                  <a:lnTo>
                    <a:pt x="220" y="1316"/>
                  </a:lnTo>
                  <a:lnTo>
                    <a:pt x="293" y="1170"/>
                  </a:lnTo>
                  <a:lnTo>
                    <a:pt x="476" y="805"/>
                  </a:lnTo>
                  <a:lnTo>
                    <a:pt x="549" y="622"/>
                  </a:lnTo>
                  <a:lnTo>
                    <a:pt x="586" y="439"/>
                  </a:lnTo>
                  <a:lnTo>
                    <a:pt x="586" y="256"/>
                  </a:lnTo>
                  <a:lnTo>
                    <a:pt x="512" y="37"/>
                  </a:lnTo>
                  <a:lnTo>
                    <a:pt x="512" y="37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5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9" name="Google Shape;5379;p70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extrusionOk="0">
                  <a:moveTo>
                    <a:pt x="293" y="1"/>
                  </a:move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0" name="Google Shape;5380;p70"/>
            <p:cNvSpPr/>
            <p:nvPr/>
          </p:nvSpPr>
          <p:spPr>
            <a:xfrm>
              <a:off x="6344375" y="4605100"/>
              <a:ext cx="19200" cy="35675"/>
            </a:xfrm>
            <a:custGeom>
              <a:avLst/>
              <a:gdLst/>
              <a:ahLst/>
              <a:cxnLst/>
              <a:rect l="l" t="t" r="r" b="b"/>
              <a:pathLst>
                <a:path w="768" h="1427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73" y="403"/>
                  </a:lnTo>
                  <a:lnTo>
                    <a:pt x="37" y="549"/>
                  </a:lnTo>
                  <a:lnTo>
                    <a:pt x="0" y="695"/>
                  </a:lnTo>
                  <a:lnTo>
                    <a:pt x="37" y="842"/>
                  </a:lnTo>
                  <a:lnTo>
                    <a:pt x="110" y="1024"/>
                  </a:lnTo>
                  <a:lnTo>
                    <a:pt x="329" y="1426"/>
                  </a:lnTo>
                  <a:lnTo>
                    <a:pt x="329" y="1426"/>
                  </a:lnTo>
                  <a:lnTo>
                    <a:pt x="768" y="476"/>
                  </a:lnTo>
                  <a:lnTo>
                    <a:pt x="768" y="476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1" name="Google Shape;5381;p70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548" y="0"/>
                  </a:moveTo>
                  <a:lnTo>
                    <a:pt x="293" y="37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2" name="Google Shape;5382;p70"/>
            <p:cNvSpPr/>
            <p:nvPr/>
          </p:nvSpPr>
          <p:spPr>
            <a:xfrm>
              <a:off x="2794325" y="337790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fill="none" extrusionOk="0">
                  <a:moveTo>
                    <a:pt x="548" y="0"/>
                  </a:moveTo>
                  <a:lnTo>
                    <a:pt x="548" y="0"/>
                  </a:lnTo>
                  <a:lnTo>
                    <a:pt x="293" y="37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110" y="256"/>
                  </a:lnTo>
                  <a:lnTo>
                    <a:pt x="219" y="366"/>
                  </a:lnTo>
                  <a:lnTo>
                    <a:pt x="402" y="585"/>
                  </a:lnTo>
                  <a:lnTo>
                    <a:pt x="512" y="695"/>
                  </a:lnTo>
                  <a:lnTo>
                    <a:pt x="585" y="804"/>
                  </a:lnTo>
                  <a:lnTo>
                    <a:pt x="731" y="841"/>
                  </a:lnTo>
                  <a:lnTo>
                    <a:pt x="877" y="877"/>
                  </a:lnTo>
                  <a:lnTo>
                    <a:pt x="877" y="877"/>
                  </a:lnTo>
                  <a:lnTo>
                    <a:pt x="1024" y="877"/>
                  </a:lnTo>
                  <a:lnTo>
                    <a:pt x="1170" y="804"/>
                  </a:lnTo>
                  <a:lnTo>
                    <a:pt x="1170" y="804"/>
                  </a:lnTo>
                  <a:lnTo>
                    <a:pt x="1024" y="439"/>
                  </a:lnTo>
                  <a:lnTo>
                    <a:pt x="877" y="183"/>
                  </a:lnTo>
                  <a:lnTo>
                    <a:pt x="731" y="37"/>
                  </a:lnTo>
                  <a:lnTo>
                    <a:pt x="621" y="0"/>
                  </a:lnTo>
                  <a:lnTo>
                    <a:pt x="548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3" name="Google Shape;5383;p70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extrusionOk="0">
                  <a:moveTo>
                    <a:pt x="293" y="0"/>
                  </a:move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4" name="Google Shape;5384;p70"/>
            <p:cNvSpPr/>
            <p:nvPr/>
          </p:nvSpPr>
          <p:spPr>
            <a:xfrm>
              <a:off x="3829625" y="3157675"/>
              <a:ext cx="25625" cy="17375"/>
            </a:xfrm>
            <a:custGeom>
              <a:avLst/>
              <a:gdLst/>
              <a:ahLst/>
              <a:cxnLst/>
              <a:rect l="l" t="t" r="r" b="b"/>
              <a:pathLst>
                <a:path w="1025" h="695" fill="none" extrusionOk="0">
                  <a:moveTo>
                    <a:pt x="403" y="0"/>
                  </a:moveTo>
                  <a:lnTo>
                    <a:pt x="403" y="0"/>
                  </a:lnTo>
                  <a:lnTo>
                    <a:pt x="293" y="0"/>
                  </a:lnTo>
                  <a:lnTo>
                    <a:pt x="184" y="37"/>
                  </a:lnTo>
                  <a:lnTo>
                    <a:pt x="74" y="146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47" y="439"/>
                  </a:lnTo>
                  <a:lnTo>
                    <a:pt x="293" y="585"/>
                  </a:lnTo>
                  <a:lnTo>
                    <a:pt x="403" y="658"/>
                  </a:lnTo>
                  <a:lnTo>
                    <a:pt x="549" y="695"/>
                  </a:lnTo>
                  <a:lnTo>
                    <a:pt x="549" y="695"/>
                  </a:lnTo>
                  <a:lnTo>
                    <a:pt x="768" y="658"/>
                  </a:lnTo>
                  <a:lnTo>
                    <a:pt x="1024" y="585"/>
                  </a:lnTo>
                  <a:lnTo>
                    <a:pt x="1024" y="585"/>
                  </a:lnTo>
                  <a:lnTo>
                    <a:pt x="1024" y="402"/>
                  </a:lnTo>
                  <a:lnTo>
                    <a:pt x="951" y="219"/>
                  </a:lnTo>
                  <a:lnTo>
                    <a:pt x="842" y="110"/>
                  </a:lnTo>
                  <a:lnTo>
                    <a:pt x="659" y="37"/>
                  </a:lnTo>
                  <a:lnTo>
                    <a:pt x="659" y="37"/>
                  </a:lnTo>
                  <a:lnTo>
                    <a:pt x="40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5" name="Google Shape;5385;p70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0" y="1"/>
                  </a:move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6" name="Google Shape;5386;p70"/>
            <p:cNvSpPr/>
            <p:nvPr/>
          </p:nvSpPr>
          <p:spPr>
            <a:xfrm>
              <a:off x="6811325" y="492767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0"/>
                  </a:lnTo>
                  <a:lnTo>
                    <a:pt x="37" y="403"/>
                  </a:lnTo>
                  <a:lnTo>
                    <a:pt x="146" y="585"/>
                  </a:lnTo>
                  <a:lnTo>
                    <a:pt x="256" y="732"/>
                  </a:lnTo>
                  <a:lnTo>
                    <a:pt x="402" y="878"/>
                  </a:lnTo>
                  <a:lnTo>
                    <a:pt x="548" y="951"/>
                  </a:lnTo>
                  <a:lnTo>
                    <a:pt x="731" y="1024"/>
                  </a:lnTo>
                  <a:lnTo>
                    <a:pt x="914" y="1061"/>
                  </a:lnTo>
                  <a:lnTo>
                    <a:pt x="914" y="1061"/>
                  </a:lnTo>
                  <a:lnTo>
                    <a:pt x="1060" y="1061"/>
                  </a:lnTo>
                  <a:lnTo>
                    <a:pt x="1060" y="1061"/>
                  </a:lnTo>
                  <a:lnTo>
                    <a:pt x="804" y="768"/>
                  </a:lnTo>
                  <a:lnTo>
                    <a:pt x="585" y="439"/>
                  </a:lnTo>
                  <a:lnTo>
                    <a:pt x="475" y="293"/>
                  </a:lnTo>
                  <a:lnTo>
                    <a:pt x="329" y="183"/>
                  </a:lnTo>
                  <a:lnTo>
                    <a:pt x="183" y="74"/>
                  </a:lnTo>
                  <a:lnTo>
                    <a:pt x="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7" name="Google Shape;5387;p70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extrusionOk="0">
                  <a:moveTo>
                    <a:pt x="220" y="1"/>
                  </a:moveTo>
                  <a:lnTo>
                    <a:pt x="1" y="37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8" name="Google Shape;5388;p70"/>
            <p:cNvSpPr/>
            <p:nvPr/>
          </p:nvSpPr>
          <p:spPr>
            <a:xfrm>
              <a:off x="5170150" y="310740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9" name="Google Shape;5389;p70"/>
            <p:cNvSpPr/>
            <p:nvPr/>
          </p:nvSpPr>
          <p:spPr>
            <a:xfrm>
              <a:off x="5170150" y="3087300"/>
              <a:ext cx="14650" cy="20125"/>
            </a:xfrm>
            <a:custGeom>
              <a:avLst/>
              <a:gdLst/>
              <a:ahLst/>
              <a:cxnLst/>
              <a:rect l="l" t="t" r="r" b="b"/>
              <a:pathLst>
                <a:path w="586" h="805" fill="none" extrusionOk="0">
                  <a:moveTo>
                    <a:pt x="220" y="1"/>
                  </a:moveTo>
                  <a:lnTo>
                    <a:pt x="220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330" y="805"/>
                  </a:lnTo>
                  <a:lnTo>
                    <a:pt x="512" y="732"/>
                  </a:lnTo>
                  <a:lnTo>
                    <a:pt x="549" y="695"/>
                  </a:lnTo>
                  <a:lnTo>
                    <a:pt x="586" y="622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86" y="220"/>
                  </a:lnTo>
                  <a:lnTo>
                    <a:pt x="512" y="110"/>
                  </a:lnTo>
                  <a:lnTo>
                    <a:pt x="403" y="37"/>
                  </a:lnTo>
                  <a:lnTo>
                    <a:pt x="22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0" name="Google Shape;5390;p70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extrusionOk="0">
                  <a:moveTo>
                    <a:pt x="512" y="1"/>
                  </a:move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1" name="Google Shape;5391;p70"/>
            <p:cNvSpPr/>
            <p:nvPr/>
          </p:nvSpPr>
          <p:spPr>
            <a:xfrm>
              <a:off x="5128125" y="3136650"/>
              <a:ext cx="20125" cy="17375"/>
            </a:xfrm>
            <a:custGeom>
              <a:avLst/>
              <a:gdLst/>
              <a:ahLst/>
              <a:cxnLst/>
              <a:rect l="l" t="t" r="r" b="b"/>
              <a:pathLst>
                <a:path w="805" h="695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402" y="37"/>
                  </a:lnTo>
                  <a:lnTo>
                    <a:pt x="293" y="74"/>
                  </a:lnTo>
                  <a:lnTo>
                    <a:pt x="183" y="147"/>
                  </a:lnTo>
                  <a:lnTo>
                    <a:pt x="74" y="256"/>
                  </a:lnTo>
                  <a:lnTo>
                    <a:pt x="74" y="256"/>
                  </a:lnTo>
                  <a:lnTo>
                    <a:pt x="0" y="403"/>
                  </a:lnTo>
                  <a:lnTo>
                    <a:pt x="0" y="476"/>
                  </a:lnTo>
                  <a:lnTo>
                    <a:pt x="37" y="549"/>
                  </a:lnTo>
                  <a:lnTo>
                    <a:pt x="37" y="549"/>
                  </a:lnTo>
                  <a:lnTo>
                    <a:pt x="74" y="622"/>
                  </a:lnTo>
                  <a:lnTo>
                    <a:pt x="147" y="658"/>
                  </a:lnTo>
                  <a:lnTo>
                    <a:pt x="293" y="695"/>
                  </a:lnTo>
                  <a:lnTo>
                    <a:pt x="293" y="695"/>
                  </a:lnTo>
                  <a:lnTo>
                    <a:pt x="329" y="695"/>
                  </a:lnTo>
                  <a:lnTo>
                    <a:pt x="329" y="695"/>
                  </a:lnTo>
                  <a:lnTo>
                    <a:pt x="512" y="658"/>
                  </a:lnTo>
                  <a:lnTo>
                    <a:pt x="585" y="622"/>
                  </a:lnTo>
                  <a:lnTo>
                    <a:pt x="658" y="549"/>
                  </a:lnTo>
                  <a:lnTo>
                    <a:pt x="768" y="366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8" y="37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2" name="Google Shape;5392;p70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extrusionOk="0">
                  <a:moveTo>
                    <a:pt x="0" y="1"/>
                  </a:moveTo>
                  <a:lnTo>
                    <a:pt x="0" y="147"/>
                  </a:lnTo>
                  <a:lnTo>
                    <a:pt x="1206" y="366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3" name="Google Shape;5393;p70"/>
            <p:cNvSpPr/>
            <p:nvPr/>
          </p:nvSpPr>
          <p:spPr>
            <a:xfrm>
              <a:off x="6352600" y="4674550"/>
              <a:ext cx="30175" cy="9175"/>
            </a:xfrm>
            <a:custGeom>
              <a:avLst/>
              <a:gdLst/>
              <a:ahLst/>
              <a:cxnLst/>
              <a:rect l="l" t="t" r="r" b="b"/>
              <a:pathLst>
                <a:path w="1207" h="367" fill="none" extrusionOk="0">
                  <a:moveTo>
                    <a:pt x="1206" y="1"/>
                  </a:moveTo>
                  <a:lnTo>
                    <a:pt x="1206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206" y="366"/>
                  </a:lnTo>
                  <a:lnTo>
                    <a:pt x="1206" y="366"/>
                  </a:lnTo>
                  <a:lnTo>
                    <a:pt x="120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4" name="Google Shape;5394;p70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256" y="0"/>
                  </a:move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5" name="Google Shape;5395;p70"/>
            <p:cNvSpPr/>
            <p:nvPr/>
          </p:nvSpPr>
          <p:spPr>
            <a:xfrm>
              <a:off x="5169250" y="34976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fill="none" extrusionOk="0">
                  <a:moveTo>
                    <a:pt x="256" y="0"/>
                  </a:moveTo>
                  <a:lnTo>
                    <a:pt x="256" y="0"/>
                  </a:lnTo>
                  <a:lnTo>
                    <a:pt x="110" y="183"/>
                  </a:lnTo>
                  <a:lnTo>
                    <a:pt x="37" y="29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512"/>
                  </a:lnTo>
                  <a:lnTo>
                    <a:pt x="0" y="658"/>
                  </a:lnTo>
                  <a:lnTo>
                    <a:pt x="73" y="768"/>
                  </a:lnTo>
                  <a:lnTo>
                    <a:pt x="146" y="768"/>
                  </a:lnTo>
                  <a:lnTo>
                    <a:pt x="220" y="804"/>
                  </a:lnTo>
                  <a:lnTo>
                    <a:pt x="220" y="804"/>
                  </a:lnTo>
                  <a:lnTo>
                    <a:pt x="256" y="804"/>
                  </a:lnTo>
                  <a:lnTo>
                    <a:pt x="256" y="804"/>
                  </a:lnTo>
                  <a:lnTo>
                    <a:pt x="366" y="731"/>
                  </a:lnTo>
                  <a:lnTo>
                    <a:pt x="512" y="658"/>
                  </a:lnTo>
                  <a:lnTo>
                    <a:pt x="804" y="366"/>
                  </a:lnTo>
                  <a:lnTo>
                    <a:pt x="804" y="366"/>
                  </a:lnTo>
                  <a:lnTo>
                    <a:pt x="25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6" name="Google Shape;5396;p70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extrusionOk="0">
                  <a:moveTo>
                    <a:pt x="658" y="1"/>
                  </a:moveTo>
                  <a:lnTo>
                    <a:pt x="329" y="3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7" name="Google Shape;5397;p70"/>
            <p:cNvSpPr/>
            <p:nvPr/>
          </p:nvSpPr>
          <p:spPr>
            <a:xfrm>
              <a:off x="6244775" y="4745825"/>
              <a:ext cx="36575" cy="8250"/>
            </a:xfrm>
            <a:custGeom>
              <a:avLst/>
              <a:gdLst/>
              <a:ahLst/>
              <a:cxnLst/>
              <a:rect l="l" t="t" r="r" b="b"/>
              <a:pathLst>
                <a:path w="1463" h="330" fill="none" extrusionOk="0">
                  <a:moveTo>
                    <a:pt x="658" y="1"/>
                  </a:moveTo>
                  <a:lnTo>
                    <a:pt x="658" y="1"/>
                  </a:lnTo>
                  <a:lnTo>
                    <a:pt x="329" y="3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146" y="220"/>
                  </a:lnTo>
                  <a:lnTo>
                    <a:pt x="329" y="293"/>
                  </a:lnTo>
                  <a:lnTo>
                    <a:pt x="658" y="330"/>
                  </a:lnTo>
                  <a:lnTo>
                    <a:pt x="658" y="330"/>
                  </a:lnTo>
                  <a:lnTo>
                    <a:pt x="1060" y="293"/>
                  </a:lnTo>
                  <a:lnTo>
                    <a:pt x="1462" y="147"/>
                  </a:lnTo>
                  <a:lnTo>
                    <a:pt x="1462" y="147"/>
                  </a:lnTo>
                  <a:lnTo>
                    <a:pt x="1024" y="37"/>
                  </a:lnTo>
                  <a:lnTo>
                    <a:pt x="65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8" name="Google Shape;5398;p70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extrusionOk="0">
                  <a:moveTo>
                    <a:pt x="878" y="1"/>
                  </a:moveTo>
                  <a:lnTo>
                    <a:pt x="476" y="37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9" name="Google Shape;5399;p70"/>
            <p:cNvSpPr/>
            <p:nvPr/>
          </p:nvSpPr>
          <p:spPr>
            <a:xfrm>
              <a:off x="6192675" y="4745825"/>
              <a:ext cx="39325" cy="9175"/>
            </a:xfrm>
            <a:custGeom>
              <a:avLst/>
              <a:gdLst/>
              <a:ahLst/>
              <a:cxnLst/>
              <a:rect l="l" t="t" r="r" b="b"/>
              <a:pathLst>
                <a:path w="1573" h="367" fill="none" extrusionOk="0">
                  <a:moveTo>
                    <a:pt x="878" y="1"/>
                  </a:moveTo>
                  <a:lnTo>
                    <a:pt x="878" y="1"/>
                  </a:lnTo>
                  <a:lnTo>
                    <a:pt x="476" y="37"/>
                  </a:lnTo>
                  <a:lnTo>
                    <a:pt x="1" y="184"/>
                  </a:lnTo>
                  <a:lnTo>
                    <a:pt x="1" y="184"/>
                  </a:lnTo>
                  <a:lnTo>
                    <a:pt x="184" y="293"/>
                  </a:lnTo>
                  <a:lnTo>
                    <a:pt x="366" y="330"/>
                  </a:lnTo>
                  <a:lnTo>
                    <a:pt x="549" y="366"/>
                  </a:lnTo>
                  <a:lnTo>
                    <a:pt x="732" y="366"/>
                  </a:lnTo>
                  <a:lnTo>
                    <a:pt x="732" y="366"/>
                  </a:lnTo>
                  <a:lnTo>
                    <a:pt x="951" y="366"/>
                  </a:lnTo>
                  <a:lnTo>
                    <a:pt x="1134" y="330"/>
                  </a:lnTo>
                  <a:lnTo>
                    <a:pt x="1572" y="184"/>
                  </a:lnTo>
                  <a:lnTo>
                    <a:pt x="1572" y="184"/>
                  </a:lnTo>
                  <a:lnTo>
                    <a:pt x="1207" y="37"/>
                  </a:lnTo>
                  <a:lnTo>
                    <a:pt x="1061" y="1"/>
                  </a:lnTo>
                  <a:lnTo>
                    <a:pt x="878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0" name="Google Shape;5400;p70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extrusionOk="0">
                  <a:moveTo>
                    <a:pt x="366" y="1"/>
                  </a:move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1" name="Google Shape;5401;p70"/>
            <p:cNvSpPr/>
            <p:nvPr/>
          </p:nvSpPr>
          <p:spPr>
            <a:xfrm>
              <a:off x="3759275" y="3612725"/>
              <a:ext cx="21050" cy="13750"/>
            </a:xfrm>
            <a:custGeom>
              <a:avLst/>
              <a:gdLst/>
              <a:ahLst/>
              <a:cxnLst/>
              <a:rect l="l" t="t" r="r" b="b"/>
              <a:pathLst>
                <a:path w="842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220" y="37"/>
                  </a:lnTo>
                  <a:lnTo>
                    <a:pt x="110" y="111"/>
                  </a:lnTo>
                  <a:lnTo>
                    <a:pt x="74" y="257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20" y="549"/>
                  </a:lnTo>
                  <a:lnTo>
                    <a:pt x="402" y="549"/>
                  </a:lnTo>
                  <a:lnTo>
                    <a:pt x="402" y="549"/>
                  </a:lnTo>
                  <a:lnTo>
                    <a:pt x="512" y="549"/>
                  </a:lnTo>
                  <a:lnTo>
                    <a:pt x="622" y="439"/>
                  </a:lnTo>
                  <a:lnTo>
                    <a:pt x="695" y="293"/>
                  </a:lnTo>
                  <a:lnTo>
                    <a:pt x="841" y="74"/>
                  </a:lnTo>
                  <a:lnTo>
                    <a:pt x="841" y="74"/>
                  </a:lnTo>
                  <a:lnTo>
                    <a:pt x="36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2" name="Google Shape;5402;p70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extrusionOk="0">
                  <a:moveTo>
                    <a:pt x="257" y="0"/>
                  </a:move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3" name="Google Shape;5403;p70"/>
            <p:cNvSpPr/>
            <p:nvPr/>
          </p:nvSpPr>
          <p:spPr>
            <a:xfrm>
              <a:off x="5728475" y="3224375"/>
              <a:ext cx="15575" cy="14650"/>
            </a:xfrm>
            <a:custGeom>
              <a:avLst/>
              <a:gdLst/>
              <a:ahLst/>
              <a:cxnLst/>
              <a:rect l="l" t="t" r="r" b="b"/>
              <a:pathLst>
                <a:path w="623" h="58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74" y="110"/>
                  </a:lnTo>
                  <a:lnTo>
                    <a:pt x="37" y="183"/>
                  </a:lnTo>
                  <a:lnTo>
                    <a:pt x="1" y="256"/>
                  </a:lnTo>
                  <a:lnTo>
                    <a:pt x="1" y="256"/>
                  </a:lnTo>
                  <a:lnTo>
                    <a:pt x="1" y="403"/>
                  </a:lnTo>
                  <a:lnTo>
                    <a:pt x="74" y="512"/>
                  </a:lnTo>
                  <a:lnTo>
                    <a:pt x="147" y="585"/>
                  </a:lnTo>
                  <a:lnTo>
                    <a:pt x="293" y="585"/>
                  </a:lnTo>
                  <a:lnTo>
                    <a:pt x="293" y="585"/>
                  </a:lnTo>
                  <a:lnTo>
                    <a:pt x="330" y="585"/>
                  </a:lnTo>
                  <a:lnTo>
                    <a:pt x="330" y="585"/>
                  </a:lnTo>
                  <a:lnTo>
                    <a:pt x="403" y="549"/>
                  </a:lnTo>
                  <a:lnTo>
                    <a:pt x="512" y="512"/>
                  </a:lnTo>
                  <a:lnTo>
                    <a:pt x="622" y="403"/>
                  </a:lnTo>
                  <a:lnTo>
                    <a:pt x="622" y="403"/>
                  </a:lnTo>
                  <a:lnTo>
                    <a:pt x="585" y="220"/>
                  </a:lnTo>
                  <a:lnTo>
                    <a:pt x="549" y="110"/>
                  </a:lnTo>
                  <a:lnTo>
                    <a:pt x="476" y="0"/>
                  </a:lnTo>
                  <a:lnTo>
                    <a:pt x="36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4" name="Google Shape;5404;p70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extrusionOk="0">
                  <a:moveTo>
                    <a:pt x="366" y="0"/>
                  </a:moveTo>
                  <a:lnTo>
                    <a:pt x="220" y="37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5" name="Google Shape;5405;p70"/>
            <p:cNvSpPr/>
            <p:nvPr/>
          </p:nvSpPr>
          <p:spPr>
            <a:xfrm>
              <a:off x="3681600" y="4382150"/>
              <a:ext cx="18300" cy="11900"/>
            </a:xfrm>
            <a:custGeom>
              <a:avLst/>
              <a:gdLst/>
              <a:ahLst/>
              <a:cxnLst/>
              <a:rect l="l" t="t" r="r" b="b"/>
              <a:pathLst>
                <a:path w="732" h="476" fill="none" extrusionOk="0">
                  <a:moveTo>
                    <a:pt x="366" y="0"/>
                  </a:moveTo>
                  <a:lnTo>
                    <a:pt x="366" y="0"/>
                  </a:lnTo>
                  <a:lnTo>
                    <a:pt x="220" y="3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110" y="329"/>
                  </a:lnTo>
                  <a:lnTo>
                    <a:pt x="183" y="402"/>
                  </a:lnTo>
                  <a:lnTo>
                    <a:pt x="220" y="439"/>
                  </a:lnTo>
                  <a:lnTo>
                    <a:pt x="220" y="439"/>
                  </a:lnTo>
                  <a:lnTo>
                    <a:pt x="366" y="475"/>
                  </a:lnTo>
                  <a:lnTo>
                    <a:pt x="366" y="475"/>
                  </a:lnTo>
                  <a:lnTo>
                    <a:pt x="512" y="475"/>
                  </a:lnTo>
                  <a:lnTo>
                    <a:pt x="695" y="402"/>
                  </a:lnTo>
                  <a:lnTo>
                    <a:pt x="695" y="402"/>
                  </a:lnTo>
                  <a:lnTo>
                    <a:pt x="732" y="293"/>
                  </a:lnTo>
                  <a:lnTo>
                    <a:pt x="732" y="220"/>
                  </a:lnTo>
                  <a:lnTo>
                    <a:pt x="732" y="183"/>
                  </a:lnTo>
                  <a:lnTo>
                    <a:pt x="732" y="183"/>
                  </a:lnTo>
                  <a:lnTo>
                    <a:pt x="585" y="73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36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6" name="Google Shape;5406;p70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extrusionOk="0">
                  <a:moveTo>
                    <a:pt x="549" y="1"/>
                  </a:moveTo>
                  <a:lnTo>
                    <a:pt x="330" y="3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7" name="Google Shape;5407;p70"/>
            <p:cNvSpPr/>
            <p:nvPr/>
          </p:nvSpPr>
          <p:spPr>
            <a:xfrm>
              <a:off x="6231050" y="4760450"/>
              <a:ext cx="17400" cy="12825"/>
            </a:xfrm>
            <a:custGeom>
              <a:avLst/>
              <a:gdLst/>
              <a:ahLst/>
              <a:cxnLst/>
              <a:rect l="l" t="t" r="r" b="b"/>
              <a:pathLst>
                <a:path w="696" h="513" fill="none" extrusionOk="0">
                  <a:moveTo>
                    <a:pt x="549" y="1"/>
                  </a:moveTo>
                  <a:lnTo>
                    <a:pt x="549" y="1"/>
                  </a:lnTo>
                  <a:lnTo>
                    <a:pt x="330" y="37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659" y="512"/>
                  </a:lnTo>
                  <a:lnTo>
                    <a:pt x="659" y="512"/>
                  </a:lnTo>
                  <a:lnTo>
                    <a:pt x="695" y="293"/>
                  </a:lnTo>
                  <a:lnTo>
                    <a:pt x="695" y="110"/>
                  </a:lnTo>
                  <a:lnTo>
                    <a:pt x="622" y="37"/>
                  </a:lnTo>
                  <a:lnTo>
                    <a:pt x="54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8" name="Google Shape;5408;p70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extrusionOk="0">
                  <a:moveTo>
                    <a:pt x="366" y="1"/>
                  </a:moveTo>
                  <a:lnTo>
                    <a:pt x="184" y="37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9" name="Google Shape;5409;p70"/>
            <p:cNvSpPr/>
            <p:nvPr/>
          </p:nvSpPr>
          <p:spPr>
            <a:xfrm>
              <a:off x="3919175" y="3897825"/>
              <a:ext cx="24700" cy="13750"/>
            </a:xfrm>
            <a:custGeom>
              <a:avLst/>
              <a:gdLst/>
              <a:ahLst/>
              <a:cxnLst/>
              <a:rect l="l" t="t" r="r" b="b"/>
              <a:pathLst>
                <a:path w="988" h="550" fill="none" extrusionOk="0">
                  <a:moveTo>
                    <a:pt x="366" y="1"/>
                  </a:moveTo>
                  <a:lnTo>
                    <a:pt x="366" y="1"/>
                  </a:lnTo>
                  <a:lnTo>
                    <a:pt x="184" y="37"/>
                  </a:lnTo>
                  <a:lnTo>
                    <a:pt x="1" y="111"/>
                  </a:lnTo>
                  <a:lnTo>
                    <a:pt x="1" y="111"/>
                  </a:lnTo>
                  <a:lnTo>
                    <a:pt x="147" y="257"/>
                  </a:lnTo>
                  <a:lnTo>
                    <a:pt x="293" y="403"/>
                  </a:lnTo>
                  <a:lnTo>
                    <a:pt x="476" y="513"/>
                  </a:lnTo>
                  <a:lnTo>
                    <a:pt x="659" y="549"/>
                  </a:lnTo>
                  <a:lnTo>
                    <a:pt x="659" y="549"/>
                  </a:lnTo>
                  <a:lnTo>
                    <a:pt x="805" y="549"/>
                  </a:lnTo>
                  <a:lnTo>
                    <a:pt x="988" y="476"/>
                  </a:lnTo>
                  <a:lnTo>
                    <a:pt x="988" y="476"/>
                  </a:lnTo>
                  <a:lnTo>
                    <a:pt x="842" y="293"/>
                  </a:lnTo>
                  <a:lnTo>
                    <a:pt x="695" y="147"/>
                  </a:lnTo>
                  <a:lnTo>
                    <a:pt x="549" y="37"/>
                  </a:lnTo>
                  <a:lnTo>
                    <a:pt x="36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0" name="Google Shape;5410;p70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0" y="0"/>
                  </a:move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1" name="Google Shape;5411;p70"/>
            <p:cNvSpPr/>
            <p:nvPr/>
          </p:nvSpPr>
          <p:spPr>
            <a:xfrm>
              <a:off x="6698925" y="471202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5" y="549"/>
                  </a:lnTo>
                  <a:lnTo>
                    <a:pt x="475" y="549"/>
                  </a:lnTo>
                  <a:lnTo>
                    <a:pt x="549" y="293"/>
                  </a:lnTo>
                  <a:lnTo>
                    <a:pt x="549" y="110"/>
                  </a:lnTo>
                  <a:lnTo>
                    <a:pt x="512" y="73"/>
                  </a:lnTo>
                  <a:lnTo>
                    <a:pt x="475" y="37"/>
                  </a:lnTo>
                  <a:lnTo>
                    <a:pt x="32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2" name="Google Shape;5412;p70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extrusionOk="0">
                  <a:moveTo>
                    <a:pt x="402" y="1"/>
                  </a:move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3" name="Google Shape;5413;p70"/>
            <p:cNvSpPr/>
            <p:nvPr/>
          </p:nvSpPr>
          <p:spPr>
            <a:xfrm>
              <a:off x="6224675" y="4485400"/>
              <a:ext cx="13725" cy="21050"/>
            </a:xfrm>
            <a:custGeom>
              <a:avLst/>
              <a:gdLst/>
              <a:ahLst/>
              <a:cxnLst/>
              <a:rect l="l" t="t" r="r" b="b"/>
              <a:pathLst>
                <a:path w="549" h="842" fill="none" extrusionOk="0">
                  <a:moveTo>
                    <a:pt x="402" y="1"/>
                  </a:moveTo>
                  <a:lnTo>
                    <a:pt x="402" y="1"/>
                  </a:lnTo>
                  <a:lnTo>
                    <a:pt x="256" y="147"/>
                  </a:lnTo>
                  <a:lnTo>
                    <a:pt x="110" y="293"/>
                  </a:lnTo>
                  <a:lnTo>
                    <a:pt x="37" y="403"/>
                  </a:lnTo>
                  <a:lnTo>
                    <a:pt x="0" y="512"/>
                  </a:lnTo>
                  <a:lnTo>
                    <a:pt x="0" y="659"/>
                  </a:lnTo>
                  <a:lnTo>
                    <a:pt x="37" y="841"/>
                  </a:lnTo>
                  <a:lnTo>
                    <a:pt x="37" y="841"/>
                  </a:lnTo>
                  <a:lnTo>
                    <a:pt x="548" y="74"/>
                  </a:lnTo>
                  <a:lnTo>
                    <a:pt x="548" y="74"/>
                  </a:lnTo>
                  <a:lnTo>
                    <a:pt x="40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4" name="Google Shape;5414;p70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extrusionOk="0">
                  <a:moveTo>
                    <a:pt x="220" y="0"/>
                  </a:moveTo>
                  <a:lnTo>
                    <a:pt x="0" y="548"/>
                  </a:lnTo>
                  <a:lnTo>
                    <a:pt x="622" y="54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5" name="Google Shape;5415;p70"/>
            <p:cNvSpPr/>
            <p:nvPr/>
          </p:nvSpPr>
          <p:spPr>
            <a:xfrm>
              <a:off x="6326100" y="4671825"/>
              <a:ext cx="15550" cy="13725"/>
            </a:xfrm>
            <a:custGeom>
              <a:avLst/>
              <a:gdLst/>
              <a:ahLst/>
              <a:cxnLst/>
              <a:rect l="l" t="t" r="r" b="b"/>
              <a:pathLst>
                <a:path w="622" h="549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622" y="548"/>
                  </a:lnTo>
                  <a:lnTo>
                    <a:pt x="622" y="548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6" name="Google Shape;5416;p70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extrusionOk="0">
                  <a:moveTo>
                    <a:pt x="293" y="1"/>
                  </a:move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7" name="Google Shape;5417;p70"/>
            <p:cNvSpPr/>
            <p:nvPr/>
          </p:nvSpPr>
          <p:spPr>
            <a:xfrm>
              <a:off x="2796150" y="3490275"/>
              <a:ext cx="15550" cy="11925"/>
            </a:xfrm>
            <a:custGeom>
              <a:avLst/>
              <a:gdLst/>
              <a:ahLst/>
              <a:cxnLst/>
              <a:rect l="l" t="t" r="r" b="b"/>
              <a:pathLst>
                <a:path w="622" h="477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293" y="1"/>
                  </a:lnTo>
                  <a:lnTo>
                    <a:pt x="293" y="1"/>
                  </a:lnTo>
                  <a:lnTo>
                    <a:pt x="220" y="38"/>
                  </a:lnTo>
                  <a:lnTo>
                    <a:pt x="146" y="111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110" y="366"/>
                  </a:lnTo>
                  <a:lnTo>
                    <a:pt x="183" y="440"/>
                  </a:lnTo>
                  <a:lnTo>
                    <a:pt x="256" y="476"/>
                  </a:lnTo>
                  <a:lnTo>
                    <a:pt x="256" y="476"/>
                  </a:lnTo>
                  <a:lnTo>
                    <a:pt x="293" y="476"/>
                  </a:lnTo>
                  <a:lnTo>
                    <a:pt x="293" y="476"/>
                  </a:lnTo>
                  <a:lnTo>
                    <a:pt x="366" y="440"/>
                  </a:lnTo>
                  <a:lnTo>
                    <a:pt x="439" y="403"/>
                  </a:lnTo>
                  <a:lnTo>
                    <a:pt x="622" y="257"/>
                  </a:lnTo>
                  <a:lnTo>
                    <a:pt x="622" y="257"/>
                  </a:lnTo>
                  <a:lnTo>
                    <a:pt x="439" y="74"/>
                  </a:lnTo>
                  <a:lnTo>
                    <a:pt x="366" y="1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8" name="Google Shape;5418;p70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extrusionOk="0">
                  <a:moveTo>
                    <a:pt x="329" y="0"/>
                  </a:move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9" name="Google Shape;5419;p70"/>
            <p:cNvSpPr/>
            <p:nvPr/>
          </p:nvSpPr>
          <p:spPr>
            <a:xfrm>
              <a:off x="3794000" y="3626450"/>
              <a:ext cx="10075" cy="14625"/>
            </a:xfrm>
            <a:custGeom>
              <a:avLst/>
              <a:gdLst/>
              <a:ahLst/>
              <a:cxnLst/>
              <a:rect l="l" t="t" r="r" b="b"/>
              <a:pathLst>
                <a:path w="403" h="585" fill="none" extrusionOk="0">
                  <a:moveTo>
                    <a:pt x="329" y="0"/>
                  </a:moveTo>
                  <a:lnTo>
                    <a:pt x="329" y="0"/>
                  </a:lnTo>
                  <a:lnTo>
                    <a:pt x="147" y="110"/>
                  </a:lnTo>
                  <a:lnTo>
                    <a:pt x="37" y="219"/>
                  </a:lnTo>
                  <a:lnTo>
                    <a:pt x="0" y="366"/>
                  </a:lnTo>
                  <a:lnTo>
                    <a:pt x="37" y="512"/>
                  </a:lnTo>
                  <a:lnTo>
                    <a:pt x="37" y="512"/>
                  </a:lnTo>
                  <a:lnTo>
                    <a:pt x="110" y="548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220" y="585"/>
                  </a:lnTo>
                  <a:lnTo>
                    <a:pt x="366" y="475"/>
                  </a:lnTo>
                  <a:lnTo>
                    <a:pt x="402" y="439"/>
                  </a:lnTo>
                  <a:lnTo>
                    <a:pt x="402" y="366"/>
                  </a:lnTo>
                  <a:lnTo>
                    <a:pt x="402" y="183"/>
                  </a:lnTo>
                  <a:lnTo>
                    <a:pt x="32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0" name="Google Shape;5420;p70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extrusionOk="0">
                  <a:moveTo>
                    <a:pt x="220" y="0"/>
                  </a:moveTo>
                  <a:lnTo>
                    <a:pt x="73" y="219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1" name="Google Shape;5421;p70"/>
            <p:cNvSpPr/>
            <p:nvPr/>
          </p:nvSpPr>
          <p:spPr>
            <a:xfrm>
              <a:off x="3826900" y="4380325"/>
              <a:ext cx="11900" cy="12800"/>
            </a:xfrm>
            <a:custGeom>
              <a:avLst/>
              <a:gdLst/>
              <a:ahLst/>
              <a:cxnLst/>
              <a:rect l="l" t="t" r="r" b="b"/>
              <a:pathLst>
                <a:path w="476" h="512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3" y="219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73" y="475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366" y="402"/>
                  </a:lnTo>
                  <a:lnTo>
                    <a:pt x="475" y="256"/>
                  </a:lnTo>
                  <a:lnTo>
                    <a:pt x="475" y="256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2" name="Google Shape;5422;p70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extrusionOk="0">
                  <a:moveTo>
                    <a:pt x="476" y="1"/>
                  </a:move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3" name="Google Shape;5423;p70"/>
            <p:cNvSpPr/>
            <p:nvPr/>
          </p:nvSpPr>
          <p:spPr>
            <a:xfrm>
              <a:off x="2707500" y="3659325"/>
              <a:ext cx="12825" cy="11925"/>
            </a:xfrm>
            <a:custGeom>
              <a:avLst/>
              <a:gdLst/>
              <a:ahLst/>
              <a:cxnLst/>
              <a:rect l="l" t="t" r="r" b="b"/>
              <a:pathLst>
                <a:path w="513" h="477" fill="none" extrusionOk="0">
                  <a:moveTo>
                    <a:pt x="476" y="1"/>
                  </a:moveTo>
                  <a:lnTo>
                    <a:pt x="476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440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366" y="440"/>
                  </a:lnTo>
                  <a:lnTo>
                    <a:pt x="476" y="367"/>
                  </a:lnTo>
                  <a:lnTo>
                    <a:pt x="476" y="367"/>
                  </a:lnTo>
                  <a:lnTo>
                    <a:pt x="512" y="330"/>
                  </a:lnTo>
                  <a:lnTo>
                    <a:pt x="512" y="257"/>
                  </a:lnTo>
                  <a:lnTo>
                    <a:pt x="47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4" name="Google Shape;5424;p70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extrusionOk="0">
                  <a:moveTo>
                    <a:pt x="257" y="1"/>
                  </a:move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5" name="Google Shape;5425;p70"/>
            <p:cNvSpPr/>
            <p:nvPr/>
          </p:nvSpPr>
          <p:spPr>
            <a:xfrm>
              <a:off x="6487825" y="3892350"/>
              <a:ext cx="10075" cy="11900"/>
            </a:xfrm>
            <a:custGeom>
              <a:avLst/>
              <a:gdLst/>
              <a:ahLst/>
              <a:cxnLst/>
              <a:rect l="l" t="t" r="r" b="b"/>
              <a:pathLst>
                <a:path w="403" h="476" fill="none" extrusionOk="0">
                  <a:moveTo>
                    <a:pt x="257" y="1"/>
                  </a:moveTo>
                  <a:lnTo>
                    <a:pt x="257" y="1"/>
                  </a:lnTo>
                  <a:lnTo>
                    <a:pt x="74" y="37"/>
                  </a:lnTo>
                  <a:lnTo>
                    <a:pt x="1" y="110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1" y="366"/>
                  </a:lnTo>
                  <a:lnTo>
                    <a:pt x="37" y="403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25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6" name="Google Shape;5426;p70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183" y="0"/>
                  </a:move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7" name="Google Shape;5427;p70"/>
            <p:cNvSpPr/>
            <p:nvPr/>
          </p:nvSpPr>
          <p:spPr>
            <a:xfrm>
              <a:off x="6545400" y="352867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fill="none" extrusionOk="0">
                  <a:moveTo>
                    <a:pt x="183" y="0"/>
                  </a:moveTo>
                  <a:lnTo>
                    <a:pt x="183" y="0"/>
                  </a:lnTo>
                  <a:lnTo>
                    <a:pt x="37" y="146"/>
                  </a:lnTo>
                  <a:lnTo>
                    <a:pt x="1" y="329"/>
                  </a:lnTo>
                  <a:lnTo>
                    <a:pt x="37" y="475"/>
                  </a:lnTo>
                  <a:lnTo>
                    <a:pt x="147" y="658"/>
                  </a:lnTo>
                  <a:lnTo>
                    <a:pt x="147" y="658"/>
                  </a:lnTo>
                  <a:lnTo>
                    <a:pt x="293" y="475"/>
                  </a:lnTo>
                  <a:lnTo>
                    <a:pt x="330" y="329"/>
                  </a:lnTo>
                  <a:lnTo>
                    <a:pt x="330" y="256"/>
                  </a:lnTo>
                  <a:lnTo>
                    <a:pt x="293" y="146"/>
                  </a:lnTo>
                  <a:lnTo>
                    <a:pt x="18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8" name="Google Shape;5428;p70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extrusionOk="0">
                  <a:moveTo>
                    <a:pt x="293" y="1"/>
                  </a:move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9" name="Google Shape;5429;p70"/>
            <p:cNvSpPr/>
            <p:nvPr/>
          </p:nvSpPr>
          <p:spPr>
            <a:xfrm>
              <a:off x="4504000" y="3350475"/>
              <a:ext cx="7350" cy="12825"/>
            </a:xfrm>
            <a:custGeom>
              <a:avLst/>
              <a:gdLst/>
              <a:ahLst/>
              <a:cxnLst/>
              <a:rect l="l" t="t" r="r" b="b"/>
              <a:pathLst>
                <a:path w="294" h="513" fill="none" extrusionOk="0">
                  <a:moveTo>
                    <a:pt x="293" y="1"/>
                  </a:moveTo>
                  <a:lnTo>
                    <a:pt x="293" y="1"/>
                  </a:lnTo>
                  <a:lnTo>
                    <a:pt x="110" y="110"/>
                  </a:lnTo>
                  <a:lnTo>
                    <a:pt x="37" y="220"/>
                  </a:lnTo>
                  <a:lnTo>
                    <a:pt x="1" y="330"/>
                  </a:lnTo>
                  <a:lnTo>
                    <a:pt x="74" y="476"/>
                  </a:lnTo>
                  <a:lnTo>
                    <a:pt x="74" y="476"/>
                  </a:lnTo>
                  <a:lnTo>
                    <a:pt x="110" y="476"/>
                  </a:lnTo>
                  <a:lnTo>
                    <a:pt x="184" y="512"/>
                  </a:lnTo>
                  <a:lnTo>
                    <a:pt x="184" y="512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57" y="476"/>
                  </a:lnTo>
                  <a:lnTo>
                    <a:pt x="257" y="476"/>
                  </a:lnTo>
                  <a:lnTo>
                    <a:pt x="293" y="512"/>
                  </a:lnTo>
                  <a:lnTo>
                    <a:pt x="293" y="512"/>
                  </a:lnTo>
                  <a:lnTo>
                    <a:pt x="29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0" name="Google Shape;5430;p70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extrusionOk="0">
                  <a:moveTo>
                    <a:pt x="74" y="1"/>
                  </a:move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1" name="Google Shape;5431;p70"/>
            <p:cNvSpPr/>
            <p:nvPr/>
          </p:nvSpPr>
          <p:spPr>
            <a:xfrm>
              <a:off x="3862525" y="3056225"/>
              <a:ext cx="8250" cy="15575"/>
            </a:xfrm>
            <a:custGeom>
              <a:avLst/>
              <a:gdLst/>
              <a:ahLst/>
              <a:cxnLst/>
              <a:rect l="l" t="t" r="r" b="b"/>
              <a:pathLst>
                <a:path w="330" h="623" fill="none" extrusionOk="0">
                  <a:moveTo>
                    <a:pt x="74" y="1"/>
                  </a:moveTo>
                  <a:lnTo>
                    <a:pt x="74" y="1"/>
                  </a:lnTo>
                  <a:lnTo>
                    <a:pt x="1" y="184"/>
                  </a:lnTo>
                  <a:lnTo>
                    <a:pt x="1" y="330"/>
                  </a:lnTo>
                  <a:lnTo>
                    <a:pt x="1" y="403"/>
                  </a:lnTo>
                  <a:lnTo>
                    <a:pt x="37" y="476"/>
                  </a:lnTo>
                  <a:lnTo>
                    <a:pt x="183" y="622"/>
                  </a:lnTo>
                  <a:lnTo>
                    <a:pt x="183" y="622"/>
                  </a:lnTo>
                  <a:lnTo>
                    <a:pt x="293" y="440"/>
                  </a:lnTo>
                  <a:lnTo>
                    <a:pt x="330" y="293"/>
                  </a:lnTo>
                  <a:lnTo>
                    <a:pt x="293" y="220"/>
                  </a:lnTo>
                  <a:lnTo>
                    <a:pt x="257" y="147"/>
                  </a:lnTo>
                  <a:lnTo>
                    <a:pt x="183" y="74"/>
                  </a:lnTo>
                  <a:lnTo>
                    <a:pt x="74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2" name="Google Shape;5432;p70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extrusionOk="0">
                  <a:moveTo>
                    <a:pt x="37" y="1"/>
                  </a:move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3" name="Google Shape;5433;p70"/>
            <p:cNvSpPr/>
            <p:nvPr/>
          </p:nvSpPr>
          <p:spPr>
            <a:xfrm>
              <a:off x="3746475" y="3133900"/>
              <a:ext cx="5500" cy="17400"/>
            </a:xfrm>
            <a:custGeom>
              <a:avLst/>
              <a:gdLst/>
              <a:ahLst/>
              <a:cxnLst/>
              <a:rect l="l" t="t" r="r" b="b"/>
              <a:pathLst>
                <a:path w="220" h="696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1" y="695"/>
                  </a:lnTo>
                  <a:lnTo>
                    <a:pt x="1" y="695"/>
                  </a:lnTo>
                  <a:lnTo>
                    <a:pt x="147" y="549"/>
                  </a:lnTo>
                  <a:lnTo>
                    <a:pt x="183" y="476"/>
                  </a:lnTo>
                  <a:lnTo>
                    <a:pt x="220" y="403"/>
                  </a:lnTo>
                  <a:lnTo>
                    <a:pt x="183" y="257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4" name="Google Shape;5434;p70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extrusionOk="0">
                  <a:moveTo>
                    <a:pt x="0" y="0"/>
                  </a:move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5" name="Google Shape;5435;p70"/>
            <p:cNvSpPr/>
            <p:nvPr/>
          </p:nvSpPr>
          <p:spPr>
            <a:xfrm>
              <a:off x="5992575" y="3147625"/>
              <a:ext cx="10975" cy="10975"/>
            </a:xfrm>
            <a:custGeom>
              <a:avLst/>
              <a:gdLst/>
              <a:ahLst/>
              <a:cxnLst/>
              <a:rect l="l" t="t" r="r" b="b"/>
              <a:pathLst>
                <a:path w="439" h="439" fill="none" extrusionOk="0">
                  <a:moveTo>
                    <a:pt x="219" y="0"/>
                  </a:moveTo>
                  <a:lnTo>
                    <a:pt x="21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2" y="439"/>
                  </a:lnTo>
                  <a:lnTo>
                    <a:pt x="402" y="439"/>
                  </a:lnTo>
                  <a:lnTo>
                    <a:pt x="439" y="256"/>
                  </a:lnTo>
                  <a:lnTo>
                    <a:pt x="439" y="110"/>
                  </a:lnTo>
                  <a:lnTo>
                    <a:pt x="402" y="73"/>
                  </a:lnTo>
                  <a:lnTo>
                    <a:pt x="366" y="37"/>
                  </a:lnTo>
                  <a:lnTo>
                    <a:pt x="219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6" name="Google Shape;5436;p70"/>
            <p:cNvSpPr/>
            <p:nvPr/>
          </p:nvSpPr>
          <p:spPr>
            <a:xfrm>
              <a:off x="5912150" y="3107400"/>
              <a:ext cx="6425" cy="13750"/>
            </a:xfrm>
            <a:custGeom>
              <a:avLst/>
              <a:gdLst/>
              <a:ahLst/>
              <a:cxnLst/>
              <a:rect l="l" t="t" r="r" b="b"/>
              <a:pathLst>
                <a:path w="257" h="550" extrusionOk="0">
                  <a:moveTo>
                    <a:pt x="220" y="1"/>
                  </a:moveTo>
                  <a:lnTo>
                    <a:pt x="220" y="37"/>
                  </a:lnTo>
                  <a:lnTo>
                    <a:pt x="256" y="37"/>
                  </a:lnTo>
                  <a:lnTo>
                    <a:pt x="220" y="1"/>
                  </a:lnTo>
                  <a:close/>
                  <a:moveTo>
                    <a:pt x="220" y="37"/>
                  </a:moveTo>
                  <a:lnTo>
                    <a:pt x="74" y="147"/>
                  </a:lnTo>
                  <a:lnTo>
                    <a:pt x="1" y="220"/>
                  </a:lnTo>
                  <a:lnTo>
                    <a:pt x="1" y="366"/>
                  </a:lnTo>
                  <a:lnTo>
                    <a:pt x="74" y="549"/>
                  </a:lnTo>
                  <a:lnTo>
                    <a:pt x="220" y="37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7" name="Google Shape;5437;p70"/>
            <p:cNvSpPr/>
            <p:nvPr/>
          </p:nvSpPr>
          <p:spPr>
            <a:xfrm>
              <a:off x="5912150" y="3108325"/>
              <a:ext cx="5500" cy="12825"/>
            </a:xfrm>
            <a:custGeom>
              <a:avLst/>
              <a:gdLst/>
              <a:ahLst/>
              <a:cxnLst/>
              <a:rect l="l" t="t" r="r" b="b"/>
              <a:pathLst>
                <a:path w="220" h="513" fill="none" extrusionOk="0">
                  <a:moveTo>
                    <a:pt x="220" y="0"/>
                  </a:moveTo>
                  <a:lnTo>
                    <a:pt x="220" y="0"/>
                  </a:lnTo>
                  <a:lnTo>
                    <a:pt x="74" y="110"/>
                  </a:lnTo>
                  <a:lnTo>
                    <a:pt x="1" y="183"/>
                  </a:lnTo>
                  <a:lnTo>
                    <a:pt x="1" y="329"/>
                  </a:lnTo>
                  <a:lnTo>
                    <a:pt x="74" y="512"/>
                  </a:lnTo>
                  <a:lnTo>
                    <a:pt x="74" y="512"/>
                  </a:lnTo>
                  <a:lnTo>
                    <a:pt x="220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8" name="Google Shape;5438;p70"/>
            <p:cNvSpPr/>
            <p:nvPr/>
          </p:nvSpPr>
          <p:spPr>
            <a:xfrm>
              <a:off x="5917625" y="3107400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37" y="37"/>
                  </a:lnTo>
                  <a:lnTo>
                    <a:pt x="1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9" name="Google Shape;5439;p70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extrusionOk="0">
                  <a:moveTo>
                    <a:pt x="1" y="1"/>
                  </a:moveTo>
                  <a:lnTo>
                    <a:pt x="1" y="330"/>
                  </a:lnTo>
                  <a:lnTo>
                    <a:pt x="147" y="330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0" name="Google Shape;5440;p70"/>
            <p:cNvSpPr/>
            <p:nvPr/>
          </p:nvSpPr>
          <p:spPr>
            <a:xfrm>
              <a:off x="6547225" y="3763500"/>
              <a:ext cx="3675" cy="8250"/>
            </a:xfrm>
            <a:custGeom>
              <a:avLst/>
              <a:gdLst/>
              <a:ahLst/>
              <a:cxnLst/>
              <a:rect l="l" t="t" r="r" b="b"/>
              <a:pathLst>
                <a:path w="147" h="330" fill="none" extrusionOk="0">
                  <a:moveTo>
                    <a:pt x="110" y="1"/>
                  </a:moveTo>
                  <a:lnTo>
                    <a:pt x="11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30"/>
                  </a:lnTo>
                  <a:lnTo>
                    <a:pt x="1" y="330"/>
                  </a:lnTo>
                  <a:lnTo>
                    <a:pt x="147" y="330"/>
                  </a:lnTo>
                  <a:lnTo>
                    <a:pt x="147" y="330"/>
                  </a:lnTo>
                  <a:lnTo>
                    <a:pt x="11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1" name="Google Shape;5441;p70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extrusionOk="0">
                  <a:moveTo>
                    <a:pt x="403" y="1"/>
                  </a:moveTo>
                  <a:lnTo>
                    <a:pt x="1" y="74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2" name="Google Shape;5442;p70"/>
            <p:cNvSpPr/>
            <p:nvPr/>
          </p:nvSpPr>
          <p:spPr>
            <a:xfrm>
              <a:off x="3761100" y="3759850"/>
              <a:ext cx="10075" cy="5500"/>
            </a:xfrm>
            <a:custGeom>
              <a:avLst/>
              <a:gdLst/>
              <a:ahLst/>
              <a:cxnLst/>
              <a:rect l="l" t="t" r="r" b="b"/>
              <a:pathLst>
                <a:path w="403" h="220" fill="none" extrusionOk="0">
                  <a:moveTo>
                    <a:pt x="403" y="1"/>
                  </a:moveTo>
                  <a:lnTo>
                    <a:pt x="403" y="1"/>
                  </a:lnTo>
                  <a:lnTo>
                    <a:pt x="1" y="74"/>
                  </a:lnTo>
                  <a:lnTo>
                    <a:pt x="1" y="183"/>
                  </a:lnTo>
                  <a:lnTo>
                    <a:pt x="1" y="183"/>
                  </a:lnTo>
                  <a:lnTo>
                    <a:pt x="403" y="220"/>
                  </a:lnTo>
                  <a:lnTo>
                    <a:pt x="403" y="220"/>
                  </a:lnTo>
                  <a:lnTo>
                    <a:pt x="40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3" name="Google Shape;5443;p70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extrusionOk="0">
                  <a:moveTo>
                    <a:pt x="146" y="0"/>
                  </a:move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4" name="Google Shape;5444;p70"/>
            <p:cNvSpPr/>
            <p:nvPr/>
          </p:nvSpPr>
          <p:spPr>
            <a:xfrm>
              <a:off x="3869850" y="3179600"/>
              <a:ext cx="8250" cy="10075"/>
            </a:xfrm>
            <a:custGeom>
              <a:avLst/>
              <a:gdLst/>
              <a:ahLst/>
              <a:cxnLst/>
              <a:rect l="l" t="t" r="r" b="b"/>
              <a:pathLst>
                <a:path w="330" h="403" fill="none" extrusionOk="0">
                  <a:moveTo>
                    <a:pt x="146" y="0"/>
                  </a:moveTo>
                  <a:lnTo>
                    <a:pt x="146" y="0"/>
                  </a:lnTo>
                  <a:lnTo>
                    <a:pt x="73" y="110"/>
                  </a:lnTo>
                  <a:lnTo>
                    <a:pt x="37" y="183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73" y="329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183" y="402"/>
                  </a:lnTo>
                  <a:lnTo>
                    <a:pt x="293" y="329"/>
                  </a:lnTo>
                  <a:lnTo>
                    <a:pt x="329" y="220"/>
                  </a:lnTo>
                  <a:lnTo>
                    <a:pt x="329" y="220"/>
                  </a:lnTo>
                  <a:lnTo>
                    <a:pt x="329" y="183"/>
                  </a:lnTo>
                  <a:lnTo>
                    <a:pt x="293" y="110"/>
                  </a:lnTo>
                  <a:lnTo>
                    <a:pt x="146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5" name="Google Shape;5445;p70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extrusionOk="0">
                  <a:moveTo>
                    <a:pt x="146" y="1"/>
                  </a:moveTo>
                  <a:lnTo>
                    <a:pt x="73" y="37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6" name="Google Shape;5446;p70"/>
            <p:cNvSpPr/>
            <p:nvPr/>
          </p:nvSpPr>
          <p:spPr>
            <a:xfrm>
              <a:off x="2686500" y="3672125"/>
              <a:ext cx="7325" cy="5525"/>
            </a:xfrm>
            <a:custGeom>
              <a:avLst/>
              <a:gdLst/>
              <a:ahLst/>
              <a:cxnLst/>
              <a:rect l="l" t="t" r="r" b="b"/>
              <a:pathLst>
                <a:path w="293" h="221" fill="none" extrusionOk="0">
                  <a:moveTo>
                    <a:pt x="146" y="1"/>
                  </a:moveTo>
                  <a:lnTo>
                    <a:pt x="146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73" y="37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37" y="183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83" y="183"/>
                  </a:lnTo>
                  <a:lnTo>
                    <a:pt x="292" y="110"/>
                  </a:lnTo>
                  <a:lnTo>
                    <a:pt x="292" y="110"/>
                  </a:lnTo>
                  <a:lnTo>
                    <a:pt x="219" y="37"/>
                  </a:lnTo>
                  <a:lnTo>
                    <a:pt x="146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7" name="Google Shape;5447;p70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extrusionOk="0">
                  <a:moveTo>
                    <a:pt x="37" y="0"/>
                  </a:moveTo>
                  <a:lnTo>
                    <a:pt x="0" y="110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8" name="Google Shape;5448;p70"/>
            <p:cNvSpPr/>
            <p:nvPr/>
          </p:nvSpPr>
          <p:spPr>
            <a:xfrm>
              <a:off x="5436075" y="3349575"/>
              <a:ext cx="3675" cy="10075"/>
            </a:xfrm>
            <a:custGeom>
              <a:avLst/>
              <a:gdLst/>
              <a:ahLst/>
              <a:cxnLst/>
              <a:rect l="l" t="t" r="r" b="b"/>
              <a:pathLst>
                <a:path w="147" h="403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110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37" y="292"/>
                  </a:lnTo>
                  <a:lnTo>
                    <a:pt x="73" y="402"/>
                  </a:lnTo>
                  <a:lnTo>
                    <a:pt x="73" y="402"/>
                  </a:lnTo>
                  <a:lnTo>
                    <a:pt x="146" y="402"/>
                  </a:lnTo>
                  <a:lnTo>
                    <a:pt x="146" y="402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37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9" name="Google Shape;5449;p70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extrusionOk="0">
                  <a:moveTo>
                    <a:pt x="110" y="0"/>
                  </a:moveTo>
                  <a:lnTo>
                    <a:pt x="1" y="147"/>
                  </a:lnTo>
                  <a:lnTo>
                    <a:pt x="403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0" name="Google Shape;5450;p70"/>
            <p:cNvSpPr/>
            <p:nvPr/>
          </p:nvSpPr>
          <p:spPr>
            <a:xfrm>
              <a:off x="3720900" y="38311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fill="none" extrusionOk="0">
                  <a:moveTo>
                    <a:pt x="37" y="1"/>
                  </a:move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1" name="Google Shape;5451;p70"/>
            <p:cNvSpPr/>
            <p:nvPr/>
          </p:nvSpPr>
          <p:spPr>
            <a:xfrm>
              <a:off x="3721800" y="3827475"/>
              <a:ext cx="10075" cy="3675"/>
            </a:xfrm>
            <a:custGeom>
              <a:avLst/>
              <a:gdLst/>
              <a:ahLst/>
              <a:cxnLst/>
              <a:rect l="l" t="t" r="r" b="b"/>
              <a:pathLst>
                <a:path w="403" h="147" fill="none" extrusionOk="0">
                  <a:moveTo>
                    <a:pt x="184" y="0"/>
                  </a:moveTo>
                  <a:lnTo>
                    <a:pt x="184" y="0"/>
                  </a:lnTo>
                  <a:lnTo>
                    <a:pt x="110" y="0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403" y="37"/>
                  </a:lnTo>
                  <a:lnTo>
                    <a:pt x="403" y="37"/>
                  </a:lnTo>
                  <a:lnTo>
                    <a:pt x="184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2" name="Google Shape;5452;p70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extrusionOk="0">
                  <a:moveTo>
                    <a:pt x="293" y="0"/>
                  </a:moveTo>
                  <a:lnTo>
                    <a:pt x="0" y="37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3" name="Google Shape;5453;p70"/>
            <p:cNvSpPr/>
            <p:nvPr/>
          </p:nvSpPr>
          <p:spPr>
            <a:xfrm>
              <a:off x="3706275" y="3218900"/>
              <a:ext cx="7325" cy="4575"/>
            </a:xfrm>
            <a:custGeom>
              <a:avLst/>
              <a:gdLst/>
              <a:ahLst/>
              <a:cxnLst/>
              <a:rect l="l" t="t" r="r" b="b"/>
              <a:pathLst>
                <a:path w="293" h="183" fill="none" extrusionOk="0">
                  <a:moveTo>
                    <a:pt x="293" y="0"/>
                  </a:moveTo>
                  <a:lnTo>
                    <a:pt x="293" y="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0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4" name="Google Shape;5454;p70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extrusionOk="0">
                  <a:moveTo>
                    <a:pt x="0" y="1"/>
                  </a:moveTo>
                  <a:lnTo>
                    <a:pt x="37" y="184"/>
                  </a:lnTo>
                  <a:lnTo>
                    <a:pt x="329" y="110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5" name="Google Shape;5455;p70"/>
            <p:cNvSpPr/>
            <p:nvPr/>
          </p:nvSpPr>
          <p:spPr>
            <a:xfrm>
              <a:off x="6409250" y="5171650"/>
              <a:ext cx="8250" cy="4600"/>
            </a:xfrm>
            <a:custGeom>
              <a:avLst/>
              <a:gdLst/>
              <a:ahLst/>
              <a:cxnLst/>
              <a:rect l="l" t="t" r="r" b="b"/>
              <a:pathLst>
                <a:path w="330" h="184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7" y="184"/>
                  </a:lnTo>
                  <a:lnTo>
                    <a:pt x="37" y="184"/>
                  </a:lnTo>
                  <a:lnTo>
                    <a:pt x="329" y="110"/>
                  </a:lnTo>
                  <a:lnTo>
                    <a:pt x="329" y="110"/>
                  </a:lnTo>
                  <a:lnTo>
                    <a:pt x="329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6" name="Google Shape;5456;p70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extrusionOk="0">
                  <a:moveTo>
                    <a:pt x="512" y="1"/>
                  </a:move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7" name="Google Shape;5457;p70"/>
            <p:cNvSpPr/>
            <p:nvPr/>
          </p:nvSpPr>
          <p:spPr>
            <a:xfrm>
              <a:off x="4777225" y="4034900"/>
              <a:ext cx="19225" cy="59425"/>
            </a:xfrm>
            <a:custGeom>
              <a:avLst/>
              <a:gdLst/>
              <a:ahLst/>
              <a:cxnLst/>
              <a:rect l="l" t="t" r="r" b="b"/>
              <a:pathLst>
                <a:path w="769" h="237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30" y="110"/>
                  </a:lnTo>
                  <a:lnTo>
                    <a:pt x="220" y="220"/>
                  </a:lnTo>
                  <a:lnTo>
                    <a:pt x="220" y="366"/>
                  </a:lnTo>
                  <a:lnTo>
                    <a:pt x="220" y="476"/>
                  </a:lnTo>
                  <a:lnTo>
                    <a:pt x="220" y="476"/>
                  </a:lnTo>
                  <a:lnTo>
                    <a:pt x="220" y="805"/>
                  </a:lnTo>
                  <a:lnTo>
                    <a:pt x="220" y="951"/>
                  </a:lnTo>
                  <a:lnTo>
                    <a:pt x="147" y="1061"/>
                  </a:lnTo>
                  <a:lnTo>
                    <a:pt x="147" y="1061"/>
                  </a:lnTo>
                  <a:lnTo>
                    <a:pt x="74" y="1207"/>
                  </a:lnTo>
                  <a:lnTo>
                    <a:pt x="37" y="1317"/>
                  </a:lnTo>
                  <a:lnTo>
                    <a:pt x="1" y="1572"/>
                  </a:lnTo>
                  <a:lnTo>
                    <a:pt x="37" y="1828"/>
                  </a:lnTo>
                  <a:lnTo>
                    <a:pt x="74" y="2084"/>
                  </a:lnTo>
                  <a:lnTo>
                    <a:pt x="74" y="2084"/>
                  </a:lnTo>
                  <a:lnTo>
                    <a:pt x="110" y="2157"/>
                  </a:lnTo>
                  <a:lnTo>
                    <a:pt x="183" y="2267"/>
                  </a:lnTo>
                  <a:lnTo>
                    <a:pt x="293" y="2340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403" y="2377"/>
                  </a:lnTo>
                  <a:lnTo>
                    <a:pt x="512" y="2340"/>
                  </a:lnTo>
                  <a:lnTo>
                    <a:pt x="622" y="2267"/>
                  </a:lnTo>
                  <a:lnTo>
                    <a:pt x="695" y="2194"/>
                  </a:lnTo>
                  <a:lnTo>
                    <a:pt x="768" y="2121"/>
                  </a:lnTo>
                  <a:lnTo>
                    <a:pt x="768" y="2121"/>
                  </a:lnTo>
                  <a:lnTo>
                    <a:pt x="768" y="1645"/>
                  </a:lnTo>
                  <a:lnTo>
                    <a:pt x="768" y="1426"/>
                  </a:lnTo>
                  <a:lnTo>
                    <a:pt x="695" y="1243"/>
                  </a:lnTo>
                  <a:lnTo>
                    <a:pt x="695" y="1243"/>
                  </a:lnTo>
                  <a:lnTo>
                    <a:pt x="622" y="1061"/>
                  </a:lnTo>
                  <a:lnTo>
                    <a:pt x="585" y="841"/>
                  </a:lnTo>
                  <a:lnTo>
                    <a:pt x="549" y="659"/>
                  </a:lnTo>
                  <a:lnTo>
                    <a:pt x="585" y="439"/>
                  </a:lnTo>
                  <a:lnTo>
                    <a:pt x="585" y="439"/>
                  </a:lnTo>
                  <a:lnTo>
                    <a:pt x="585" y="366"/>
                  </a:lnTo>
                  <a:lnTo>
                    <a:pt x="585" y="257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8" name="Google Shape;5458;p70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extrusionOk="0">
                  <a:moveTo>
                    <a:pt x="513" y="1"/>
                  </a:move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9" name="Google Shape;5459;p70"/>
            <p:cNvSpPr/>
            <p:nvPr/>
          </p:nvSpPr>
          <p:spPr>
            <a:xfrm>
              <a:off x="5084250" y="4146375"/>
              <a:ext cx="20150" cy="13750"/>
            </a:xfrm>
            <a:custGeom>
              <a:avLst/>
              <a:gdLst/>
              <a:ahLst/>
              <a:cxnLst/>
              <a:rect l="l" t="t" r="r" b="b"/>
              <a:pathLst>
                <a:path w="806" h="550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330" y="38"/>
                  </a:lnTo>
                  <a:lnTo>
                    <a:pt x="220" y="111"/>
                  </a:lnTo>
                  <a:lnTo>
                    <a:pt x="74" y="257"/>
                  </a:lnTo>
                  <a:lnTo>
                    <a:pt x="1" y="476"/>
                  </a:lnTo>
                  <a:lnTo>
                    <a:pt x="1" y="476"/>
                  </a:lnTo>
                  <a:lnTo>
                    <a:pt x="257" y="513"/>
                  </a:lnTo>
                  <a:lnTo>
                    <a:pt x="440" y="549"/>
                  </a:lnTo>
                  <a:lnTo>
                    <a:pt x="440" y="549"/>
                  </a:lnTo>
                  <a:lnTo>
                    <a:pt x="549" y="513"/>
                  </a:lnTo>
                  <a:lnTo>
                    <a:pt x="659" y="440"/>
                  </a:lnTo>
                  <a:lnTo>
                    <a:pt x="732" y="293"/>
                  </a:lnTo>
                  <a:lnTo>
                    <a:pt x="805" y="74"/>
                  </a:lnTo>
                  <a:lnTo>
                    <a:pt x="805" y="74"/>
                  </a:lnTo>
                  <a:lnTo>
                    <a:pt x="659" y="38"/>
                  </a:lnTo>
                  <a:lnTo>
                    <a:pt x="513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0" name="Google Shape;5460;p70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extrusionOk="0">
                  <a:moveTo>
                    <a:pt x="512" y="1"/>
                  </a:move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1" name="Google Shape;5461;p70"/>
            <p:cNvSpPr/>
            <p:nvPr/>
          </p:nvSpPr>
          <p:spPr>
            <a:xfrm>
              <a:off x="4977350" y="4146375"/>
              <a:ext cx="22875" cy="6425"/>
            </a:xfrm>
            <a:custGeom>
              <a:avLst/>
              <a:gdLst/>
              <a:ahLst/>
              <a:cxnLst/>
              <a:rect l="l" t="t" r="r" b="b"/>
              <a:pathLst>
                <a:path w="915" h="257" fill="none" extrusionOk="0">
                  <a:moveTo>
                    <a:pt x="512" y="1"/>
                  </a:moveTo>
                  <a:lnTo>
                    <a:pt x="512" y="1"/>
                  </a:lnTo>
                  <a:lnTo>
                    <a:pt x="366" y="38"/>
                  </a:lnTo>
                  <a:lnTo>
                    <a:pt x="256" y="74"/>
                  </a:lnTo>
                  <a:lnTo>
                    <a:pt x="110" y="147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914" y="257"/>
                  </a:lnTo>
                  <a:lnTo>
                    <a:pt x="914" y="257"/>
                  </a:lnTo>
                  <a:lnTo>
                    <a:pt x="914" y="74"/>
                  </a:lnTo>
                  <a:lnTo>
                    <a:pt x="914" y="74"/>
                  </a:lnTo>
                  <a:lnTo>
                    <a:pt x="731" y="38"/>
                  </a:lnTo>
                  <a:lnTo>
                    <a:pt x="512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2" name="Google Shape;5462;p70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30" y="1"/>
                  </a:moveTo>
                  <a:lnTo>
                    <a:pt x="1" y="74"/>
                  </a:lnTo>
                  <a:lnTo>
                    <a:pt x="38" y="184"/>
                  </a:lnTo>
                  <a:lnTo>
                    <a:pt x="366" y="18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3" name="Google Shape;5463;p70"/>
            <p:cNvSpPr/>
            <p:nvPr/>
          </p:nvSpPr>
          <p:spPr>
            <a:xfrm>
              <a:off x="4880475" y="3781775"/>
              <a:ext cx="9175" cy="4600"/>
            </a:xfrm>
            <a:custGeom>
              <a:avLst/>
              <a:gdLst/>
              <a:ahLst/>
              <a:cxnLst/>
              <a:rect l="l" t="t" r="r" b="b"/>
              <a:pathLst>
                <a:path w="367" h="184" fill="none" extrusionOk="0">
                  <a:moveTo>
                    <a:pt x="330" y="1"/>
                  </a:moveTo>
                  <a:lnTo>
                    <a:pt x="330" y="1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4" y="184"/>
                  </a:lnTo>
                  <a:lnTo>
                    <a:pt x="74" y="184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30" y="1"/>
                  </a:lnTo>
                </a:path>
              </a:pathLst>
            </a:custGeom>
            <a:solidFill>
              <a:srgbClr val="553410">
                <a:alpha val="47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464" name="Google Shape;5464;p70"/>
          <p:cNvGrpSpPr/>
          <p:nvPr/>
        </p:nvGrpSpPr>
        <p:grpSpPr>
          <a:xfrm>
            <a:off x="7285703" y="3993577"/>
            <a:ext cx="3050260" cy="3052445"/>
            <a:chOff x="1192500" y="238125"/>
            <a:chExt cx="5235000" cy="5238750"/>
          </a:xfrm>
        </p:grpSpPr>
        <p:sp>
          <p:nvSpPr>
            <p:cNvPr id="5465" name="Google Shape;5465;p70"/>
            <p:cNvSpPr/>
            <p:nvPr/>
          </p:nvSpPr>
          <p:spPr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6" name="Google Shape;5466;p70"/>
            <p:cNvSpPr/>
            <p:nvPr/>
          </p:nvSpPr>
          <p:spPr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7" name="Google Shape;5467;p70"/>
            <p:cNvSpPr/>
            <p:nvPr/>
          </p:nvSpPr>
          <p:spPr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8" name="Google Shape;5468;p70"/>
            <p:cNvSpPr/>
            <p:nvPr/>
          </p:nvSpPr>
          <p:spPr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9" name="Google Shape;5469;p70"/>
            <p:cNvSpPr/>
            <p:nvPr/>
          </p:nvSpPr>
          <p:spPr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0" name="Google Shape;5470;p70"/>
            <p:cNvSpPr/>
            <p:nvPr/>
          </p:nvSpPr>
          <p:spPr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1" name="Google Shape;5471;p70"/>
            <p:cNvSpPr/>
            <p:nvPr/>
          </p:nvSpPr>
          <p:spPr>
            <a:xfrm>
              <a:off x="4388125" y="2079150"/>
              <a:ext cx="93575" cy="89850"/>
            </a:xfrm>
            <a:custGeom>
              <a:avLst/>
              <a:gdLst/>
              <a:ahLst/>
              <a:cxnLst/>
              <a:rect l="l" t="t" r="r" b="b"/>
              <a:pathLst>
                <a:path w="3743" h="3594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2" name="Google Shape;5472;p70"/>
            <p:cNvSpPr/>
            <p:nvPr/>
          </p:nvSpPr>
          <p:spPr>
            <a:xfrm>
              <a:off x="4485400" y="2000575"/>
              <a:ext cx="82350" cy="78600"/>
            </a:xfrm>
            <a:custGeom>
              <a:avLst/>
              <a:gdLst/>
              <a:ahLst/>
              <a:cxnLst/>
              <a:rect l="l" t="t" r="r" b="b"/>
              <a:pathLst>
                <a:path w="3294" h="3144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3" name="Google Shape;5473;p70"/>
            <p:cNvSpPr/>
            <p:nvPr/>
          </p:nvSpPr>
          <p:spPr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4" name="Google Shape;5474;p70"/>
            <p:cNvSpPr/>
            <p:nvPr/>
          </p:nvSpPr>
          <p:spPr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5" name="Google Shape;5475;p70"/>
            <p:cNvSpPr/>
            <p:nvPr/>
          </p:nvSpPr>
          <p:spPr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6" name="Google Shape;5476;p70"/>
            <p:cNvSpPr/>
            <p:nvPr/>
          </p:nvSpPr>
          <p:spPr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7" name="Google Shape;5477;p70"/>
            <p:cNvSpPr/>
            <p:nvPr/>
          </p:nvSpPr>
          <p:spPr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8" name="Google Shape;5478;p70"/>
            <p:cNvSpPr/>
            <p:nvPr/>
          </p:nvSpPr>
          <p:spPr>
            <a:xfrm>
              <a:off x="4784775" y="1776050"/>
              <a:ext cx="56150" cy="56175"/>
            </a:xfrm>
            <a:custGeom>
              <a:avLst/>
              <a:gdLst/>
              <a:ahLst/>
              <a:cxnLst/>
              <a:rect l="l" t="t" r="r" b="b"/>
              <a:pathLst>
                <a:path w="2246" h="2247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9" name="Google Shape;5479;p70"/>
            <p:cNvSpPr/>
            <p:nvPr/>
          </p:nvSpPr>
          <p:spPr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0" name="Google Shape;5480;p70"/>
            <p:cNvSpPr/>
            <p:nvPr/>
          </p:nvSpPr>
          <p:spPr>
            <a:xfrm>
              <a:off x="4882050" y="16974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1" name="Google Shape;5481;p70"/>
            <p:cNvSpPr/>
            <p:nvPr/>
          </p:nvSpPr>
          <p:spPr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2" name="Google Shape;5482;p70"/>
            <p:cNvSpPr/>
            <p:nvPr/>
          </p:nvSpPr>
          <p:spPr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3" name="Google Shape;5483;p70"/>
            <p:cNvSpPr/>
            <p:nvPr/>
          </p:nvSpPr>
          <p:spPr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4" name="Google Shape;5484;p70"/>
            <p:cNvSpPr/>
            <p:nvPr/>
          </p:nvSpPr>
          <p:spPr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5" name="Google Shape;5485;p70"/>
            <p:cNvSpPr/>
            <p:nvPr/>
          </p:nvSpPr>
          <p:spPr>
            <a:xfrm>
              <a:off x="3149525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6" name="Google Shape;5486;p70"/>
            <p:cNvSpPr/>
            <p:nvPr/>
          </p:nvSpPr>
          <p:spPr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7" name="Google Shape;5487;p70"/>
            <p:cNvSpPr/>
            <p:nvPr/>
          </p:nvSpPr>
          <p:spPr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8" name="Google Shape;5488;p70"/>
            <p:cNvSpPr/>
            <p:nvPr/>
          </p:nvSpPr>
          <p:spPr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9" name="Google Shape;5489;p70"/>
            <p:cNvSpPr/>
            <p:nvPr/>
          </p:nvSpPr>
          <p:spPr>
            <a:xfrm>
              <a:off x="3041025" y="217270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0" name="Google Shape;5490;p70"/>
            <p:cNvSpPr/>
            <p:nvPr/>
          </p:nvSpPr>
          <p:spPr>
            <a:xfrm>
              <a:off x="2962425" y="20866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1" name="Google Shape;5491;p70"/>
            <p:cNvSpPr/>
            <p:nvPr/>
          </p:nvSpPr>
          <p:spPr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2" name="Google Shape;5492;p70"/>
            <p:cNvSpPr/>
            <p:nvPr/>
          </p:nvSpPr>
          <p:spPr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3" name="Google Shape;5493;p70"/>
            <p:cNvSpPr/>
            <p:nvPr/>
          </p:nvSpPr>
          <p:spPr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4" name="Google Shape;5494;p70"/>
            <p:cNvSpPr/>
            <p:nvPr/>
          </p:nvSpPr>
          <p:spPr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5" name="Google Shape;5495;p70"/>
            <p:cNvSpPr/>
            <p:nvPr/>
          </p:nvSpPr>
          <p:spPr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6" name="Google Shape;5496;p70"/>
            <p:cNvSpPr/>
            <p:nvPr/>
          </p:nvSpPr>
          <p:spPr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7" name="Google Shape;5497;p70"/>
            <p:cNvSpPr/>
            <p:nvPr/>
          </p:nvSpPr>
          <p:spPr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8" name="Google Shape;5498;p70"/>
            <p:cNvSpPr/>
            <p:nvPr/>
          </p:nvSpPr>
          <p:spPr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9" name="Google Shape;5499;p70"/>
            <p:cNvSpPr/>
            <p:nvPr/>
          </p:nvSpPr>
          <p:spPr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0" name="Google Shape;5500;p70"/>
            <p:cNvSpPr/>
            <p:nvPr/>
          </p:nvSpPr>
          <p:spPr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1" name="Google Shape;5501;p70"/>
            <p:cNvSpPr/>
            <p:nvPr/>
          </p:nvSpPr>
          <p:spPr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2" name="Google Shape;5502;p70"/>
            <p:cNvSpPr/>
            <p:nvPr/>
          </p:nvSpPr>
          <p:spPr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3" name="Google Shape;5503;p70"/>
            <p:cNvSpPr/>
            <p:nvPr/>
          </p:nvSpPr>
          <p:spPr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4" name="Google Shape;5504;p70"/>
            <p:cNvSpPr/>
            <p:nvPr/>
          </p:nvSpPr>
          <p:spPr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5" name="Google Shape;5505;p70"/>
            <p:cNvSpPr/>
            <p:nvPr/>
          </p:nvSpPr>
          <p:spPr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6" name="Google Shape;5506;p70"/>
            <p:cNvSpPr/>
            <p:nvPr/>
          </p:nvSpPr>
          <p:spPr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7" name="Google Shape;5507;p70"/>
            <p:cNvSpPr/>
            <p:nvPr/>
          </p:nvSpPr>
          <p:spPr>
            <a:xfrm>
              <a:off x="4492900" y="345245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8" name="Google Shape;5508;p70"/>
            <p:cNvSpPr/>
            <p:nvPr/>
          </p:nvSpPr>
          <p:spPr>
            <a:xfrm>
              <a:off x="4578950" y="35497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9" name="Google Shape;5509;p70"/>
            <p:cNvSpPr/>
            <p:nvPr/>
          </p:nvSpPr>
          <p:spPr>
            <a:xfrm>
              <a:off x="4623875" y="3598400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0" name="Google Shape;5510;p70"/>
            <p:cNvSpPr/>
            <p:nvPr/>
          </p:nvSpPr>
          <p:spPr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1" name="Google Shape;5511;p70"/>
            <p:cNvSpPr/>
            <p:nvPr/>
          </p:nvSpPr>
          <p:spPr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2" name="Google Shape;5512;p70"/>
            <p:cNvSpPr/>
            <p:nvPr/>
          </p:nvSpPr>
          <p:spPr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3" name="Google Shape;5513;p70"/>
            <p:cNvSpPr/>
            <p:nvPr/>
          </p:nvSpPr>
          <p:spPr>
            <a:xfrm>
              <a:off x="4777275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4" name="Google Shape;5514;p70"/>
            <p:cNvSpPr/>
            <p:nvPr/>
          </p:nvSpPr>
          <p:spPr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5" name="Google Shape;5515;p70"/>
            <p:cNvSpPr/>
            <p:nvPr/>
          </p:nvSpPr>
          <p:spPr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6" name="Google Shape;5516;p70"/>
            <p:cNvSpPr/>
            <p:nvPr/>
          </p:nvSpPr>
          <p:spPr>
            <a:xfrm>
              <a:off x="4926950" y="3942650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7" name="Google Shape;5517;p70"/>
            <p:cNvSpPr/>
            <p:nvPr/>
          </p:nvSpPr>
          <p:spPr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8" name="Google Shape;5518;p70"/>
            <p:cNvSpPr/>
            <p:nvPr/>
          </p:nvSpPr>
          <p:spPr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9" name="Google Shape;5519;p70"/>
            <p:cNvSpPr/>
            <p:nvPr/>
          </p:nvSpPr>
          <p:spPr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0" name="Google Shape;5520;p70"/>
            <p:cNvSpPr/>
            <p:nvPr/>
          </p:nvSpPr>
          <p:spPr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1" name="Google Shape;5521;p70"/>
            <p:cNvSpPr/>
            <p:nvPr/>
          </p:nvSpPr>
          <p:spPr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2" name="Google Shape;5522;p70"/>
            <p:cNvSpPr/>
            <p:nvPr/>
          </p:nvSpPr>
          <p:spPr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3" name="Google Shape;5523;p70"/>
            <p:cNvSpPr/>
            <p:nvPr/>
          </p:nvSpPr>
          <p:spPr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4" name="Google Shape;5524;p70"/>
            <p:cNvSpPr/>
            <p:nvPr/>
          </p:nvSpPr>
          <p:spPr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5" name="Google Shape;5525;p70"/>
            <p:cNvSpPr/>
            <p:nvPr/>
          </p:nvSpPr>
          <p:spPr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6" name="Google Shape;5526;p70"/>
            <p:cNvSpPr/>
            <p:nvPr/>
          </p:nvSpPr>
          <p:spPr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7" name="Google Shape;5527;p70"/>
            <p:cNvSpPr/>
            <p:nvPr/>
          </p:nvSpPr>
          <p:spPr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8" name="Google Shape;5528;p70"/>
            <p:cNvSpPr/>
            <p:nvPr/>
          </p:nvSpPr>
          <p:spPr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9" name="Google Shape;5529;p70"/>
            <p:cNvSpPr/>
            <p:nvPr/>
          </p:nvSpPr>
          <p:spPr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0" name="Google Shape;5530;p70"/>
            <p:cNvSpPr/>
            <p:nvPr/>
          </p:nvSpPr>
          <p:spPr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1" name="Google Shape;5531;p70"/>
            <p:cNvSpPr/>
            <p:nvPr/>
          </p:nvSpPr>
          <p:spPr>
            <a:xfrm>
              <a:off x="2805275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2" name="Google Shape;5532;p70"/>
            <p:cNvSpPr/>
            <p:nvPr/>
          </p:nvSpPr>
          <p:spPr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3" name="Google Shape;5533;p70"/>
            <p:cNvSpPr/>
            <p:nvPr/>
          </p:nvSpPr>
          <p:spPr>
            <a:xfrm>
              <a:off x="2734175" y="39426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4" name="Google Shape;5534;p70"/>
            <p:cNvSpPr/>
            <p:nvPr/>
          </p:nvSpPr>
          <p:spPr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5" name="Google Shape;5535;p70"/>
            <p:cNvSpPr/>
            <p:nvPr/>
          </p:nvSpPr>
          <p:spPr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6" name="Google Shape;5536;p70"/>
            <p:cNvSpPr/>
            <p:nvPr/>
          </p:nvSpPr>
          <p:spPr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7" name="Google Shape;5537;p70"/>
            <p:cNvSpPr/>
            <p:nvPr/>
          </p:nvSpPr>
          <p:spPr>
            <a:xfrm>
              <a:off x="3546175" y="255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8" name="Google Shape;5538;p70"/>
            <p:cNvSpPr/>
            <p:nvPr/>
          </p:nvSpPr>
          <p:spPr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9" name="Google Shape;5539;p70"/>
            <p:cNvSpPr/>
            <p:nvPr/>
          </p:nvSpPr>
          <p:spPr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0" name="Google Shape;5540;p70"/>
            <p:cNvSpPr/>
            <p:nvPr/>
          </p:nvSpPr>
          <p:spPr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1" name="Google Shape;5541;p70"/>
            <p:cNvSpPr/>
            <p:nvPr/>
          </p:nvSpPr>
          <p:spPr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2" name="Google Shape;5542;p70"/>
            <p:cNvSpPr/>
            <p:nvPr/>
          </p:nvSpPr>
          <p:spPr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3" name="Google Shape;5543;p70"/>
            <p:cNvSpPr/>
            <p:nvPr/>
          </p:nvSpPr>
          <p:spPr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4" name="Google Shape;5544;p70"/>
            <p:cNvSpPr/>
            <p:nvPr/>
          </p:nvSpPr>
          <p:spPr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5" name="Google Shape;5545;p70"/>
            <p:cNvSpPr/>
            <p:nvPr/>
          </p:nvSpPr>
          <p:spPr>
            <a:xfrm>
              <a:off x="3609800" y="1828450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6" name="Google Shape;5546;p70"/>
            <p:cNvSpPr/>
            <p:nvPr/>
          </p:nvSpPr>
          <p:spPr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7" name="Google Shape;5547;p70"/>
            <p:cNvSpPr/>
            <p:nvPr/>
          </p:nvSpPr>
          <p:spPr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8" name="Google Shape;5548;p70"/>
            <p:cNvSpPr/>
            <p:nvPr/>
          </p:nvSpPr>
          <p:spPr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9" name="Google Shape;5549;p70"/>
            <p:cNvSpPr/>
            <p:nvPr/>
          </p:nvSpPr>
          <p:spPr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0" name="Google Shape;5550;p70"/>
            <p:cNvSpPr/>
            <p:nvPr/>
          </p:nvSpPr>
          <p:spPr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1" name="Google Shape;5551;p70"/>
            <p:cNvSpPr/>
            <p:nvPr/>
          </p:nvSpPr>
          <p:spPr>
            <a:xfrm>
              <a:off x="3677150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2" name="Google Shape;5552;p70"/>
            <p:cNvSpPr/>
            <p:nvPr/>
          </p:nvSpPr>
          <p:spPr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3" name="Google Shape;5553;p70"/>
            <p:cNvSpPr/>
            <p:nvPr/>
          </p:nvSpPr>
          <p:spPr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4" name="Google Shape;5554;p70"/>
            <p:cNvSpPr/>
            <p:nvPr/>
          </p:nvSpPr>
          <p:spPr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5" name="Google Shape;5555;p70"/>
            <p:cNvSpPr/>
            <p:nvPr/>
          </p:nvSpPr>
          <p:spPr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6" name="Google Shape;5556;p70"/>
            <p:cNvSpPr/>
            <p:nvPr/>
          </p:nvSpPr>
          <p:spPr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7" name="Google Shape;5557;p70"/>
            <p:cNvSpPr/>
            <p:nvPr/>
          </p:nvSpPr>
          <p:spPr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8" name="Google Shape;5558;p70"/>
            <p:cNvSpPr/>
            <p:nvPr/>
          </p:nvSpPr>
          <p:spPr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9" name="Google Shape;5559;p70"/>
            <p:cNvSpPr/>
            <p:nvPr/>
          </p:nvSpPr>
          <p:spPr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0" name="Google Shape;5560;p70"/>
            <p:cNvSpPr/>
            <p:nvPr/>
          </p:nvSpPr>
          <p:spPr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1" name="Google Shape;5561;p70"/>
            <p:cNvSpPr/>
            <p:nvPr/>
          </p:nvSpPr>
          <p:spPr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2" name="Google Shape;5562;p70"/>
            <p:cNvSpPr/>
            <p:nvPr/>
          </p:nvSpPr>
          <p:spPr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3" name="Google Shape;5563;p70"/>
            <p:cNvSpPr/>
            <p:nvPr/>
          </p:nvSpPr>
          <p:spPr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4" name="Google Shape;5564;p70"/>
            <p:cNvSpPr/>
            <p:nvPr/>
          </p:nvSpPr>
          <p:spPr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5" name="Google Shape;5565;p70"/>
            <p:cNvSpPr/>
            <p:nvPr/>
          </p:nvSpPr>
          <p:spPr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6" name="Google Shape;5566;p70"/>
            <p:cNvSpPr/>
            <p:nvPr/>
          </p:nvSpPr>
          <p:spPr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7" name="Google Shape;5567;p70"/>
            <p:cNvSpPr/>
            <p:nvPr/>
          </p:nvSpPr>
          <p:spPr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8" name="Google Shape;5568;p70"/>
            <p:cNvSpPr/>
            <p:nvPr/>
          </p:nvSpPr>
          <p:spPr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9" name="Google Shape;5569;p70"/>
            <p:cNvSpPr/>
            <p:nvPr/>
          </p:nvSpPr>
          <p:spPr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0" name="Google Shape;5570;p70"/>
            <p:cNvSpPr/>
            <p:nvPr/>
          </p:nvSpPr>
          <p:spPr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1" name="Google Shape;5571;p70"/>
            <p:cNvSpPr/>
            <p:nvPr/>
          </p:nvSpPr>
          <p:spPr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2" name="Google Shape;5572;p70"/>
            <p:cNvSpPr/>
            <p:nvPr/>
          </p:nvSpPr>
          <p:spPr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3" name="Google Shape;5573;p70"/>
            <p:cNvSpPr/>
            <p:nvPr/>
          </p:nvSpPr>
          <p:spPr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4" name="Google Shape;5574;p70"/>
            <p:cNvSpPr/>
            <p:nvPr/>
          </p:nvSpPr>
          <p:spPr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5" name="Google Shape;5575;p70"/>
            <p:cNvSpPr/>
            <p:nvPr/>
          </p:nvSpPr>
          <p:spPr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6" name="Google Shape;5576;p70"/>
            <p:cNvSpPr/>
            <p:nvPr/>
          </p:nvSpPr>
          <p:spPr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7" name="Google Shape;5577;p70"/>
            <p:cNvSpPr/>
            <p:nvPr/>
          </p:nvSpPr>
          <p:spPr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8" name="Google Shape;5578;p70"/>
            <p:cNvSpPr/>
            <p:nvPr/>
          </p:nvSpPr>
          <p:spPr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9" name="Google Shape;5579;p70"/>
            <p:cNvSpPr/>
            <p:nvPr/>
          </p:nvSpPr>
          <p:spPr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0" name="Google Shape;5580;p70"/>
            <p:cNvSpPr/>
            <p:nvPr/>
          </p:nvSpPr>
          <p:spPr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1" name="Google Shape;5581;p70"/>
            <p:cNvSpPr/>
            <p:nvPr/>
          </p:nvSpPr>
          <p:spPr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2" name="Google Shape;5582;p70"/>
            <p:cNvSpPr/>
            <p:nvPr/>
          </p:nvSpPr>
          <p:spPr>
            <a:xfrm>
              <a:off x="1735075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3" name="Google Shape;5583;p70"/>
            <p:cNvSpPr/>
            <p:nvPr/>
          </p:nvSpPr>
          <p:spPr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4" name="Google Shape;5584;p70"/>
            <p:cNvSpPr/>
            <p:nvPr/>
          </p:nvSpPr>
          <p:spPr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5" name="Google Shape;5585;p70"/>
            <p:cNvSpPr/>
            <p:nvPr/>
          </p:nvSpPr>
          <p:spPr>
            <a:xfrm>
              <a:off x="3781925" y="313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6" name="Google Shape;5586;p70"/>
            <p:cNvSpPr/>
            <p:nvPr/>
          </p:nvSpPr>
          <p:spPr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7" name="Google Shape;5587;p70"/>
            <p:cNvSpPr/>
            <p:nvPr/>
          </p:nvSpPr>
          <p:spPr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8" name="Google Shape;5588;p70"/>
            <p:cNvSpPr/>
            <p:nvPr/>
          </p:nvSpPr>
          <p:spPr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9" name="Google Shape;5589;p70"/>
            <p:cNvSpPr/>
            <p:nvPr/>
          </p:nvSpPr>
          <p:spPr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0" name="Google Shape;5590;p70"/>
            <p:cNvSpPr/>
            <p:nvPr/>
          </p:nvSpPr>
          <p:spPr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1" name="Google Shape;5591;p70"/>
            <p:cNvSpPr/>
            <p:nvPr/>
          </p:nvSpPr>
          <p:spPr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2" name="Google Shape;5592;p70"/>
            <p:cNvSpPr/>
            <p:nvPr/>
          </p:nvSpPr>
          <p:spPr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3" name="Google Shape;5593;p70"/>
            <p:cNvSpPr/>
            <p:nvPr/>
          </p:nvSpPr>
          <p:spPr>
            <a:xfrm>
              <a:off x="3804375" y="3864075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4" name="Google Shape;5594;p70"/>
            <p:cNvSpPr/>
            <p:nvPr/>
          </p:nvSpPr>
          <p:spPr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5" name="Google Shape;5595;p70"/>
            <p:cNvSpPr/>
            <p:nvPr/>
          </p:nvSpPr>
          <p:spPr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6" name="Google Shape;5596;p70"/>
            <p:cNvSpPr/>
            <p:nvPr/>
          </p:nvSpPr>
          <p:spPr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7" name="Google Shape;5597;p70"/>
            <p:cNvSpPr/>
            <p:nvPr/>
          </p:nvSpPr>
          <p:spPr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8" name="Google Shape;5598;p70"/>
            <p:cNvSpPr/>
            <p:nvPr/>
          </p:nvSpPr>
          <p:spPr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9" name="Google Shape;5599;p70"/>
            <p:cNvSpPr/>
            <p:nvPr/>
          </p:nvSpPr>
          <p:spPr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0" name="Google Shape;5600;p70"/>
            <p:cNvSpPr/>
            <p:nvPr/>
          </p:nvSpPr>
          <p:spPr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1" name="Google Shape;5601;p70"/>
            <p:cNvSpPr/>
            <p:nvPr/>
          </p:nvSpPr>
          <p:spPr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2" name="Google Shape;5602;p70"/>
            <p:cNvSpPr/>
            <p:nvPr/>
          </p:nvSpPr>
          <p:spPr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3" name="Google Shape;5603;p70"/>
            <p:cNvSpPr/>
            <p:nvPr/>
          </p:nvSpPr>
          <p:spPr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4" name="Google Shape;5604;p70"/>
            <p:cNvSpPr/>
            <p:nvPr/>
          </p:nvSpPr>
          <p:spPr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5" name="Google Shape;5605;p70"/>
            <p:cNvSpPr/>
            <p:nvPr/>
          </p:nvSpPr>
          <p:spPr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6" name="Google Shape;5606;p70"/>
            <p:cNvSpPr/>
            <p:nvPr/>
          </p:nvSpPr>
          <p:spPr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7" name="Google Shape;5607;p70"/>
            <p:cNvSpPr/>
            <p:nvPr/>
          </p:nvSpPr>
          <p:spPr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8" name="Google Shape;5608;p70"/>
            <p:cNvSpPr/>
            <p:nvPr/>
          </p:nvSpPr>
          <p:spPr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9" name="Google Shape;5609;p70"/>
            <p:cNvSpPr/>
            <p:nvPr/>
          </p:nvSpPr>
          <p:spPr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0" name="Google Shape;5610;p70"/>
            <p:cNvSpPr/>
            <p:nvPr/>
          </p:nvSpPr>
          <p:spPr>
            <a:xfrm>
              <a:off x="4088775" y="2591800"/>
              <a:ext cx="18725" cy="291900"/>
            </a:xfrm>
            <a:custGeom>
              <a:avLst/>
              <a:gdLst/>
              <a:ahLst/>
              <a:cxnLst/>
              <a:rect l="l" t="t" r="r" b="b"/>
              <a:pathLst>
                <a:path w="749" h="11676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1" name="Google Shape;5611;p70"/>
            <p:cNvSpPr/>
            <p:nvPr/>
          </p:nvSpPr>
          <p:spPr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2" name="Google Shape;5612;p70"/>
            <p:cNvSpPr/>
            <p:nvPr/>
          </p:nvSpPr>
          <p:spPr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3" name="Google Shape;5613;p70"/>
            <p:cNvSpPr/>
            <p:nvPr/>
          </p:nvSpPr>
          <p:spPr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4" name="Google Shape;5614;p70"/>
            <p:cNvSpPr/>
            <p:nvPr/>
          </p:nvSpPr>
          <p:spPr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5" name="Google Shape;5615;p70"/>
            <p:cNvSpPr/>
            <p:nvPr/>
          </p:nvSpPr>
          <p:spPr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6" name="Google Shape;5616;p70"/>
            <p:cNvSpPr/>
            <p:nvPr/>
          </p:nvSpPr>
          <p:spPr>
            <a:xfrm>
              <a:off x="4653800" y="263670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7" name="Google Shape;5617;p70"/>
            <p:cNvSpPr/>
            <p:nvPr/>
          </p:nvSpPr>
          <p:spPr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8" name="Google Shape;5618;p70"/>
            <p:cNvSpPr/>
            <p:nvPr/>
          </p:nvSpPr>
          <p:spPr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9" name="Google Shape;5619;p70"/>
            <p:cNvSpPr/>
            <p:nvPr/>
          </p:nvSpPr>
          <p:spPr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0" name="Google Shape;5620;p70"/>
            <p:cNvSpPr/>
            <p:nvPr/>
          </p:nvSpPr>
          <p:spPr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1" name="Google Shape;5621;p70"/>
            <p:cNvSpPr/>
            <p:nvPr/>
          </p:nvSpPr>
          <p:spPr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2" name="Google Shape;5622;p70"/>
            <p:cNvSpPr/>
            <p:nvPr/>
          </p:nvSpPr>
          <p:spPr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3" name="Google Shape;5623;p70"/>
            <p:cNvSpPr/>
            <p:nvPr/>
          </p:nvSpPr>
          <p:spPr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4" name="Google Shape;5624;p70"/>
            <p:cNvSpPr/>
            <p:nvPr/>
          </p:nvSpPr>
          <p:spPr>
            <a:xfrm>
              <a:off x="5297425" y="2726525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5" name="Google Shape;5625;p70"/>
            <p:cNvSpPr/>
            <p:nvPr/>
          </p:nvSpPr>
          <p:spPr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6" name="Google Shape;5626;p70"/>
            <p:cNvSpPr/>
            <p:nvPr/>
          </p:nvSpPr>
          <p:spPr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7" name="Google Shape;5627;p70"/>
            <p:cNvSpPr/>
            <p:nvPr/>
          </p:nvSpPr>
          <p:spPr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8" name="Google Shape;5628;p70"/>
            <p:cNvSpPr/>
            <p:nvPr/>
          </p:nvSpPr>
          <p:spPr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9" name="Google Shape;5629;p70"/>
            <p:cNvSpPr/>
            <p:nvPr/>
          </p:nvSpPr>
          <p:spPr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0" name="Google Shape;5630;p70"/>
            <p:cNvSpPr/>
            <p:nvPr/>
          </p:nvSpPr>
          <p:spPr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1" name="Google Shape;5631;p70"/>
            <p:cNvSpPr/>
            <p:nvPr/>
          </p:nvSpPr>
          <p:spPr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2" name="Google Shape;5632;p70"/>
            <p:cNvSpPr/>
            <p:nvPr/>
          </p:nvSpPr>
          <p:spPr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3" name="Google Shape;5633;p70"/>
            <p:cNvSpPr/>
            <p:nvPr/>
          </p:nvSpPr>
          <p:spPr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0E86F-5F47-0C4B-5F4A-3EA64D659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43548" y="1751244"/>
            <a:ext cx="712347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Summary of Key Points: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Military rule generally leads to negative economic consequences, including slower growth, reduced human capital investment, increased corruption, and economic instability.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Final Thoughts: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Long-term economic development benefits from democratic governance, transparency, and institutional 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oogle Shape;9565;p38">
            <a:extLst>
              <a:ext uri="{FF2B5EF4-FFF2-40B4-BE49-F238E27FC236}">
                <a16:creationId xmlns:a16="http://schemas.microsoft.com/office/drawing/2014/main" id="{593F2779-2E43-1E96-AB50-9EFF6C1EA72B}"/>
              </a:ext>
            </a:extLst>
          </p:cNvPr>
          <p:cNvGrpSpPr/>
          <p:nvPr/>
        </p:nvGrpSpPr>
        <p:grpSpPr>
          <a:xfrm rot="1488211" flipH="1">
            <a:off x="411130" y="631585"/>
            <a:ext cx="1097742" cy="4163486"/>
            <a:chOff x="4591050" y="1653000"/>
            <a:chExt cx="560975" cy="2127650"/>
          </a:xfrm>
        </p:grpSpPr>
        <p:sp>
          <p:nvSpPr>
            <p:cNvPr id="6" name="Google Shape;9566;p38">
              <a:extLst>
                <a:ext uri="{FF2B5EF4-FFF2-40B4-BE49-F238E27FC236}">
                  <a16:creationId xmlns:a16="http://schemas.microsoft.com/office/drawing/2014/main" id="{3C13C974-6590-4E01-8487-65424197FF6F}"/>
                </a:ext>
              </a:extLst>
            </p:cNvPr>
            <p:cNvSpPr/>
            <p:nvPr/>
          </p:nvSpPr>
          <p:spPr>
            <a:xfrm>
              <a:off x="4638450" y="1715375"/>
              <a:ext cx="334200" cy="2037750"/>
            </a:xfrm>
            <a:custGeom>
              <a:avLst/>
              <a:gdLst/>
              <a:ahLst/>
              <a:cxnLst/>
              <a:rect l="l" t="t" r="r" b="b"/>
              <a:pathLst>
                <a:path w="13368" h="81510" extrusionOk="0">
                  <a:moveTo>
                    <a:pt x="8782" y="0"/>
                  </a:moveTo>
                  <a:cubicBezTo>
                    <a:pt x="8719" y="0"/>
                    <a:pt x="8661" y="48"/>
                    <a:pt x="8689" y="125"/>
                  </a:cubicBezTo>
                  <a:cubicBezTo>
                    <a:pt x="10653" y="7162"/>
                    <a:pt x="12106" y="14318"/>
                    <a:pt x="12618" y="21616"/>
                  </a:cubicBezTo>
                  <a:cubicBezTo>
                    <a:pt x="13034" y="27676"/>
                    <a:pt x="12761" y="33808"/>
                    <a:pt x="12118" y="39833"/>
                  </a:cubicBezTo>
                  <a:cubicBezTo>
                    <a:pt x="10558" y="54430"/>
                    <a:pt x="5391" y="67896"/>
                    <a:pt x="9" y="81445"/>
                  </a:cubicBezTo>
                  <a:cubicBezTo>
                    <a:pt x="1" y="81485"/>
                    <a:pt x="37" y="81509"/>
                    <a:pt x="64" y="81509"/>
                  </a:cubicBezTo>
                  <a:cubicBezTo>
                    <a:pt x="77" y="81509"/>
                    <a:pt x="89" y="81504"/>
                    <a:pt x="92" y="81492"/>
                  </a:cubicBezTo>
                  <a:cubicBezTo>
                    <a:pt x="2997" y="74623"/>
                    <a:pt x="5831" y="67717"/>
                    <a:pt x="8117" y="60621"/>
                  </a:cubicBezTo>
                  <a:cubicBezTo>
                    <a:pt x="10248" y="54013"/>
                    <a:pt x="11665" y="47226"/>
                    <a:pt x="12439" y="40333"/>
                  </a:cubicBezTo>
                  <a:cubicBezTo>
                    <a:pt x="13130" y="34141"/>
                    <a:pt x="13368" y="27843"/>
                    <a:pt x="12951" y="21628"/>
                  </a:cubicBezTo>
                  <a:cubicBezTo>
                    <a:pt x="12475" y="14306"/>
                    <a:pt x="10903" y="7114"/>
                    <a:pt x="8891" y="78"/>
                  </a:cubicBezTo>
                  <a:cubicBezTo>
                    <a:pt x="8871" y="24"/>
                    <a:pt x="8826" y="0"/>
                    <a:pt x="878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7" name="Google Shape;9567;p38">
              <a:extLst>
                <a:ext uri="{FF2B5EF4-FFF2-40B4-BE49-F238E27FC236}">
                  <a16:creationId xmlns:a16="http://schemas.microsoft.com/office/drawing/2014/main" id="{B9315811-7E98-7963-6DF2-4F71B4A51EB8}"/>
                </a:ext>
              </a:extLst>
            </p:cNvPr>
            <p:cNvSpPr/>
            <p:nvPr/>
          </p:nvSpPr>
          <p:spPr>
            <a:xfrm>
              <a:off x="4591050" y="1717300"/>
              <a:ext cx="352425" cy="2060575"/>
            </a:xfrm>
            <a:custGeom>
              <a:avLst/>
              <a:gdLst/>
              <a:ahLst/>
              <a:cxnLst/>
              <a:rect l="l" t="t" r="r" b="b"/>
              <a:pathLst>
                <a:path w="14097" h="82423" extrusionOk="0">
                  <a:moveTo>
                    <a:pt x="10978" y="1"/>
                  </a:moveTo>
                  <a:cubicBezTo>
                    <a:pt x="10978" y="1"/>
                    <a:pt x="10954" y="1"/>
                    <a:pt x="10954" y="13"/>
                  </a:cubicBezTo>
                  <a:cubicBezTo>
                    <a:pt x="12299" y="6478"/>
                    <a:pt x="13585" y="12990"/>
                    <a:pt x="13776" y="19598"/>
                  </a:cubicBezTo>
                  <a:cubicBezTo>
                    <a:pt x="13954" y="25397"/>
                    <a:pt x="13918" y="31350"/>
                    <a:pt x="13359" y="37124"/>
                  </a:cubicBezTo>
                  <a:cubicBezTo>
                    <a:pt x="11978" y="51626"/>
                    <a:pt x="7263" y="65949"/>
                    <a:pt x="1417" y="79249"/>
                  </a:cubicBezTo>
                  <a:cubicBezTo>
                    <a:pt x="1000" y="80201"/>
                    <a:pt x="524" y="81118"/>
                    <a:pt x="83" y="82070"/>
                  </a:cubicBezTo>
                  <a:cubicBezTo>
                    <a:pt x="1" y="82252"/>
                    <a:pt x="159" y="82422"/>
                    <a:pt x="311" y="82422"/>
                  </a:cubicBezTo>
                  <a:cubicBezTo>
                    <a:pt x="378" y="82422"/>
                    <a:pt x="444" y="82389"/>
                    <a:pt x="488" y="82308"/>
                  </a:cubicBezTo>
                  <a:cubicBezTo>
                    <a:pt x="2560" y="78891"/>
                    <a:pt x="3834" y="74903"/>
                    <a:pt x="5310" y="71212"/>
                  </a:cubicBezTo>
                  <a:cubicBezTo>
                    <a:pt x="6275" y="68795"/>
                    <a:pt x="7108" y="66306"/>
                    <a:pt x="7918" y="63818"/>
                  </a:cubicBezTo>
                  <a:cubicBezTo>
                    <a:pt x="10227" y="56686"/>
                    <a:pt x="12049" y="49412"/>
                    <a:pt x="13145" y="41982"/>
                  </a:cubicBezTo>
                  <a:cubicBezTo>
                    <a:pt x="14097" y="35434"/>
                    <a:pt x="14037" y="28826"/>
                    <a:pt x="14049" y="22218"/>
                  </a:cubicBezTo>
                  <a:cubicBezTo>
                    <a:pt x="14061" y="16800"/>
                    <a:pt x="13383" y="11478"/>
                    <a:pt x="12371" y="6156"/>
                  </a:cubicBezTo>
                  <a:cubicBezTo>
                    <a:pt x="11966" y="4096"/>
                    <a:pt x="11478" y="2037"/>
                    <a:pt x="109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8" name="Google Shape;9568;p38">
              <a:extLst>
                <a:ext uri="{FF2B5EF4-FFF2-40B4-BE49-F238E27FC236}">
                  <a16:creationId xmlns:a16="http://schemas.microsoft.com/office/drawing/2014/main" id="{FC2AB059-1054-8785-1167-FBCFB4B848DC}"/>
                </a:ext>
              </a:extLst>
            </p:cNvPr>
            <p:cNvSpPr/>
            <p:nvPr/>
          </p:nvSpPr>
          <p:spPr>
            <a:xfrm>
              <a:off x="4598475" y="3752225"/>
              <a:ext cx="50925" cy="28425"/>
            </a:xfrm>
            <a:custGeom>
              <a:avLst/>
              <a:gdLst/>
              <a:ahLst/>
              <a:cxnLst/>
              <a:rect l="l" t="t" r="r" b="b"/>
              <a:pathLst>
                <a:path w="2037" h="1137" extrusionOk="0">
                  <a:moveTo>
                    <a:pt x="1883" y="0"/>
                  </a:moveTo>
                  <a:cubicBezTo>
                    <a:pt x="1871" y="0"/>
                    <a:pt x="1859" y="2"/>
                    <a:pt x="1846" y="7"/>
                  </a:cubicBezTo>
                  <a:cubicBezTo>
                    <a:pt x="1727" y="54"/>
                    <a:pt x="1632" y="149"/>
                    <a:pt x="1548" y="221"/>
                  </a:cubicBezTo>
                  <a:cubicBezTo>
                    <a:pt x="1394" y="352"/>
                    <a:pt x="1203" y="459"/>
                    <a:pt x="1013" y="542"/>
                  </a:cubicBezTo>
                  <a:cubicBezTo>
                    <a:pt x="858" y="626"/>
                    <a:pt x="715" y="650"/>
                    <a:pt x="560" y="697"/>
                  </a:cubicBezTo>
                  <a:cubicBezTo>
                    <a:pt x="538" y="704"/>
                    <a:pt x="506" y="710"/>
                    <a:pt x="471" y="710"/>
                  </a:cubicBezTo>
                  <a:cubicBezTo>
                    <a:pt x="394" y="710"/>
                    <a:pt x="307" y="684"/>
                    <a:pt x="298" y="602"/>
                  </a:cubicBezTo>
                  <a:cubicBezTo>
                    <a:pt x="298" y="530"/>
                    <a:pt x="346" y="411"/>
                    <a:pt x="370" y="340"/>
                  </a:cubicBezTo>
                  <a:cubicBezTo>
                    <a:pt x="405" y="305"/>
                    <a:pt x="375" y="263"/>
                    <a:pt x="333" y="263"/>
                  </a:cubicBezTo>
                  <a:cubicBezTo>
                    <a:pt x="318" y="263"/>
                    <a:pt x="302" y="268"/>
                    <a:pt x="286" y="280"/>
                  </a:cubicBezTo>
                  <a:cubicBezTo>
                    <a:pt x="84" y="399"/>
                    <a:pt x="1" y="542"/>
                    <a:pt x="48" y="769"/>
                  </a:cubicBezTo>
                  <a:cubicBezTo>
                    <a:pt x="72" y="1007"/>
                    <a:pt x="382" y="1090"/>
                    <a:pt x="584" y="1126"/>
                  </a:cubicBezTo>
                  <a:cubicBezTo>
                    <a:pt x="625" y="1133"/>
                    <a:pt x="666" y="1137"/>
                    <a:pt x="708" y="1137"/>
                  </a:cubicBezTo>
                  <a:cubicBezTo>
                    <a:pt x="992" y="1137"/>
                    <a:pt x="1283" y="971"/>
                    <a:pt x="1501" y="804"/>
                  </a:cubicBezTo>
                  <a:cubicBezTo>
                    <a:pt x="1715" y="638"/>
                    <a:pt x="2037" y="399"/>
                    <a:pt x="1989" y="102"/>
                  </a:cubicBezTo>
                  <a:cubicBezTo>
                    <a:pt x="1979" y="43"/>
                    <a:pt x="1937" y="0"/>
                    <a:pt x="18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9" name="Google Shape;9569;p38">
              <a:extLst>
                <a:ext uri="{FF2B5EF4-FFF2-40B4-BE49-F238E27FC236}">
                  <a16:creationId xmlns:a16="http://schemas.microsoft.com/office/drawing/2014/main" id="{18520298-7A52-8875-A53C-D79D2BB6BB8E}"/>
                </a:ext>
              </a:extLst>
            </p:cNvPr>
            <p:cNvSpPr/>
            <p:nvPr/>
          </p:nvSpPr>
          <p:spPr>
            <a:xfrm>
              <a:off x="4688375" y="3192650"/>
              <a:ext cx="48250" cy="121375"/>
            </a:xfrm>
            <a:custGeom>
              <a:avLst/>
              <a:gdLst/>
              <a:ahLst/>
              <a:cxnLst/>
              <a:rect l="l" t="t" r="r" b="b"/>
              <a:pathLst>
                <a:path w="1930" h="4855" extrusionOk="0">
                  <a:moveTo>
                    <a:pt x="84" y="0"/>
                  </a:moveTo>
                  <a:cubicBezTo>
                    <a:pt x="44" y="0"/>
                    <a:pt x="1" y="45"/>
                    <a:pt x="36" y="89"/>
                  </a:cubicBezTo>
                  <a:cubicBezTo>
                    <a:pt x="1000" y="1542"/>
                    <a:pt x="1727" y="3006"/>
                    <a:pt x="1786" y="4792"/>
                  </a:cubicBezTo>
                  <a:cubicBezTo>
                    <a:pt x="1798" y="4834"/>
                    <a:pt x="1834" y="4855"/>
                    <a:pt x="1867" y="4855"/>
                  </a:cubicBezTo>
                  <a:cubicBezTo>
                    <a:pt x="1899" y="4855"/>
                    <a:pt x="1929" y="4834"/>
                    <a:pt x="1929" y="4792"/>
                  </a:cubicBezTo>
                  <a:cubicBezTo>
                    <a:pt x="1893" y="3030"/>
                    <a:pt x="1262" y="1351"/>
                    <a:pt x="119" y="18"/>
                  </a:cubicBezTo>
                  <a:cubicBezTo>
                    <a:pt x="110" y="6"/>
                    <a:pt x="97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0" name="Google Shape;9570;p38">
              <a:extLst>
                <a:ext uri="{FF2B5EF4-FFF2-40B4-BE49-F238E27FC236}">
                  <a16:creationId xmlns:a16="http://schemas.microsoft.com/office/drawing/2014/main" id="{77EC9398-8EB0-9180-1F45-D5755D96EB9B}"/>
                </a:ext>
              </a:extLst>
            </p:cNvPr>
            <p:cNvSpPr/>
            <p:nvPr/>
          </p:nvSpPr>
          <p:spPr>
            <a:xfrm>
              <a:off x="4651950" y="3122550"/>
              <a:ext cx="100150" cy="354600"/>
            </a:xfrm>
            <a:custGeom>
              <a:avLst/>
              <a:gdLst/>
              <a:ahLst/>
              <a:cxnLst/>
              <a:rect l="l" t="t" r="r" b="b"/>
              <a:pathLst>
                <a:path w="4006" h="14184" extrusionOk="0">
                  <a:moveTo>
                    <a:pt x="79" y="1"/>
                  </a:moveTo>
                  <a:cubicBezTo>
                    <a:pt x="38" y="1"/>
                    <a:pt x="1" y="43"/>
                    <a:pt x="29" y="71"/>
                  </a:cubicBezTo>
                  <a:cubicBezTo>
                    <a:pt x="1624" y="2512"/>
                    <a:pt x="2684" y="4858"/>
                    <a:pt x="3053" y="7763"/>
                  </a:cubicBezTo>
                  <a:cubicBezTo>
                    <a:pt x="3267" y="9430"/>
                    <a:pt x="3827" y="12847"/>
                    <a:pt x="2267" y="14026"/>
                  </a:cubicBezTo>
                  <a:cubicBezTo>
                    <a:pt x="2179" y="14084"/>
                    <a:pt x="2212" y="14184"/>
                    <a:pt x="2279" y="14184"/>
                  </a:cubicBezTo>
                  <a:cubicBezTo>
                    <a:pt x="2294" y="14184"/>
                    <a:pt x="2310" y="14179"/>
                    <a:pt x="2327" y="14168"/>
                  </a:cubicBezTo>
                  <a:cubicBezTo>
                    <a:pt x="4005" y="13180"/>
                    <a:pt x="3577" y="9977"/>
                    <a:pt x="3446" y="8382"/>
                  </a:cubicBezTo>
                  <a:cubicBezTo>
                    <a:pt x="3160" y="5346"/>
                    <a:pt x="2315" y="2250"/>
                    <a:pt x="112" y="12"/>
                  </a:cubicBezTo>
                  <a:cubicBezTo>
                    <a:pt x="102" y="4"/>
                    <a:pt x="90" y="1"/>
                    <a:pt x="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1" name="Google Shape;9571;p38">
              <a:extLst>
                <a:ext uri="{FF2B5EF4-FFF2-40B4-BE49-F238E27FC236}">
                  <a16:creationId xmlns:a16="http://schemas.microsoft.com/office/drawing/2014/main" id="{7D81A3CD-78AC-A861-5600-9E4803921D17}"/>
                </a:ext>
              </a:extLst>
            </p:cNvPr>
            <p:cNvSpPr/>
            <p:nvPr/>
          </p:nvSpPr>
          <p:spPr>
            <a:xfrm>
              <a:off x="4665675" y="3143900"/>
              <a:ext cx="96825" cy="302650"/>
            </a:xfrm>
            <a:custGeom>
              <a:avLst/>
              <a:gdLst/>
              <a:ahLst/>
              <a:cxnLst/>
              <a:rect l="l" t="t" r="r" b="b"/>
              <a:pathLst>
                <a:path w="3873" h="12106" extrusionOk="0">
                  <a:moveTo>
                    <a:pt x="115" y="0"/>
                  </a:moveTo>
                  <a:cubicBezTo>
                    <a:pt x="59" y="0"/>
                    <a:pt x="1" y="64"/>
                    <a:pt x="27" y="134"/>
                  </a:cubicBezTo>
                  <a:cubicBezTo>
                    <a:pt x="1908" y="3635"/>
                    <a:pt x="3706" y="8040"/>
                    <a:pt x="2587" y="12052"/>
                  </a:cubicBezTo>
                  <a:cubicBezTo>
                    <a:pt x="2579" y="12084"/>
                    <a:pt x="2603" y="12105"/>
                    <a:pt x="2627" y="12105"/>
                  </a:cubicBezTo>
                  <a:cubicBezTo>
                    <a:pt x="2639" y="12105"/>
                    <a:pt x="2651" y="12100"/>
                    <a:pt x="2659" y="12088"/>
                  </a:cubicBezTo>
                  <a:cubicBezTo>
                    <a:pt x="3873" y="8314"/>
                    <a:pt x="2623" y="3099"/>
                    <a:pt x="170" y="27"/>
                  </a:cubicBezTo>
                  <a:cubicBezTo>
                    <a:pt x="155" y="8"/>
                    <a:pt x="135" y="0"/>
                    <a:pt x="1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2" name="Google Shape;9572;p38">
              <a:extLst>
                <a:ext uri="{FF2B5EF4-FFF2-40B4-BE49-F238E27FC236}">
                  <a16:creationId xmlns:a16="http://schemas.microsoft.com/office/drawing/2014/main" id="{E44D267A-2B88-F47E-807E-893E64FC10E0}"/>
                </a:ext>
              </a:extLst>
            </p:cNvPr>
            <p:cNvSpPr/>
            <p:nvPr/>
          </p:nvSpPr>
          <p:spPr>
            <a:xfrm>
              <a:off x="4648525" y="3101725"/>
              <a:ext cx="105050" cy="222350"/>
            </a:xfrm>
            <a:custGeom>
              <a:avLst/>
              <a:gdLst/>
              <a:ahLst/>
              <a:cxnLst/>
              <a:rect l="l" t="t" r="r" b="b"/>
              <a:pathLst>
                <a:path w="4202" h="8894" extrusionOk="0">
                  <a:moveTo>
                    <a:pt x="199" y="1"/>
                  </a:moveTo>
                  <a:cubicBezTo>
                    <a:pt x="104" y="1"/>
                    <a:pt x="0" y="98"/>
                    <a:pt x="35" y="202"/>
                  </a:cubicBezTo>
                  <a:cubicBezTo>
                    <a:pt x="511" y="1488"/>
                    <a:pt x="1416" y="2655"/>
                    <a:pt x="2154" y="3833"/>
                  </a:cubicBezTo>
                  <a:cubicBezTo>
                    <a:pt x="3118" y="5405"/>
                    <a:pt x="3785" y="7072"/>
                    <a:pt x="4166" y="8894"/>
                  </a:cubicBezTo>
                  <a:cubicBezTo>
                    <a:pt x="4190" y="8894"/>
                    <a:pt x="4202" y="8894"/>
                    <a:pt x="4202" y="8870"/>
                  </a:cubicBezTo>
                  <a:cubicBezTo>
                    <a:pt x="3749" y="5774"/>
                    <a:pt x="2333" y="2440"/>
                    <a:pt x="297" y="47"/>
                  </a:cubicBezTo>
                  <a:cubicBezTo>
                    <a:pt x="270" y="15"/>
                    <a:pt x="235" y="1"/>
                    <a:pt x="1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" name="Google Shape;9573;p38">
              <a:extLst>
                <a:ext uri="{FF2B5EF4-FFF2-40B4-BE49-F238E27FC236}">
                  <a16:creationId xmlns:a16="http://schemas.microsoft.com/office/drawing/2014/main" id="{60C2C28A-C308-F803-C09D-5B01581F4F05}"/>
                </a:ext>
              </a:extLst>
            </p:cNvPr>
            <p:cNvSpPr/>
            <p:nvPr/>
          </p:nvSpPr>
          <p:spPr>
            <a:xfrm>
              <a:off x="4640450" y="2929425"/>
              <a:ext cx="159575" cy="443550"/>
            </a:xfrm>
            <a:custGeom>
              <a:avLst/>
              <a:gdLst/>
              <a:ahLst/>
              <a:cxnLst/>
              <a:rect l="l" t="t" r="r" b="b"/>
              <a:pathLst>
                <a:path w="6383" h="17742" extrusionOk="0">
                  <a:moveTo>
                    <a:pt x="83" y="1"/>
                  </a:moveTo>
                  <a:cubicBezTo>
                    <a:pt x="40" y="1"/>
                    <a:pt x="0" y="30"/>
                    <a:pt x="0" y="93"/>
                  </a:cubicBezTo>
                  <a:cubicBezTo>
                    <a:pt x="12" y="2903"/>
                    <a:pt x="560" y="6058"/>
                    <a:pt x="1989" y="8523"/>
                  </a:cubicBezTo>
                  <a:cubicBezTo>
                    <a:pt x="3501" y="11106"/>
                    <a:pt x="6382" y="14547"/>
                    <a:pt x="4632" y="17667"/>
                  </a:cubicBezTo>
                  <a:cubicBezTo>
                    <a:pt x="4600" y="17707"/>
                    <a:pt x="4627" y="17742"/>
                    <a:pt x="4663" y="17742"/>
                  </a:cubicBezTo>
                  <a:cubicBezTo>
                    <a:pt x="4681" y="17742"/>
                    <a:pt x="4700" y="17734"/>
                    <a:pt x="4715" y="17714"/>
                  </a:cubicBezTo>
                  <a:cubicBezTo>
                    <a:pt x="6311" y="15405"/>
                    <a:pt x="4858" y="12357"/>
                    <a:pt x="3620" y="10225"/>
                  </a:cubicBezTo>
                  <a:cubicBezTo>
                    <a:pt x="2679" y="8618"/>
                    <a:pt x="1667" y="7225"/>
                    <a:pt x="1179" y="5403"/>
                  </a:cubicBezTo>
                  <a:cubicBezTo>
                    <a:pt x="703" y="3653"/>
                    <a:pt x="774" y="1772"/>
                    <a:pt x="179" y="69"/>
                  </a:cubicBezTo>
                  <a:cubicBezTo>
                    <a:pt x="162" y="24"/>
                    <a:pt x="121" y="1"/>
                    <a:pt x="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4" name="Google Shape;9574;p38">
              <a:extLst>
                <a:ext uri="{FF2B5EF4-FFF2-40B4-BE49-F238E27FC236}">
                  <a16:creationId xmlns:a16="http://schemas.microsoft.com/office/drawing/2014/main" id="{7CC75273-EEE1-5697-DE57-C0013B10F2DC}"/>
                </a:ext>
              </a:extLst>
            </p:cNvPr>
            <p:cNvSpPr/>
            <p:nvPr/>
          </p:nvSpPr>
          <p:spPr>
            <a:xfrm>
              <a:off x="4665750" y="2897500"/>
              <a:ext cx="113425" cy="332750"/>
            </a:xfrm>
            <a:custGeom>
              <a:avLst/>
              <a:gdLst/>
              <a:ahLst/>
              <a:cxnLst/>
              <a:rect l="l" t="t" r="r" b="b"/>
              <a:pathLst>
                <a:path w="4537" h="13310" extrusionOk="0">
                  <a:moveTo>
                    <a:pt x="108" y="1"/>
                  </a:moveTo>
                  <a:cubicBezTo>
                    <a:pt x="84" y="1"/>
                    <a:pt x="60" y="13"/>
                    <a:pt x="60" y="37"/>
                  </a:cubicBezTo>
                  <a:cubicBezTo>
                    <a:pt x="0" y="4537"/>
                    <a:pt x="1072" y="9895"/>
                    <a:pt x="4322" y="13276"/>
                  </a:cubicBezTo>
                  <a:cubicBezTo>
                    <a:pt x="4343" y="13300"/>
                    <a:pt x="4367" y="13309"/>
                    <a:pt x="4391" y="13309"/>
                  </a:cubicBezTo>
                  <a:cubicBezTo>
                    <a:pt x="4464" y="13309"/>
                    <a:pt x="4537" y="13217"/>
                    <a:pt x="4501" y="13145"/>
                  </a:cubicBezTo>
                  <a:cubicBezTo>
                    <a:pt x="3275" y="11181"/>
                    <a:pt x="2132" y="9395"/>
                    <a:pt x="1370" y="7192"/>
                  </a:cubicBezTo>
                  <a:cubicBezTo>
                    <a:pt x="584" y="4894"/>
                    <a:pt x="239" y="2442"/>
                    <a:pt x="155" y="37"/>
                  </a:cubicBezTo>
                  <a:cubicBezTo>
                    <a:pt x="155" y="13"/>
                    <a:pt x="131" y="1"/>
                    <a:pt x="1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" name="Google Shape;9575;p38">
              <a:extLst>
                <a:ext uri="{FF2B5EF4-FFF2-40B4-BE49-F238E27FC236}">
                  <a16:creationId xmlns:a16="http://schemas.microsoft.com/office/drawing/2014/main" id="{F2F77644-C3F5-7A8E-8849-98A6663349C6}"/>
                </a:ext>
              </a:extLst>
            </p:cNvPr>
            <p:cNvSpPr/>
            <p:nvPr/>
          </p:nvSpPr>
          <p:spPr>
            <a:xfrm>
              <a:off x="4782725" y="3223525"/>
              <a:ext cx="625" cy="11775"/>
            </a:xfrm>
            <a:custGeom>
              <a:avLst/>
              <a:gdLst/>
              <a:ahLst/>
              <a:cxnLst/>
              <a:rect l="l" t="t" r="r" b="b"/>
              <a:pathLst>
                <a:path w="25" h="471" extrusionOk="0">
                  <a:moveTo>
                    <a:pt x="13" y="0"/>
                  </a:moveTo>
                  <a:cubicBezTo>
                    <a:pt x="7" y="0"/>
                    <a:pt x="1" y="3"/>
                    <a:pt x="1" y="9"/>
                  </a:cubicBezTo>
                  <a:lnTo>
                    <a:pt x="1" y="462"/>
                  </a:lnTo>
                  <a:cubicBezTo>
                    <a:pt x="1" y="468"/>
                    <a:pt x="7" y="470"/>
                    <a:pt x="13" y="470"/>
                  </a:cubicBezTo>
                  <a:cubicBezTo>
                    <a:pt x="18" y="470"/>
                    <a:pt x="24" y="468"/>
                    <a:pt x="24" y="462"/>
                  </a:cubicBezTo>
                  <a:lnTo>
                    <a:pt x="24" y="9"/>
                  </a:lnTo>
                  <a:cubicBezTo>
                    <a:pt x="24" y="3"/>
                    <a:pt x="18" y="0"/>
                    <a:pt x="1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" name="Google Shape;9576;p38">
              <a:extLst>
                <a:ext uri="{FF2B5EF4-FFF2-40B4-BE49-F238E27FC236}">
                  <a16:creationId xmlns:a16="http://schemas.microsoft.com/office/drawing/2014/main" id="{3DF88187-4CD5-1E4F-DC3A-ED83A999C16E}"/>
                </a:ext>
              </a:extLst>
            </p:cNvPr>
            <p:cNvSpPr/>
            <p:nvPr/>
          </p:nvSpPr>
          <p:spPr>
            <a:xfrm>
              <a:off x="4669850" y="2929700"/>
              <a:ext cx="150400" cy="336225"/>
            </a:xfrm>
            <a:custGeom>
              <a:avLst/>
              <a:gdLst/>
              <a:ahLst/>
              <a:cxnLst/>
              <a:rect l="l" t="t" r="r" b="b"/>
              <a:pathLst>
                <a:path w="6016" h="13449" extrusionOk="0">
                  <a:moveTo>
                    <a:pt x="96" y="1"/>
                  </a:moveTo>
                  <a:cubicBezTo>
                    <a:pt x="46" y="1"/>
                    <a:pt x="0" y="56"/>
                    <a:pt x="27" y="118"/>
                  </a:cubicBezTo>
                  <a:cubicBezTo>
                    <a:pt x="1253" y="2225"/>
                    <a:pt x="2408" y="4356"/>
                    <a:pt x="3361" y="6619"/>
                  </a:cubicBezTo>
                  <a:cubicBezTo>
                    <a:pt x="4230" y="8690"/>
                    <a:pt x="5230" y="11107"/>
                    <a:pt x="4635" y="13369"/>
                  </a:cubicBezTo>
                  <a:cubicBezTo>
                    <a:pt x="4609" y="13412"/>
                    <a:pt x="4638" y="13448"/>
                    <a:pt x="4674" y="13448"/>
                  </a:cubicBezTo>
                  <a:cubicBezTo>
                    <a:pt x="4689" y="13448"/>
                    <a:pt x="4704" y="13443"/>
                    <a:pt x="4718" y="13429"/>
                  </a:cubicBezTo>
                  <a:cubicBezTo>
                    <a:pt x="6016" y="12024"/>
                    <a:pt x="4528" y="8595"/>
                    <a:pt x="3992" y="7178"/>
                  </a:cubicBezTo>
                  <a:cubicBezTo>
                    <a:pt x="3063" y="4761"/>
                    <a:pt x="1920" y="1963"/>
                    <a:pt x="146" y="23"/>
                  </a:cubicBezTo>
                  <a:cubicBezTo>
                    <a:pt x="131" y="7"/>
                    <a:pt x="113" y="1"/>
                    <a:pt x="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7" name="Google Shape;9577;p38">
              <a:extLst>
                <a:ext uri="{FF2B5EF4-FFF2-40B4-BE49-F238E27FC236}">
                  <a16:creationId xmlns:a16="http://schemas.microsoft.com/office/drawing/2014/main" id="{9DECFDB7-2B9E-88AD-CCBE-ED810C0E08CE}"/>
                </a:ext>
              </a:extLst>
            </p:cNvPr>
            <p:cNvSpPr/>
            <p:nvPr/>
          </p:nvSpPr>
          <p:spPr>
            <a:xfrm>
              <a:off x="4690250" y="2928275"/>
              <a:ext cx="132100" cy="267925"/>
            </a:xfrm>
            <a:custGeom>
              <a:avLst/>
              <a:gdLst/>
              <a:ahLst/>
              <a:cxnLst/>
              <a:rect l="l" t="t" r="r" b="b"/>
              <a:pathLst>
                <a:path w="5284" h="10717" extrusionOk="0">
                  <a:moveTo>
                    <a:pt x="170" y="1"/>
                  </a:moveTo>
                  <a:cubicBezTo>
                    <a:pt x="90" y="1"/>
                    <a:pt x="1" y="109"/>
                    <a:pt x="68" y="187"/>
                  </a:cubicBezTo>
                  <a:cubicBezTo>
                    <a:pt x="2378" y="3282"/>
                    <a:pt x="5093" y="6497"/>
                    <a:pt x="4962" y="10617"/>
                  </a:cubicBezTo>
                  <a:cubicBezTo>
                    <a:pt x="4956" y="10684"/>
                    <a:pt x="4999" y="10716"/>
                    <a:pt x="5045" y="10716"/>
                  </a:cubicBezTo>
                  <a:cubicBezTo>
                    <a:pt x="5089" y="10716"/>
                    <a:pt x="5134" y="10687"/>
                    <a:pt x="5140" y="10628"/>
                  </a:cubicBezTo>
                  <a:cubicBezTo>
                    <a:pt x="5283" y="8628"/>
                    <a:pt x="4688" y="6688"/>
                    <a:pt x="3831" y="4890"/>
                  </a:cubicBezTo>
                  <a:cubicBezTo>
                    <a:pt x="3009" y="3163"/>
                    <a:pt x="1818" y="1151"/>
                    <a:pt x="223" y="20"/>
                  </a:cubicBezTo>
                  <a:cubicBezTo>
                    <a:pt x="207" y="7"/>
                    <a:pt x="189" y="1"/>
                    <a:pt x="1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8" name="Google Shape;9578;p38">
              <a:extLst>
                <a:ext uri="{FF2B5EF4-FFF2-40B4-BE49-F238E27FC236}">
                  <a16:creationId xmlns:a16="http://schemas.microsoft.com/office/drawing/2014/main" id="{6B4F004E-9ED0-6F55-3491-6F9286141FB7}"/>
                </a:ext>
              </a:extLst>
            </p:cNvPr>
            <p:cNvSpPr/>
            <p:nvPr/>
          </p:nvSpPr>
          <p:spPr>
            <a:xfrm>
              <a:off x="4674975" y="2968025"/>
              <a:ext cx="100925" cy="277850"/>
            </a:xfrm>
            <a:custGeom>
              <a:avLst/>
              <a:gdLst/>
              <a:ahLst/>
              <a:cxnLst/>
              <a:rect l="l" t="t" r="r" b="b"/>
              <a:pathLst>
                <a:path w="4037" h="11114" extrusionOk="0">
                  <a:moveTo>
                    <a:pt x="34" y="0"/>
                  </a:moveTo>
                  <a:cubicBezTo>
                    <a:pt x="18" y="0"/>
                    <a:pt x="1" y="12"/>
                    <a:pt x="1" y="37"/>
                  </a:cubicBezTo>
                  <a:cubicBezTo>
                    <a:pt x="227" y="1883"/>
                    <a:pt x="691" y="3645"/>
                    <a:pt x="1370" y="5371"/>
                  </a:cubicBezTo>
                  <a:cubicBezTo>
                    <a:pt x="2072" y="7157"/>
                    <a:pt x="3775" y="9027"/>
                    <a:pt x="3739" y="10979"/>
                  </a:cubicBezTo>
                  <a:cubicBezTo>
                    <a:pt x="3739" y="11069"/>
                    <a:pt x="3808" y="11113"/>
                    <a:pt x="3878" y="11113"/>
                  </a:cubicBezTo>
                  <a:cubicBezTo>
                    <a:pt x="3947" y="11113"/>
                    <a:pt x="4019" y="11069"/>
                    <a:pt x="4025" y="10979"/>
                  </a:cubicBezTo>
                  <a:cubicBezTo>
                    <a:pt x="4037" y="9360"/>
                    <a:pt x="2894" y="8015"/>
                    <a:pt x="2227" y="6622"/>
                  </a:cubicBezTo>
                  <a:cubicBezTo>
                    <a:pt x="1191" y="4490"/>
                    <a:pt x="417" y="2359"/>
                    <a:pt x="60" y="25"/>
                  </a:cubicBezTo>
                  <a:cubicBezTo>
                    <a:pt x="60" y="9"/>
                    <a:pt x="47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9" name="Google Shape;9579;p38">
              <a:extLst>
                <a:ext uri="{FF2B5EF4-FFF2-40B4-BE49-F238E27FC236}">
                  <a16:creationId xmlns:a16="http://schemas.microsoft.com/office/drawing/2014/main" id="{00D4DBD4-5BFB-A2F8-D39B-E622F4792F4C}"/>
                </a:ext>
              </a:extLst>
            </p:cNvPr>
            <p:cNvSpPr/>
            <p:nvPr/>
          </p:nvSpPr>
          <p:spPr>
            <a:xfrm>
              <a:off x="4699375" y="2974000"/>
              <a:ext cx="65825" cy="217025"/>
            </a:xfrm>
            <a:custGeom>
              <a:avLst/>
              <a:gdLst/>
              <a:ahLst/>
              <a:cxnLst/>
              <a:rect l="l" t="t" r="r" b="b"/>
              <a:pathLst>
                <a:path w="2633" h="8681" extrusionOk="0">
                  <a:moveTo>
                    <a:pt x="403" y="1"/>
                  </a:moveTo>
                  <a:cubicBezTo>
                    <a:pt x="355" y="1"/>
                    <a:pt x="305" y="35"/>
                    <a:pt x="299" y="96"/>
                  </a:cubicBezTo>
                  <a:cubicBezTo>
                    <a:pt x="1" y="2942"/>
                    <a:pt x="1203" y="6252"/>
                    <a:pt x="2596" y="8680"/>
                  </a:cubicBezTo>
                  <a:cubicBezTo>
                    <a:pt x="2596" y="8680"/>
                    <a:pt x="2632" y="8669"/>
                    <a:pt x="2632" y="8657"/>
                  </a:cubicBezTo>
                  <a:cubicBezTo>
                    <a:pt x="2084" y="7299"/>
                    <a:pt x="1644" y="5906"/>
                    <a:pt x="1322" y="4489"/>
                  </a:cubicBezTo>
                  <a:cubicBezTo>
                    <a:pt x="977" y="3025"/>
                    <a:pt x="953" y="1477"/>
                    <a:pt x="489" y="60"/>
                  </a:cubicBezTo>
                  <a:cubicBezTo>
                    <a:pt x="474" y="20"/>
                    <a:pt x="439" y="1"/>
                    <a:pt x="4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0" name="Google Shape;9580;p38">
              <a:extLst>
                <a:ext uri="{FF2B5EF4-FFF2-40B4-BE49-F238E27FC236}">
                  <a16:creationId xmlns:a16="http://schemas.microsoft.com/office/drawing/2014/main" id="{FD739BF1-27FF-615A-CB35-E9CDF241C810}"/>
                </a:ext>
              </a:extLst>
            </p:cNvPr>
            <p:cNvSpPr/>
            <p:nvPr/>
          </p:nvSpPr>
          <p:spPr>
            <a:xfrm>
              <a:off x="4698775" y="2862575"/>
              <a:ext cx="155725" cy="360175"/>
            </a:xfrm>
            <a:custGeom>
              <a:avLst/>
              <a:gdLst/>
              <a:ahLst/>
              <a:cxnLst/>
              <a:rect l="l" t="t" r="r" b="b"/>
              <a:pathLst>
                <a:path w="6229" h="14407" extrusionOk="0">
                  <a:moveTo>
                    <a:pt x="123" y="0"/>
                  </a:moveTo>
                  <a:cubicBezTo>
                    <a:pt x="61" y="0"/>
                    <a:pt x="1" y="84"/>
                    <a:pt x="37" y="148"/>
                  </a:cubicBezTo>
                  <a:cubicBezTo>
                    <a:pt x="2144" y="4720"/>
                    <a:pt x="6014" y="8946"/>
                    <a:pt x="5776" y="14304"/>
                  </a:cubicBezTo>
                  <a:cubicBezTo>
                    <a:pt x="5770" y="14374"/>
                    <a:pt x="5818" y="14407"/>
                    <a:pt x="5870" y="14407"/>
                  </a:cubicBezTo>
                  <a:cubicBezTo>
                    <a:pt x="5925" y="14407"/>
                    <a:pt x="5984" y="14371"/>
                    <a:pt x="5990" y="14304"/>
                  </a:cubicBezTo>
                  <a:cubicBezTo>
                    <a:pt x="6228" y="11792"/>
                    <a:pt x="5466" y="9435"/>
                    <a:pt x="4466" y="7161"/>
                  </a:cubicBezTo>
                  <a:cubicBezTo>
                    <a:pt x="3382" y="4672"/>
                    <a:pt x="1942" y="2100"/>
                    <a:pt x="180" y="29"/>
                  </a:cubicBezTo>
                  <a:cubicBezTo>
                    <a:pt x="163" y="9"/>
                    <a:pt x="143" y="0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1" name="Google Shape;9581;p38">
              <a:extLst>
                <a:ext uri="{FF2B5EF4-FFF2-40B4-BE49-F238E27FC236}">
                  <a16:creationId xmlns:a16="http://schemas.microsoft.com/office/drawing/2014/main" id="{36EC0955-C6B1-1046-E51E-CE5A43CF1475}"/>
                </a:ext>
              </a:extLst>
            </p:cNvPr>
            <p:cNvSpPr/>
            <p:nvPr/>
          </p:nvSpPr>
          <p:spPr>
            <a:xfrm>
              <a:off x="4663850" y="2795550"/>
              <a:ext cx="173375" cy="327350"/>
            </a:xfrm>
            <a:custGeom>
              <a:avLst/>
              <a:gdLst/>
              <a:ahLst/>
              <a:cxnLst/>
              <a:rect l="l" t="t" r="r" b="b"/>
              <a:pathLst>
                <a:path w="6935" h="13094" extrusionOk="0">
                  <a:moveTo>
                    <a:pt x="171" y="1"/>
                  </a:moveTo>
                  <a:cubicBezTo>
                    <a:pt x="65" y="1"/>
                    <a:pt x="0" y="121"/>
                    <a:pt x="88" y="209"/>
                  </a:cubicBezTo>
                  <a:cubicBezTo>
                    <a:pt x="1743" y="2043"/>
                    <a:pt x="3458" y="3567"/>
                    <a:pt x="4708" y="5746"/>
                  </a:cubicBezTo>
                  <a:cubicBezTo>
                    <a:pt x="5970" y="7960"/>
                    <a:pt x="6649" y="10437"/>
                    <a:pt x="6732" y="12985"/>
                  </a:cubicBezTo>
                  <a:cubicBezTo>
                    <a:pt x="6732" y="13058"/>
                    <a:pt x="6785" y="13093"/>
                    <a:pt x="6837" y="13093"/>
                  </a:cubicBezTo>
                  <a:cubicBezTo>
                    <a:pt x="6886" y="13093"/>
                    <a:pt x="6934" y="13061"/>
                    <a:pt x="6934" y="12997"/>
                  </a:cubicBezTo>
                  <a:cubicBezTo>
                    <a:pt x="6934" y="8282"/>
                    <a:pt x="4565" y="2424"/>
                    <a:pt x="243" y="19"/>
                  </a:cubicBezTo>
                  <a:cubicBezTo>
                    <a:pt x="218" y="6"/>
                    <a:pt x="193" y="1"/>
                    <a:pt x="1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2" name="Google Shape;9582;p38">
              <a:extLst>
                <a:ext uri="{FF2B5EF4-FFF2-40B4-BE49-F238E27FC236}">
                  <a16:creationId xmlns:a16="http://schemas.microsoft.com/office/drawing/2014/main" id="{EE56A4A5-F483-79DF-8972-80DC82811868}"/>
                </a:ext>
              </a:extLst>
            </p:cNvPr>
            <p:cNvSpPr/>
            <p:nvPr/>
          </p:nvSpPr>
          <p:spPr>
            <a:xfrm>
              <a:off x="4673725" y="2752575"/>
              <a:ext cx="162775" cy="236000"/>
            </a:xfrm>
            <a:custGeom>
              <a:avLst/>
              <a:gdLst/>
              <a:ahLst/>
              <a:cxnLst/>
              <a:rect l="l" t="t" r="r" b="b"/>
              <a:pathLst>
                <a:path w="6511" h="9440" extrusionOk="0">
                  <a:moveTo>
                    <a:pt x="89" y="1"/>
                  </a:moveTo>
                  <a:cubicBezTo>
                    <a:pt x="45" y="1"/>
                    <a:pt x="1" y="51"/>
                    <a:pt x="27" y="95"/>
                  </a:cubicBezTo>
                  <a:cubicBezTo>
                    <a:pt x="813" y="1524"/>
                    <a:pt x="2122" y="2678"/>
                    <a:pt x="3241" y="3845"/>
                  </a:cubicBezTo>
                  <a:cubicBezTo>
                    <a:pt x="4754" y="5476"/>
                    <a:pt x="5920" y="7179"/>
                    <a:pt x="6373" y="9382"/>
                  </a:cubicBezTo>
                  <a:cubicBezTo>
                    <a:pt x="6388" y="9423"/>
                    <a:pt x="6417" y="9439"/>
                    <a:pt x="6444" y="9439"/>
                  </a:cubicBezTo>
                  <a:cubicBezTo>
                    <a:pt x="6479" y="9439"/>
                    <a:pt x="6511" y="9410"/>
                    <a:pt x="6504" y="9370"/>
                  </a:cubicBezTo>
                  <a:cubicBezTo>
                    <a:pt x="5813" y="5560"/>
                    <a:pt x="2741" y="2655"/>
                    <a:pt x="134" y="23"/>
                  </a:cubicBezTo>
                  <a:cubicBezTo>
                    <a:pt x="121" y="8"/>
                    <a:pt x="105" y="1"/>
                    <a:pt x="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3" name="Google Shape;9583;p38">
              <a:extLst>
                <a:ext uri="{FF2B5EF4-FFF2-40B4-BE49-F238E27FC236}">
                  <a16:creationId xmlns:a16="http://schemas.microsoft.com/office/drawing/2014/main" id="{3572F4C5-90DB-C830-3F8A-C760CEA9DED8}"/>
                </a:ext>
              </a:extLst>
            </p:cNvPr>
            <p:cNvSpPr/>
            <p:nvPr/>
          </p:nvSpPr>
          <p:spPr>
            <a:xfrm>
              <a:off x="4846275" y="3012500"/>
              <a:ext cx="12975" cy="70100"/>
            </a:xfrm>
            <a:custGeom>
              <a:avLst/>
              <a:gdLst/>
              <a:ahLst/>
              <a:cxnLst/>
              <a:rect l="l" t="t" r="r" b="b"/>
              <a:pathLst>
                <a:path w="519" h="2804" extrusionOk="0">
                  <a:moveTo>
                    <a:pt x="85" y="0"/>
                  </a:moveTo>
                  <a:cubicBezTo>
                    <a:pt x="44" y="0"/>
                    <a:pt x="0" y="28"/>
                    <a:pt x="7" y="80"/>
                  </a:cubicBezTo>
                  <a:cubicBezTo>
                    <a:pt x="54" y="949"/>
                    <a:pt x="30" y="1890"/>
                    <a:pt x="221" y="2759"/>
                  </a:cubicBezTo>
                  <a:cubicBezTo>
                    <a:pt x="227" y="2789"/>
                    <a:pt x="254" y="2804"/>
                    <a:pt x="280" y="2804"/>
                  </a:cubicBezTo>
                  <a:cubicBezTo>
                    <a:pt x="307" y="2804"/>
                    <a:pt x="334" y="2789"/>
                    <a:pt x="340" y="2759"/>
                  </a:cubicBezTo>
                  <a:cubicBezTo>
                    <a:pt x="519" y="1878"/>
                    <a:pt x="292" y="925"/>
                    <a:pt x="149" y="56"/>
                  </a:cubicBezTo>
                  <a:cubicBezTo>
                    <a:pt x="149" y="19"/>
                    <a:pt x="118" y="0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" name="Google Shape;9584;p38">
              <a:extLst>
                <a:ext uri="{FF2B5EF4-FFF2-40B4-BE49-F238E27FC236}">
                  <a16:creationId xmlns:a16="http://schemas.microsoft.com/office/drawing/2014/main" id="{096BA53B-6531-5486-8E65-962BAF93AB5B}"/>
                </a:ext>
              </a:extLst>
            </p:cNvPr>
            <p:cNvSpPr/>
            <p:nvPr/>
          </p:nvSpPr>
          <p:spPr>
            <a:xfrm>
              <a:off x="4759725" y="2758500"/>
              <a:ext cx="112325" cy="276050"/>
            </a:xfrm>
            <a:custGeom>
              <a:avLst/>
              <a:gdLst/>
              <a:ahLst/>
              <a:cxnLst/>
              <a:rect l="l" t="t" r="r" b="b"/>
              <a:pathLst>
                <a:path w="4493" h="11042" extrusionOk="0">
                  <a:moveTo>
                    <a:pt x="91" y="1"/>
                  </a:moveTo>
                  <a:cubicBezTo>
                    <a:pt x="42" y="1"/>
                    <a:pt x="0" y="80"/>
                    <a:pt x="40" y="120"/>
                  </a:cubicBezTo>
                  <a:cubicBezTo>
                    <a:pt x="1599" y="1703"/>
                    <a:pt x="2195" y="3656"/>
                    <a:pt x="2742" y="5751"/>
                  </a:cubicBezTo>
                  <a:cubicBezTo>
                    <a:pt x="3219" y="7514"/>
                    <a:pt x="3838" y="9216"/>
                    <a:pt x="4195" y="11002"/>
                  </a:cubicBezTo>
                  <a:cubicBezTo>
                    <a:pt x="4209" y="11030"/>
                    <a:pt x="4227" y="11041"/>
                    <a:pt x="4242" y="11041"/>
                  </a:cubicBezTo>
                  <a:cubicBezTo>
                    <a:pt x="4252" y="11041"/>
                    <a:pt x="4261" y="11036"/>
                    <a:pt x="4266" y="11026"/>
                  </a:cubicBezTo>
                  <a:cubicBezTo>
                    <a:pt x="4493" y="10264"/>
                    <a:pt x="4112" y="9299"/>
                    <a:pt x="3921" y="8573"/>
                  </a:cubicBezTo>
                  <a:cubicBezTo>
                    <a:pt x="3635" y="7466"/>
                    <a:pt x="3326" y="6371"/>
                    <a:pt x="3028" y="5263"/>
                  </a:cubicBezTo>
                  <a:cubicBezTo>
                    <a:pt x="2528" y="3406"/>
                    <a:pt x="1790" y="1144"/>
                    <a:pt x="123" y="13"/>
                  </a:cubicBezTo>
                  <a:cubicBezTo>
                    <a:pt x="112" y="4"/>
                    <a:pt x="102" y="1"/>
                    <a:pt x="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" name="Google Shape;9585;p38">
              <a:extLst>
                <a:ext uri="{FF2B5EF4-FFF2-40B4-BE49-F238E27FC236}">
                  <a16:creationId xmlns:a16="http://schemas.microsoft.com/office/drawing/2014/main" id="{4133C728-2B8F-CA81-A537-B661DBC16F78}"/>
                </a:ext>
              </a:extLst>
            </p:cNvPr>
            <p:cNvSpPr/>
            <p:nvPr/>
          </p:nvSpPr>
          <p:spPr>
            <a:xfrm>
              <a:off x="4692825" y="2625375"/>
              <a:ext cx="167925" cy="355225"/>
            </a:xfrm>
            <a:custGeom>
              <a:avLst/>
              <a:gdLst/>
              <a:ahLst/>
              <a:cxnLst/>
              <a:rect l="l" t="t" r="r" b="b"/>
              <a:pathLst>
                <a:path w="6717" h="14209" extrusionOk="0">
                  <a:moveTo>
                    <a:pt x="593" y="1"/>
                  </a:moveTo>
                  <a:cubicBezTo>
                    <a:pt x="555" y="1"/>
                    <a:pt x="519" y="21"/>
                    <a:pt x="513" y="63"/>
                  </a:cubicBezTo>
                  <a:cubicBezTo>
                    <a:pt x="1" y="2123"/>
                    <a:pt x="656" y="4587"/>
                    <a:pt x="1763" y="6350"/>
                  </a:cubicBezTo>
                  <a:cubicBezTo>
                    <a:pt x="3275" y="8790"/>
                    <a:pt x="6692" y="10886"/>
                    <a:pt x="6002" y="14172"/>
                  </a:cubicBezTo>
                  <a:cubicBezTo>
                    <a:pt x="5994" y="14195"/>
                    <a:pt x="6016" y="14208"/>
                    <a:pt x="6033" y="14208"/>
                  </a:cubicBezTo>
                  <a:cubicBezTo>
                    <a:pt x="6042" y="14208"/>
                    <a:pt x="6049" y="14204"/>
                    <a:pt x="6049" y="14196"/>
                  </a:cubicBezTo>
                  <a:cubicBezTo>
                    <a:pt x="6716" y="11946"/>
                    <a:pt x="5264" y="9921"/>
                    <a:pt x="3906" y="8255"/>
                  </a:cubicBezTo>
                  <a:cubicBezTo>
                    <a:pt x="2906" y="7016"/>
                    <a:pt x="1882" y="5945"/>
                    <a:pt x="1334" y="4433"/>
                  </a:cubicBezTo>
                  <a:cubicBezTo>
                    <a:pt x="811" y="3016"/>
                    <a:pt x="1049" y="1492"/>
                    <a:pt x="692" y="63"/>
                  </a:cubicBezTo>
                  <a:cubicBezTo>
                    <a:pt x="674" y="21"/>
                    <a:pt x="632" y="1"/>
                    <a:pt x="5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6" name="Google Shape;9586;p38">
              <a:extLst>
                <a:ext uri="{FF2B5EF4-FFF2-40B4-BE49-F238E27FC236}">
                  <a16:creationId xmlns:a16="http://schemas.microsoft.com/office/drawing/2014/main" id="{906454F3-FA1B-8DA8-39BD-268EDADCAD7A}"/>
                </a:ext>
              </a:extLst>
            </p:cNvPr>
            <p:cNvSpPr/>
            <p:nvPr/>
          </p:nvSpPr>
          <p:spPr>
            <a:xfrm>
              <a:off x="4777700" y="2759725"/>
              <a:ext cx="115475" cy="196775"/>
            </a:xfrm>
            <a:custGeom>
              <a:avLst/>
              <a:gdLst/>
              <a:ahLst/>
              <a:cxnLst/>
              <a:rect l="l" t="t" r="r" b="b"/>
              <a:pathLst>
                <a:path w="4619" h="7871" extrusionOk="0">
                  <a:moveTo>
                    <a:pt x="149" y="1"/>
                  </a:moveTo>
                  <a:cubicBezTo>
                    <a:pt x="60" y="1"/>
                    <a:pt x="1" y="127"/>
                    <a:pt x="59" y="214"/>
                  </a:cubicBezTo>
                  <a:cubicBezTo>
                    <a:pt x="904" y="1238"/>
                    <a:pt x="1726" y="2261"/>
                    <a:pt x="2428" y="3393"/>
                  </a:cubicBezTo>
                  <a:cubicBezTo>
                    <a:pt x="3131" y="4512"/>
                    <a:pt x="4452" y="6429"/>
                    <a:pt x="3928" y="7798"/>
                  </a:cubicBezTo>
                  <a:cubicBezTo>
                    <a:pt x="3928" y="7844"/>
                    <a:pt x="3968" y="7870"/>
                    <a:pt x="4003" y="7870"/>
                  </a:cubicBezTo>
                  <a:cubicBezTo>
                    <a:pt x="4022" y="7870"/>
                    <a:pt x="4039" y="7862"/>
                    <a:pt x="4047" y="7846"/>
                  </a:cubicBezTo>
                  <a:cubicBezTo>
                    <a:pt x="4619" y="6643"/>
                    <a:pt x="3857" y="5190"/>
                    <a:pt x="3321" y="4107"/>
                  </a:cubicBezTo>
                  <a:cubicBezTo>
                    <a:pt x="2642" y="2726"/>
                    <a:pt x="1547" y="892"/>
                    <a:pt x="214" y="23"/>
                  </a:cubicBezTo>
                  <a:cubicBezTo>
                    <a:pt x="191" y="7"/>
                    <a:pt x="169" y="1"/>
                    <a:pt x="1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" name="Google Shape;9587;p38">
              <a:extLst>
                <a:ext uri="{FF2B5EF4-FFF2-40B4-BE49-F238E27FC236}">
                  <a16:creationId xmlns:a16="http://schemas.microsoft.com/office/drawing/2014/main" id="{B8FF2841-2A62-B9C2-A897-8BD0AC328145}"/>
                </a:ext>
              </a:extLst>
            </p:cNvPr>
            <p:cNvSpPr/>
            <p:nvPr/>
          </p:nvSpPr>
          <p:spPr>
            <a:xfrm>
              <a:off x="4731225" y="2579650"/>
              <a:ext cx="105025" cy="264225"/>
            </a:xfrm>
            <a:custGeom>
              <a:avLst/>
              <a:gdLst/>
              <a:ahLst/>
              <a:cxnLst/>
              <a:rect l="l" t="t" r="r" b="b"/>
              <a:pathLst>
                <a:path w="4201" h="10569" extrusionOk="0">
                  <a:moveTo>
                    <a:pt x="559" y="0"/>
                  </a:moveTo>
                  <a:cubicBezTo>
                    <a:pt x="498" y="0"/>
                    <a:pt x="436" y="33"/>
                    <a:pt x="429" y="94"/>
                  </a:cubicBezTo>
                  <a:cubicBezTo>
                    <a:pt x="84" y="1856"/>
                    <a:pt x="1" y="3833"/>
                    <a:pt x="680" y="5512"/>
                  </a:cubicBezTo>
                  <a:cubicBezTo>
                    <a:pt x="1442" y="7369"/>
                    <a:pt x="3120" y="8726"/>
                    <a:pt x="4037" y="10524"/>
                  </a:cubicBezTo>
                  <a:cubicBezTo>
                    <a:pt x="4045" y="10555"/>
                    <a:pt x="4067" y="10569"/>
                    <a:pt x="4091" y="10569"/>
                  </a:cubicBezTo>
                  <a:cubicBezTo>
                    <a:pt x="4141" y="10569"/>
                    <a:pt x="4200" y="10513"/>
                    <a:pt x="4168" y="10441"/>
                  </a:cubicBezTo>
                  <a:cubicBezTo>
                    <a:pt x="3418" y="8893"/>
                    <a:pt x="2251" y="7643"/>
                    <a:pt x="1358" y="6202"/>
                  </a:cubicBezTo>
                  <a:cubicBezTo>
                    <a:pt x="60" y="4131"/>
                    <a:pt x="977" y="2249"/>
                    <a:pt x="680" y="94"/>
                  </a:cubicBezTo>
                  <a:cubicBezTo>
                    <a:pt x="674" y="30"/>
                    <a:pt x="617" y="0"/>
                    <a:pt x="5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" name="Google Shape;9588;p38">
              <a:extLst>
                <a:ext uri="{FF2B5EF4-FFF2-40B4-BE49-F238E27FC236}">
                  <a16:creationId xmlns:a16="http://schemas.microsoft.com/office/drawing/2014/main" id="{8B0255EC-4FA3-DDCA-35A7-9949178E93FD}"/>
                </a:ext>
              </a:extLst>
            </p:cNvPr>
            <p:cNvSpPr/>
            <p:nvPr/>
          </p:nvSpPr>
          <p:spPr>
            <a:xfrm>
              <a:off x="4758025" y="2711025"/>
              <a:ext cx="145575" cy="166750"/>
            </a:xfrm>
            <a:custGeom>
              <a:avLst/>
              <a:gdLst/>
              <a:ahLst/>
              <a:cxnLst/>
              <a:rect l="l" t="t" r="r" b="b"/>
              <a:pathLst>
                <a:path w="5823" h="6670" extrusionOk="0">
                  <a:moveTo>
                    <a:pt x="343" y="0"/>
                  </a:moveTo>
                  <a:cubicBezTo>
                    <a:pt x="294" y="0"/>
                    <a:pt x="246" y="32"/>
                    <a:pt x="239" y="78"/>
                  </a:cubicBezTo>
                  <a:cubicBezTo>
                    <a:pt x="0" y="1066"/>
                    <a:pt x="1405" y="2031"/>
                    <a:pt x="2060" y="2531"/>
                  </a:cubicBezTo>
                  <a:cubicBezTo>
                    <a:pt x="3453" y="3614"/>
                    <a:pt x="5453" y="4602"/>
                    <a:pt x="5513" y="6626"/>
                  </a:cubicBezTo>
                  <a:cubicBezTo>
                    <a:pt x="5519" y="6655"/>
                    <a:pt x="5549" y="6670"/>
                    <a:pt x="5579" y="6670"/>
                  </a:cubicBezTo>
                  <a:cubicBezTo>
                    <a:pt x="5611" y="6670"/>
                    <a:pt x="5644" y="6652"/>
                    <a:pt x="5644" y="6615"/>
                  </a:cubicBezTo>
                  <a:cubicBezTo>
                    <a:pt x="5823" y="5150"/>
                    <a:pt x="4953" y="4186"/>
                    <a:pt x="3906" y="3305"/>
                  </a:cubicBezTo>
                  <a:cubicBezTo>
                    <a:pt x="3263" y="2769"/>
                    <a:pt x="2560" y="2340"/>
                    <a:pt x="1917" y="1816"/>
                  </a:cubicBezTo>
                  <a:cubicBezTo>
                    <a:pt x="1286" y="1292"/>
                    <a:pt x="989" y="566"/>
                    <a:pt x="417" y="30"/>
                  </a:cubicBezTo>
                  <a:cubicBezTo>
                    <a:pt x="396" y="10"/>
                    <a:pt x="369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9" name="Google Shape;9589;p38">
              <a:extLst>
                <a:ext uri="{FF2B5EF4-FFF2-40B4-BE49-F238E27FC236}">
                  <a16:creationId xmlns:a16="http://schemas.microsoft.com/office/drawing/2014/main" id="{42C627D0-8343-E9CA-417D-69B2C9FBD2FC}"/>
                </a:ext>
              </a:extLst>
            </p:cNvPr>
            <p:cNvSpPr/>
            <p:nvPr/>
          </p:nvSpPr>
          <p:spPr>
            <a:xfrm>
              <a:off x="4770825" y="2598275"/>
              <a:ext cx="119875" cy="199500"/>
            </a:xfrm>
            <a:custGeom>
              <a:avLst/>
              <a:gdLst/>
              <a:ahLst/>
              <a:cxnLst/>
              <a:rect l="l" t="t" r="r" b="b"/>
              <a:pathLst>
                <a:path w="4795" h="7980" extrusionOk="0">
                  <a:moveTo>
                    <a:pt x="570" y="1"/>
                  </a:moveTo>
                  <a:cubicBezTo>
                    <a:pt x="478" y="1"/>
                    <a:pt x="376" y="68"/>
                    <a:pt x="369" y="171"/>
                  </a:cubicBezTo>
                  <a:cubicBezTo>
                    <a:pt x="0" y="3409"/>
                    <a:pt x="2632" y="5945"/>
                    <a:pt x="4775" y="7969"/>
                  </a:cubicBezTo>
                  <a:cubicBezTo>
                    <a:pt x="4778" y="7977"/>
                    <a:pt x="4782" y="7980"/>
                    <a:pt x="4785" y="7980"/>
                  </a:cubicBezTo>
                  <a:cubicBezTo>
                    <a:pt x="4792" y="7980"/>
                    <a:pt x="4795" y="7966"/>
                    <a:pt x="4787" y="7957"/>
                  </a:cubicBezTo>
                  <a:cubicBezTo>
                    <a:pt x="3751" y="6850"/>
                    <a:pt x="2703" y="5731"/>
                    <a:pt x="1905" y="4445"/>
                  </a:cubicBezTo>
                  <a:cubicBezTo>
                    <a:pt x="1048" y="3076"/>
                    <a:pt x="965" y="1671"/>
                    <a:pt x="715" y="123"/>
                  </a:cubicBezTo>
                  <a:cubicBezTo>
                    <a:pt x="700" y="37"/>
                    <a:pt x="637" y="1"/>
                    <a:pt x="5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0" name="Google Shape;9590;p38">
              <a:extLst>
                <a:ext uri="{FF2B5EF4-FFF2-40B4-BE49-F238E27FC236}">
                  <a16:creationId xmlns:a16="http://schemas.microsoft.com/office/drawing/2014/main" id="{58AA4BD3-9944-1E11-E737-83A972E06CC9}"/>
                </a:ext>
              </a:extLst>
            </p:cNvPr>
            <p:cNvSpPr/>
            <p:nvPr/>
          </p:nvSpPr>
          <p:spPr>
            <a:xfrm>
              <a:off x="4810175" y="2636750"/>
              <a:ext cx="93325" cy="131750"/>
            </a:xfrm>
            <a:custGeom>
              <a:avLst/>
              <a:gdLst/>
              <a:ahLst/>
              <a:cxnLst/>
              <a:rect l="l" t="t" r="r" b="b"/>
              <a:pathLst>
                <a:path w="3733" h="5270" extrusionOk="0">
                  <a:moveTo>
                    <a:pt x="151" y="0"/>
                  </a:moveTo>
                  <a:cubicBezTo>
                    <a:pt x="72" y="0"/>
                    <a:pt x="0" y="77"/>
                    <a:pt x="46" y="168"/>
                  </a:cubicBezTo>
                  <a:cubicBezTo>
                    <a:pt x="1141" y="1918"/>
                    <a:pt x="2582" y="3454"/>
                    <a:pt x="3653" y="5252"/>
                  </a:cubicBezTo>
                  <a:cubicBezTo>
                    <a:pt x="3666" y="5264"/>
                    <a:pt x="3680" y="5269"/>
                    <a:pt x="3692" y="5269"/>
                  </a:cubicBezTo>
                  <a:cubicBezTo>
                    <a:pt x="3715" y="5269"/>
                    <a:pt x="3732" y="5251"/>
                    <a:pt x="3725" y="5228"/>
                  </a:cubicBezTo>
                  <a:cubicBezTo>
                    <a:pt x="2927" y="3394"/>
                    <a:pt x="1843" y="1275"/>
                    <a:pt x="224" y="25"/>
                  </a:cubicBezTo>
                  <a:cubicBezTo>
                    <a:pt x="201" y="8"/>
                    <a:pt x="176" y="0"/>
                    <a:pt x="1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1" name="Google Shape;9591;p38">
              <a:extLst>
                <a:ext uri="{FF2B5EF4-FFF2-40B4-BE49-F238E27FC236}">
                  <a16:creationId xmlns:a16="http://schemas.microsoft.com/office/drawing/2014/main" id="{D63C4C56-1D0D-7896-21D6-E90F07EA44D8}"/>
                </a:ext>
              </a:extLst>
            </p:cNvPr>
            <p:cNvSpPr/>
            <p:nvPr/>
          </p:nvSpPr>
          <p:spPr>
            <a:xfrm>
              <a:off x="4798500" y="2575600"/>
              <a:ext cx="104200" cy="152050"/>
            </a:xfrm>
            <a:custGeom>
              <a:avLst/>
              <a:gdLst/>
              <a:ahLst/>
              <a:cxnLst/>
              <a:rect l="l" t="t" r="r" b="b"/>
              <a:pathLst>
                <a:path w="4168" h="6082" extrusionOk="0">
                  <a:moveTo>
                    <a:pt x="121" y="1"/>
                  </a:moveTo>
                  <a:cubicBezTo>
                    <a:pt x="59" y="1"/>
                    <a:pt x="1" y="83"/>
                    <a:pt x="48" y="149"/>
                  </a:cubicBezTo>
                  <a:cubicBezTo>
                    <a:pt x="1227" y="2042"/>
                    <a:pt x="3727" y="3638"/>
                    <a:pt x="3906" y="6019"/>
                  </a:cubicBezTo>
                  <a:cubicBezTo>
                    <a:pt x="3906" y="6061"/>
                    <a:pt x="3939" y="6081"/>
                    <a:pt x="3971" y="6081"/>
                  </a:cubicBezTo>
                  <a:cubicBezTo>
                    <a:pt x="4004" y="6081"/>
                    <a:pt x="4037" y="6061"/>
                    <a:pt x="4037" y="6019"/>
                  </a:cubicBezTo>
                  <a:cubicBezTo>
                    <a:pt x="4168" y="3781"/>
                    <a:pt x="1834" y="1256"/>
                    <a:pt x="167" y="18"/>
                  </a:cubicBezTo>
                  <a:cubicBezTo>
                    <a:pt x="153" y="6"/>
                    <a:pt x="137" y="1"/>
                    <a:pt x="12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34" name="Google Shape;9592;p38">
              <a:extLst>
                <a:ext uri="{FF2B5EF4-FFF2-40B4-BE49-F238E27FC236}">
                  <a16:creationId xmlns:a16="http://schemas.microsoft.com/office/drawing/2014/main" id="{397D7DFD-ACDE-7834-5586-A80058EABD86}"/>
                </a:ext>
              </a:extLst>
            </p:cNvPr>
            <p:cNvSpPr/>
            <p:nvPr/>
          </p:nvSpPr>
          <p:spPr>
            <a:xfrm>
              <a:off x="4720250" y="2527700"/>
              <a:ext cx="177400" cy="200625"/>
            </a:xfrm>
            <a:custGeom>
              <a:avLst/>
              <a:gdLst/>
              <a:ahLst/>
              <a:cxnLst/>
              <a:rect l="l" t="t" r="r" b="b"/>
              <a:pathLst>
                <a:path w="7096" h="8025" extrusionOk="0">
                  <a:moveTo>
                    <a:pt x="209" y="1"/>
                  </a:moveTo>
                  <a:cubicBezTo>
                    <a:pt x="68" y="1"/>
                    <a:pt x="0" y="169"/>
                    <a:pt x="142" y="267"/>
                  </a:cubicBezTo>
                  <a:cubicBezTo>
                    <a:pt x="2690" y="2065"/>
                    <a:pt x="6619" y="4434"/>
                    <a:pt x="6929" y="7935"/>
                  </a:cubicBezTo>
                  <a:cubicBezTo>
                    <a:pt x="6923" y="7994"/>
                    <a:pt x="6964" y="8024"/>
                    <a:pt x="7008" y="8024"/>
                  </a:cubicBezTo>
                  <a:cubicBezTo>
                    <a:pt x="7051" y="8024"/>
                    <a:pt x="7095" y="7994"/>
                    <a:pt x="7095" y="7935"/>
                  </a:cubicBezTo>
                  <a:cubicBezTo>
                    <a:pt x="7084" y="6149"/>
                    <a:pt x="5976" y="4625"/>
                    <a:pt x="4845" y="3339"/>
                  </a:cubicBezTo>
                  <a:cubicBezTo>
                    <a:pt x="3750" y="2101"/>
                    <a:pt x="1928" y="339"/>
                    <a:pt x="249" y="5"/>
                  </a:cubicBezTo>
                  <a:cubicBezTo>
                    <a:pt x="235" y="2"/>
                    <a:pt x="222" y="1"/>
                    <a:pt x="2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35" name="Google Shape;9593;p38">
              <a:extLst>
                <a:ext uri="{FF2B5EF4-FFF2-40B4-BE49-F238E27FC236}">
                  <a16:creationId xmlns:a16="http://schemas.microsoft.com/office/drawing/2014/main" id="{6512F6DD-E68A-E5B6-EAAB-2A7195731022}"/>
                </a:ext>
              </a:extLst>
            </p:cNvPr>
            <p:cNvSpPr/>
            <p:nvPr/>
          </p:nvSpPr>
          <p:spPr>
            <a:xfrm>
              <a:off x="4753825" y="2473750"/>
              <a:ext cx="151375" cy="185175"/>
            </a:xfrm>
            <a:custGeom>
              <a:avLst/>
              <a:gdLst/>
              <a:ahLst/>
              <a:cxnLst/>
              <a:rect l="l" t="t" r="r" b="b"/>
              <a:pathLst>
                <a:path w="6055" h="7407" extrusionOk="0">
                  <a:moveTo>
                    <a:pt x="154" y="0"/>
                  </a:moveTo>
                  <a:cubicBezTo>
                    <a:pt x="78" y="0"/>
                    <a:pt x="0" y="82"/>
                    <a:pt x="26" y="175"/>
                  </a:cubicBezTo>
                  <a:cubicBezTo>
                    <a:pt x="883" y="3021"/>
                    <a:pt x="3788" y="5473"/>
                    <a:pt x="5907" y="7402"/>
                  </a:cubicBezTo>
                  <a:cubicBezTo>
                    <a:pt x="5916" y="7405"/>
                    <a:pt x="5925" y="7406"/>
                    <a:pt x="5933" y="7406"/>
                  </a:cubicBezTo>
                  <a:cubicBezTo>
                    <a:pt x="5997" y="7406"/>
                    <a:pt x="6055" y="7335"/>
                    <a:pt x="6002" y="7283"/>
                  </a:cubicBezTo>
                  <a:cubicBezTo>
                    <a:pt x="4919" y="6152"/>
                    <a:pt x="3907" y="4973"/>
                    <a:pt x="2919" y="3747"/>
                  </a:cubicBezTo>
                  <a:cubicBezTo>
                    <a:pt x="1954" y="2556"/>
                    <a:pt x="1240" y="1175"/>
                    <a:pt x="240" y="44"/>
                  </a:cubicBezTo>
                  <a:cubicBezTo>
                    <a:pt x="216" y="13"/>
                    <a:pt x="185" y="0"/>
                    <a:pt x="1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36" name="Google Shape;9594;p38">
              <a:extLst>
                <a:ext uri="{FF2B5EF4-FFF2-40B4-BE49-F238E27FC236}">
                  <a16:creationId xmlns:a16="http://schemas.microsoft.com/office/drawing/2014/main" id="{771D89C8-EE18-65D8-C2D3-EE2146228CC7}"/>
                </a:ext>
              </a:extLst>
            </p:cNvPr>
            <p:cNvSpPr/>
            <p:nvPr/>
          </p:nvSpPr>
          <p:spPr>
            <a:xfrm>
              <a:off x="4829100" y="2534825"/>
              <a:ext cx="95250" cy="148600"/>
            </a:xfrm>
            <a:custGeom>
              <a:avLst/>
              <a:gdLst/>
              <a:ahLst/>
              <a:cxnLst/>
              <a:rect l="l" t="t" r="r" b="b"/>
              <a:pathLst>
                <a:path w="3810" h="5944" extrusionOk="0">
                  <a:moveTo>
                    <a:pt x="81" y="1"/>
                  </a:moveTo>
                  <a:cubicBezTo>
                    <a:pt x="40" y="1"/>
                    <a:pt x="0" y="45"/>
                    <a:pt x="27" y="89"/>
                  </a:cubicBezTo>
                  <a:cubicBezTo>
                    <a:pt x="1396" y="1983"/>
                    <a:pt x="2634" y="3804"/>
                    <a:pt x="3658" y="5912"/>
                  </a:cubicBezTo>
                  <a:cubicBezTo>
                    <a:pt x="3673" y="5934"/>
                    <a:pt x="3695" y="5944"/>
                    <a:pt x="3716" y="5944"/>
                  </a:cubicBezTo>
                  <a:cubicBezTo>
                    <a:pt x="3762" y="5944"/>
                    <a:pt x="3809" y="5901"/>
                    <a:pt x="3801" y="5852"/>
                  </a:cubicBezTo>
                  <a:cubicBezTo>
                    <a:pt x="3242" y="3709"/>
                    <a:pt x="1682" y="1542"/>
                    <a:pt x="122" y="18"/>
                  </a:cubicBezTo>
                  <a:cubicBezTo>
                    <a:pt x="110" y="6"/>
                    <a:pt x="95" y="1"/>
                    <a:pt x="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37" name="Google Shape;9595;p38">
              <a:extLst>
                <a:ext uri="{FF2B5EF4-FFF2-40B4-BE49-F238E27FC236}">
                  <a16:creationId xmlns:a16="http://schemas.microsoft.com/office/drawing/2014/main" id="{F7B9B2DD-24C0-35F1-1902-1F439D2FE0DB}"/>
                </a:ext>
              </a:extLst>
            </p:cNvPr>
            <p:cNvSpPr/>
            <p:nvPr/>
          </p:nvSpPr>
          <p:spPr>
            <a:xfrm>
              <a:off x="4781100" y="2482425"/>
              <a:ext cx="144400" cy="167000"/>
            </a:xfrm>
            <a:custGeom>
              <a:avLst/>
              <a:gdLst/>
              <a:ahLst/>
              <a:cxnLst/>
              <a:rect l="l" t="t" r="r" b="b"/>
              <a:pathLst>
                <a:path w="5776" h="6680" extrusionOk="0">
                  <a:moveTo>
                    <a:pt x="124" y="1"/>
                  </a:moveTo>
                  <a:cubicBezTo>
                    <a:pt x="54" y="1"/>
                    <a:pt x="0" y="81"/>
                    <a:pt x="54" y="161"/>
                  </a:cubicBezTo>
                  <a:cubicBezTo>
                    <a:pt x="1804" y="2412"/>
                    <a:pt x="3852" y="4376"/>
                    <a:pt x="5566" y="6650"/>
                  </a:cubicBezTo>
                  <a:cubicBezTo>
                    <a:pt x="5586" y="6670"/>
                    <a:pt x="5613" y="6679"/>
                    <a:pt x="5639" y="6679"/>
                  </a:cubicBezTo>
                  <a:cubicBezTo>
                    <a:pt x="5707" y="6679"/>
                    <a:pt x="5776" y="6620"/>
                    <a:pt x="5733" y="6543"/>
                  </a:cubicBezTo>
                  <a:cubicBezTo>
                    <a:pt x="4423" y="4138"/>
                    <a:pt x="2352" y="1709"/>
                    <a:pt x="197" y="30"/>
                  </a:cubicBezTo>
                  <a:cubicBezTo>
                    <a:pt x="173" y="10"/>
                    <a:pt x="147" y="1"/>
                    <a:pt x="1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38" name="Google Shape;9596;p38">
              <a:extLst>
                <a:ext uri="{FF2B5EF4-FFF2-40B4-BE49-F238E27FC236}">
                  <a16:creationId xmlns:a16="http://schemas.microsoft.com/office/drawing/2014/main" id="{907BB4BE-5470-B2D2-3631-BA4D766DA77D}"/>
                </a:ext>
              </a:extLst>
            </p:cNvPr>
            <p:cNvSpPr/>
            <p:nvPr/>
          </p:nvSpPr>
          <p:spPr>
            <a:xfrm>
              <a:off x="4749500" y="2413925"/>
              <a:ext cx="154200" cy="182075"/>
            </a:xfrm>
            <a:custGeom>
              <a:avLst/>
              <a:gdLst/>
              <a:ahLst/>
              <a:cxnLst/>
              <a:rect l="l" t="t" r="r" b="b"/>
              <a:pathLst>
                <a:path w="6168" h="7283" extrusionOk="0">
                  <a:moveTo>
                    <a:pt x="196" y="0"/>
                  </a:moveTo>
                  <a:cubicBezTo>
                    <a:pt x="90" y="0"/>
                    <a:pt x="0" y="137"/>
                    <a:pt x="91" y="246"/>
                  </a:cubicBezTo>
                  <a:cubicBezTo>
                    <a:pt x="2080" y="2604"/>
                    <a:pt x="4199" y="4806"/>
                    <a:pt x="6068" y="7259"/>
                  </a:cubicBezTo>
                  <a:cubicBezTo>
                    <a:pt x="6085" y="7276"/>
                    <a:pt x="6103" y="7282"/>
                    <a:pt x="6118" y="7282"/>
                  </a:cubicBezTo>
                  <a:cubicBezTo>
                    <a:pt x="6147" y="7282"/>
                    <a:pt x="6167" y="7259"/>
                    <a:pt x="6152" y="7235"/>
                  </a:cubicBezTo>
                  <a:cubicBezTo>
                    <a:pt x="4401" y="4711"/>
                    <a:pt x="2532" y="2151"/>
                    <a:pt x="294" y="44"/>
                  </a:cubicBezTo>
                  <a:cubicBezTo>
                    <a:pt x="263" y="13"/>
                    <a:pt x="229" y="0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39" name="Google Shape;9597;p38">
              <a:extLst>
                <a:ext uri="{FF2B5EF4-FFF2-40B4-BE49-F238E27FC236}">
                  <a16:creationId xmlns:a16="http://schemas.microsoft.com/office/drawing/2014/main" id="{DFD1042F-F59B-AB6A-2CD0-E7AEBD9037D5}"/>
                </a:ext>
              </a:extLst>
            </p:cNvPr>
            <p:cNvSpPr/>
            <p:nvPr/>
          </p:nvSpPr>
          <p:spPr>
            <a:xfrm>
              <a:off x="4740275" y="2385200"/>
              <a:ext cx="178800" cy="211450"/>
            </a:xfrm>
            <a:custGeom>
              <a:avLst/>
              <a:gdLst/>
              <a:ahLst/>
              <a:cxnLst/>
              <a:rect l="l" t="t" r="r" b="b"/>
              <a:pathLst>
                <a:path w="7152" h="8458" extrusionOk="0">
                  <a:moveTo>
                    <a:pt x="187" y="1"/>
                  </a:moveTo>
                  <a:cubicBezTo>
                    <a:pt x="81" y="1"/>
                    <a:pt x="1" y="126"/>
                    <a:pt x="91" y="217"/>
                  </a:cubicBezTo>
                  <a:cubicBezTo>
                    <a:pt x="1199" y="1455"/>
                    <a:pt x="2651" y="2419"/>
                    <a:pt x="3842" y="3598"/>
                  </a:cubicBezTo>
                  <a:cubicBezTo>
                    <a:pt x="5092" y="4848"/>
                    <a:pt x="6818" y="6551"/>
                    <a:pt x="7021" y="8408"/>
                  </a:cubicBezTo>
                  <a:cubicBezTo>
                    <a:pt x="7027" y="8439"/>
                    <a:pt x="7059" y="8457"/>
                    <a:pt x="7089" y="8457"/>
                  </a:cubicBezTo>
                  <a:cubicBezTo>
                    <a:pt x="7115" y="8457"/>
                    <a:pt x="7140" y="8442"/>
                    <a:pt x="7140" y="8408"/>
                  </a:cubicBezTo>
                  <a:cubicBezTo>
                    <a:pt x="7152" y="6741"/>
                    <a:pt x="5985" y="5324"/>
                    <a:pt x="4973" y="4122"/>
                  </a:cubicBezTo>
                  <a:cubicBezTo>
                    <a:pt x="3747" y="2681"/>
                    <a:pt x="2020" y="800"/>
                    <a:pt x="246" y="14"/>
                  </a:cubicBezTo>
                  <a:cubicBezTo>
                    <a:pt x="226" y="5"/>
                    <a:pt x="206" y="1"/>
                    <a:pt x="1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0" name="Google Shape;9598;p38">
              <a:extLst>
                <a:ext uri="{FF2B5EF4-FFF2-40B4-BE49-F238E27FC236}">
                  <a16:creationId xmlns:a16="http://schemas.microsoft.com/office/drawing/2014/main" id="{19385852-5FDC-50C0-4F56-A47DA2282C98}"/>
                </a:ext>
              </a:extLst>
            </p:cNvPr>
            <p:cNvSpPr/>
            <p:nvPr/>
          </p:nvSpPr>
          <p:spPr>
            <a:xfrm>
              <a:off x="4748050" y="2353125"/>
              <a:ext cx="175800" cy="191525"/>
            </a:xfrm>
            <a:custGeom>
              <a:avLst/>
              <a:gdLst/>
              <a:ahLst/>
              <a:cxnLst/>
              <a:rect l="l" t="t" r="r" b="b"/>
              <a:pathLst>
                <a:path w="7032" h="7661" extrusionOk="0">
                  <a:moveTo>
                    <a:pt x="155" y="1"/>
                  </a:moveTo>
                  <a:cubicBezTo>
                    <a:pt x="64" y="1"/>
                    <a:pt x="1" y="127"/>
                    <a:pt x="78" y="214"/>
                  </a:cubicBezTo>
                  <a:cubicBezTo>
                    <a:pt x="2483" y="2643"/>
                    <a:pt x="5198" y="4619"/>
                    <a:pt x="6924" y="7643"/>
                  </a:cubicBezTo>
                  <a:cubicBezTo>
                    <a:pt x="6932" y="7655"/>
                    <a:pt x="6948" y="7660"/>
                    <a:pt x="6964" y="7660"/>
                  </a:cubicBezTo>
                  <a:cubicBezTo>
                    <a:pt x="6997" y="7660"/>
                    <a:pt x="7031" y="7639"/>
                    <a:pt x="7007" y="7607"/>
                  </a:cubicBezTo>
                  <a:cubicBezTo>
                    <a:pt x="5686" y="4488"/>
                    <a:pt x="3055" y="1845"/>
                    <a:pt x="221" y="23"/>
                  </a:cubicBezTo>
                  <a:cubicBezTo>
                    <a:pt x="198" y="7"/>
                    <a:pt x="176" y="1"/>
                    <a:pt x="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1" name="Google Shape;9599;p38">
              <a:extLst>
                <a:ext uri="{FF2B5EF4-FFF2-40B4-BE49-F238E27FC236}">
                  <a16:creationId xmlns:a16="http://schemas.microsoft.com/office/drawing/2014/main" id="{870320BB-6E30-53A4-4007-9A67BEDCD672}"/>
                </a:ext>
              </a:extLst>
            </p:cNvPr>
            <p:cNvSpPr/>
            <p:nvPr/>
          </p:nvSpPr>
          <p:spPr>
            <a:xfrm>
              <a:off x="4752225" y="2309725"/>
              <a:ext cx="168275" cy="184700"/>
            </a:xfrm>
            <a:custGeom>
              <a:avLst/>
              <a:gdLst/>
              <a:ahLst/>
              <a:cxnLst/>
              <a:rect l="l" t="t" r="r" b="b"/>
              <a:pathLst>
                <a:path w="6731" h="7388" extrusionOk="0">
                  <a:moveTo>
                    <a:pt x="105" y="1"/>
                  </a:moveTo>
                  <a:cubicBezTo>
                    <a:pt x="53" y="1"/>
                    <a:pt x="1" y="67"/>
                    <a:pt x="18" y="128"/>
                  </a:cubicBezTo>
                  <a:cubicBezTo>
                    <a:pt x="1506" y="3021"/>
                    <a:pt x="4400" y="4974"/>
                    <a:pt x="6531" y="7367"/>
                  </a:cubicBezTo>
                  <a:cubicBezTo>
                    <a:pt x="6547" y="7381"/>
                    <a:pt x="6566" y="7388"/>
                    <a:pt x="6585" y="7388"/>
                  </a:cubicBezTo>
                  <a:cubicBezTo>
                    <a:pt x="6658" y="7388"/>
                    <a:pt x="6731" y="7288"/>
                    <a:pt x="6674" y="7212"/>
                  </a:cubicBezTo>
                  <a:cubicBezTo>
                    <a:pt x="4602" y="4712"/>
                    <a:pt x="2209" y="2545"/>
                    <a:pt x="161" y="33"/>
                  </a:cubicBezTo>
                  <a:cubicBezTo>
                    <a:pt x="145" y="10"/>
                    <a:pt x="125" y="1"/>
                    <a:pt x="1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2" name="Google Shape;9600;p38">
              <a:extLst>
                <a:ext uri="{FF2B5EF4-FFF2-40B4-BE49-F238E27FC236}">
                  <a16:creationId xmlns:a16="http://schemas.microsoft.com/office/drawing/2014/main" id="{B50A7FE4-4452-5880-7932-F56E9BBE299D}"/>
                </a:ext>
              </a:extLst>
            </p:cNvPr>
            <p:cNvSpPr/>
            <p:nvPr/>
          </p:nvSpPr>
          <p:spPr>
            <a:xfrm>
              <a:off x="4716175" y="2270575"/>
              <a:ext cx="202300" cy="224725"/>
            </a:xfrm>
            <a:custGeom>
              <a:avLst/>
              <a:gdLst/>
              <a:ahLst/>
              <a:cxnLst/>
              <a:rect l="l" t="t" r="r" b="b"/>
              <a:pathLst>
                <a:path w="8092" h="8989" extrusionOk="0">
                  <a:moveTo>
                    <a:pt x="260" y="1"/>
                  </a:moveTo>
                  <a:cubicBezTo>
                    <a:pt x="125" y="1"/>
                    <a:pt x="1" y="170"/>
                    <a:pt x="139" y="289"/>
                  </a:cubicBezTo>
                  <a:cubicBezTo>
                    <a:pt x="3032" y="2861"/>
                    <a:pt x="7616" y="4552"/>
                    <a:pt x="7997" y="8933"/>
                  </a:cubicBezTo>
                  <a:cubicBezTo>
                    <a:pt x="7997" y="8970"/>
                    <a:pt x="8023" y="8988"/>
                    <a:pt x="8048" y="8988"/>
                  </a:cubicBezTo>
                  <a:cubicBezTo>
                    <a:pt x="8070" y="8988"/>
                    <a:pt x="8092" y="8973"/>
                    <a:pt x="8092" y="8945"/>
                  </a:cubicBezTo>
                  <a:cubicBezTo>
                    <a:pt x="7997" y="4409"/>
                    <a:pt x="3282" y="2670"/>
                    <a:pt x="377" y="51"/>
                  </a:cubicBezTo>
                  <a:cubicBezTo>
                    <a:pt x="341" y="16"/>
                    <a:pt x="300" y="1"/>
                    <a:pt x="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3" name="Google Shape;9601;p38">
              <a:extLst>
                <a:ext uri="{FF2B5EF4-FFF2-40B4-BE49-F238E27FC236}">
                  <a16:creationId xmlns:a16="http://schemas.microsoft.com/office/drawing/2014/main" id="{DC339DFD-C4DD-405D-D74F-8720980280EE}"/>
                </a:ext>
              </a:extLst>
            </p:cNvPr>
            <p:cNvSpPr/>
            <p:nvPr/>
          </p:nvSpPr>
          <p:spPr>
            <a:xfrm>
              <a:off x="4728075" y="2181425"/>
              <a:ext cx="85325" cy="132750"/>
            </a:xfrm>
            <a:custGeom>
              <a:avLst/>
              <a:gdLst/>
              <a:ahLst/>
              <a:cxnLst/>
              <a:rect l="l" t="t" r="r" b="b"/>
              <a:pathLst>
                <a:path w="3413" h="5310" extrusionOk="0">
                  <a:moveTo>
                    <a:pt x="84" y="1"/>
                  </a:moveTo>
                  <a:cubicBezTo>
                    <a:pt x="44" y="1"/>
                    <a:pt x="0" y="36"/>
                    <a:pt x="8" y="81"/>
                  </a:cubicBezTo>
                  <a:cubicBezTo>
                    <a:pt x="79" y="1152"/>
                    <a:pt x="758" y="2045"/>
                    <a:pt x="1317" y="2926"/>
                  </a:cubicBezTo>
                  <a:cubicBezTo>
                    <a:pt x="1544" y="3284"/>
                    <a:pt x="3175" y="4808"/>
                    <a:pt x="2949" y="5165"/>
                  </a:cubicBezTo>
                  <a:cubicBezTo>
                    <a:pt x="2892" y="5245"/>
                    <a:pt x="2956" y="5309"/>
                    <a:pt x="3025" y="5309"/>
                  </a:cubicBezTo>
                  <a:cubicBezTo>
                    <a:pt x="3058" y="5309"/>
                    <a:pt x="3092" y="5295"/>
                    <a:pt x="3115" y="5260"/>
                  </a:cubicBezTo>
                  <a:cubicBezTo>
                    <a:pt x="3413" y="4843"/>
                    <a:pt x="2496" y="3927"/>
                    <a:pt x="2282" y="3641"/>
                  </a:cubicBezTo>
                  <a:cubicBezTo>
                    <a:pt x="1425" y="2510"/>
                    <a:pt x="722" y="1355"/>
                    <a:pt x="139" y="45"/>
                  </a:cubicBezTo>
                  <a:cubicBezTo>
                    <a:pt x="130" y="14"/>
                    <a:pt x="107" y="1"/>
                    <a:pt x="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4" name="Google Shape;9602;p38">
              <a:extLst>
                <a:ext uri="{FF2B5EF4-FFF2-40B4-BE49-F238E27FC236}">
                  <a16:creationId xmlns:a16="http://schemas.microsoft.com/office/drawing/2014/main" id="{B231295A-748B-DB9B-C571-51933D8B7113}"/>
                </a:ext>
              </a:extLst>
            </p:cNvPr>
            <p:cNvSpPr/>
            <p:nvPr/>
          </p:nvSpPr>
          <p:spPr>
            <a:xfrm>
              <a:off x="4827975" y="2339100"/>
              <a:ext cx="121475" cy="151275"/>
            </a:xfrm>
            <a:custGeom>
              <a:avLst/>
              <a:gdLst/>
              <a:ahLst/>
              <a:cxnLst/>
              <a:rect l="l" t="t" r="r" b="b"/>
              <a:pathLst>
                <a:path w="4859" h="6051" extrusionOk="0">
                  <a:moveTo>
                    <a:pt x="120" y="1"/>
                  </a:moveTo>
                  <a:cubicBezTo>
                    <a:pt x="48" y="1"/>
                    <a:pt x="1" y="85"/>
                    <a:pt x="60" y="144"/>
                  </a:cubicBezTo>
                  <a:cubicBezTo>
                    <a:pt x="881" y="1013"/>
                    <a:pt x="1739" y="1811"/>
                    <a:pt x="2501" y="2727"/>
                  </a:cubicBezTo>
                  <a:cubicBezTo>
                    <a:pt x="3394" y="3775"/>
                    <a:pt x="3846" y="4882"/>
                    <a:pt x="4525" y="6025"/>
                  </a:cubicBezTo>
                  <a:cubicBezTo>
                    <a:pt x="4530" y="6042"/>
                    <a:pt x="4544" y="6051"/>
                    <a:pt x="4557" y="6051"/>
                  </a:cubicBezTo>
                  <a:cubicBezTo>
                    <a:pt x="4573" y="6051"/>
                    <a:pt x="4590" y="6039"/>
                    <a:pt x="4596" y="6013"/>
                  </a:cubicBezTo>
                  <a:cubicBezTo>
                    <a:pt x="4858" y="4954"/>
                    <a:pt x="3882" y="3763"/>
                    <a:pt x="3322" y="2977"/>
                  </a:cubicBezTo>
                  <a:cubicBezTo>
                    <a:pt x="2489" y="1834"/>
                    <a:pt x="1405" y="727"/>
                    <a:pt x="167" y="13"/>
                  </a:cubicBezTo>
                  <a:cubicBezTo>
                    <a:pt x="151" y="5"/>
                    <a:pt x="135" y="1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5" name="Google Shape;9603;p38">
              <a:extLst>
                <a:ext uri="{FF2B5EF4-FFF2-40B4-BE49-F238E27FC236}">
                  <a16:creationId xmlns:a16="http://schemas.microsoft.com/office/drawing/2014/main" id="{A537D44F-275A-2FB1-30DC-9751105D5713}"/>
                </a:ext>
              </a:extLst>
            </p:cNvPr>
            <p:cNvSpPr/>
            <p:nvPr/>
          </p:nvSpPr>
          <p:spPr>
            <a:xfrm>
              <a:off x="4792750" y="2294325"/>
              <a:ext cx="176925" cy="198800"/>
            </a:xfrm>
            <a:custGeom>
              <a:avLst/>
              <a:gdLst/>
              <a:ahLst/>
              <a:cxnLst/>
              <a:rect l="l" t="t" r="r" b="b"/>
              <a:pathLst>
                <a:path w="7077" h="7952" extrusionOk="0">
                  <a:moveTo>
                    <a:pt x="138" y="0"/>
                  </a:moveTo>
                  <a:cubicBezTo>
                    <a:pt x="50" y="0"/>
                    <a:pt x="0" y="121"/>
                    <a:pt x="64" y="184"/>
                  </a:cubicBezTo>
                  <a:cubicBezTo>
                    <a:pt x="850" y="946"/>
                    <a:pt x="6434" y="7209"/>
                    <a:pt x="4934" y="7852"/>
                  </a:cubicBezTo>
                  <a:cubicBezTo>
                    <a:pt x="4881" y="7873"/>
                    <a:pt x="4922" y="7951"/>
                    <a:pt x="4974" y="7951"/>
                  </a:cubicBezTo>
                  <a:cubicBezTo>
                    <a:pt x="4980" y="7951"/>
                    <a:pt x="4987" y="7950"/>
                    <a:pt x="4993" y="7947"/>
                  </a:cubicBezTo>
                  <a:cubicBezTo>
                    <a:pt x="7077" y="7519"/>
                    <a:pt x="1564" y="435"/>
                    <a:pt x="171" y="6"/>
                  </a:cubicBezTo>
                  <a:cubicBezTo>
                    <a:pt x="160" y="2"/>
                    <a:pt x="148" y="0"/>
                    <a:pt x="1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6" name="Google Shape;9604;p38">
              <a:extLst>
                <a:ext uri="{FF2B5EF4-FFF2-40B4-BE49-F238E27FC236}">
                  <a16:creationId xmlns:a16="http://schemas.microsoft.com/office/drawing/2014/main" id="{EFAC4018-830A-B09A-E770-9A818070F1B8}"/>
                </a:ext>
              </a:extLst>
            </p:cNvPr>
            <p:cNvSpPr/>
            <p:nvPr/>
          </p:nvSpPr>
          <p:spPr>
            <a:xfrm>
              <a:off x="4784600" y="2243825"/>
              <a:ext cx="147275" cy="190875"/>
            </a:xfrm>
            <a:custGeom>
              <a:avLst/>
              <a:gdLst/>
              <a:ahLst/>
              <a:cxnLst/>
              <a:rect l="l" t="t" r="r" b="b"/>
              <a:pathLst>
                <a:path w="5891" h="7635" extrusionOk="0">
                  <a:moveTo>
                    <a:pt x="93" y="1"/>
                  </a:moveTo>
                  <a:cubicBezTo>
                    <a:pt x="39" y="1"/>
                    <a:pt x="0" y="76"/>
                    <a:pt x="45" y="109"/>
                  </a:cubicBezTo>
                  <a:cubicBezTo>
                    <a:pt x="1116" y="954"/>
                    <a:pt x="2152" y="1847"/>
                    <a:pt x="3093" y="2859"/>
                  </a:cubicBezTo>
                  <a:cubicBezTo>
                    <a:pt x="4176" y="4014"/>
                    <a:pt x="5712" y="5824"/>
                    <a:pt x="5426" y="7527"/>
                  </a:cubicBezTo>
                  <a:cubicBezTo>
                    <a:pt x="5419" y="7592"/>
                    <a:pt x="5469" y="7635"/>
                    <a:pt x="5517" y="7635"/>
                  </a:cubicBezTo>
                  <a:cubicBezTo>
                    <a:pt x="5548" y="7635"/>
                    <a:pt x="5579" y="7616"/>
                    <a:pt x="5593" y="7574"/>
                  </a:cubicBezTo>
                  <a:cubicBezTo>
                    <a:pt x="5891" y="6098"/>
                    <a:pt x="4962" y="4574"/>
                    <a:pt x="4093" y="3455"/>
                  </a:cubicBezTo>
                  <a:cubicBezTo>
                    <a:pt x="3045" y="2145"/>
                    <a:pt x="1735" y="597"/>
                    <a:pt x="104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7" name="Google Shape;9605;p38">
              <a:extLst>
                <a:ext uri="{FF2B5EF4-FFF2-40B4-BE49-F238E27FC236}">
                  <a16:creationId xmlns:a16="http://schemas.microsoft.com/office/drawing/2014/main" id="{3D5B0D99-FCDD-31A9-3303-4FFF02E0A585}"/>
                </a:ext>
              </a:extLst>
            </p:cNvPr>
            <p:cNvSpPr/>
            <p:nvPr/>
          </p:nvSpPr>
          <p:spPr>
            <a:xfrm>
              <a:off x="4841150" y="2252775"/>
              <a:ext cx="89725" cy="158600"/>
            </a:xfrm>
            <a:custGeom>
              <a:avLst/>
              <a:gdLst/>
              <a:ahLst/>
              <a:cxnLst/>
              <a:rect l="l" t="t" r="r" b="b"/>
              <a:pathLst>
                <a:path w="3589" h="6344" extrusionOk="0">
                  <a:moveTo>
                    <a:pt x="107" y="1"/>
                  </a:moveTo>
                  <a:cubicBezTo>
                    <a:pt x="54" y="1"/>
                    <a:pt x="1" y="51"/>
                    <a:pt x="9" y="120"/>
                  </a:cubicBezTo>
                  <a:cubicBezTo>
                    <a:pt x="307" y="1144"/>
                    <a:pt x="1057" y="2037"/>
                    <a:pt x="1628" y="2918"/>
                  </a:cubicBezTo>
                  <a:cubicBezTo>
                    <a:pt x="2343" y="4002"/>
                    <a:pt x="3057" y="5085"/>
                    <a:pt x="3510" y="6311"/>
                  </a:cubicBezTo>
                  <a:cubicBezTo>
                    <a:pt x="3514" y="6334"/>
                    <a:pt x="3528" y="6343"/>
                    <a:pt x="3542" y="6343"/>
                  </a:cubicBezTo>
                  <a:cubicBezTo>
                    <a:pt x="3564" y="6343"/>
                    <a:pt x="3588" y="6321"/>
                    <a:pt x="3581" y="6299"/>
                  </a:cubicBezTo>
                  <a:cubicBezTo>
                    <a:pt x="3355" y="5109"/>
                    <a:pt x="2843" y="4097"/>
                    <a:pt x="2224" y="3049"/>
                  </a:cubicBezTo>
                  <a:cubicBezTo>
                    <a:pt x="1628" y="2037"/>
                    <a:pt x="962" y="894"/>
                    <a:pt x="164" y="25"/>
                  </a:cubicBezTo>
                  <a:cubicBezTo>
                    <a:pt x="147" y="8"/>
                    <a:pt x="127" y="1"/>
                    <a:pt x="1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8" name="Google Shape;9606;p38">
              <a:extLst>
                <a:ext uri="{FF2B5EF4-FFF2-40B4-BE49-F238E27FC236}">
                  <a16:creationId xmlns:a16="http://schemas.microsoft.com/office/drawing/2014/main" id="{06AB932A-CE69-9194-9E1D-98E959E5931A}"/>
                </a:ext>
              </a:extLst>
            </p:cNvPr>
            <p:cNvSpPr/>
            <p:nvPr/>
          </p:nvSpPr>
          <p:spPr>
            <a:xfrm>
              <a:off x="4900800" y="2295500"/>
              <a:ext cx="43575" cy="86475"/>
            </a:xfrm>
            <a:custGeom>
              <a:avLst/>
              <a:gdLst/>
              <a:ahLst/>
              <a:cxnLst/>
              <a:rect l="l" t="t" r="r" b="b"/>
              <a:pathLst>
                <a:path w="1743" h="3459" extrusionOk="0">
                  <a:moveTo>
                    <a:pt x="80" y="0"/>
                  </a:moveTo>
                  <a:cubicBezTo>
                    <a:pt x="41" y="0"/>
                    <a:pt x="1" y="32"/>
                    <a:pt x="16" y="78"/>
                  </a:cubicBezTo>
                  <a:cubicBezTo>
                    <a:pt x="195" y="602"/>
                    <a:pt x="516" y="1090"/>
                    <a:pt x="778" y="1566"/>
                  </a:cubicBezTo>
                  <a:cubicBezTo>
                    <a:pt x="1016" y="1995"/>
                    <a:pt x="1671" y="2888"/>
                    <a:pt x="1505" y="3400"/>
                  </a:cubicBezTo>
                  <a:cubicBezTo>
                    <a:pt x="1498" y="3435"/>
                    <a:pt x="1520" y="3458"/>
                    <a:pt x="1547" y="3458"/>
                  </a:cubicBezTo>
                  <a:cubicBezTo>
                    <a:pt x="1565" y="3458"/>
                    <a:pt x="1585" y="3448"/>
                    <a:pt x="1600" y="3424"/>
                  </a:cubicBezTo>
                  <a:cubicBezTo>
                    <a:pt x="1743" y="3019"/>
                    <a:pt x="1374" y="2412"/>
                    <a:pt x="1207" y="2054"/>
                  </a:cubicBezTo>
                  <a:cubicBezTo>
                    <a:pt x="897" y="1376"/>
                    <a:pt x="552" y="661"/>
                    <a:pt x="135" y="30"/>
                  </a:cubicBezTo>
                  <a:cubicBezTo>
                    <a:pt x="123" y="9"/>
                    <a:pt x="102" y="0"/>
                    <a:pt x="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49" name="Google Shape;9607;p38">
              <a:extLst>
                <a:ext uri="{FF2B5EF4-FFF2-40B4-BE49-F238E27FC236}">
                  <a16:creationId xmlns:a16="http://schemas.microsoft.com/office/drawing/2014/main" id="{87A041E3-D0D2-9308-2D2B-61F4EF54A30E}"/>
                </a:ext>
              </a:extLst>
            </p:cNvPr>
            <p:cNvSpPr/>
            <p:nvPr/>
          </p:nvSpPr>
          <p:spPr>
            <a:xfrm>
              <a:off x="4728875" y="2153850"/>
              <a:ext cx="210750" cy="236000"/>
            </a:xfrm>
            <a:custGeom>
              <a:avLst/>
              <a:gdLst/>
              <a:ahLst/>
              <a:cxnLst/>
              <a:rect l="l" t="t" r="r" b="b"/>
              <a:pathLst>
                <a:path w="8430" h="9440" extrusionOk="0">
                  <a:moveTo>
                    <a:pt x="152" y="0"/>
                  </a:moveTo>
                  <a:cubicBezTo>
                    <a:pt x="79" y="0"/>
                    <a:pt x="1" y="62"/>
                    <a:pt x="35" y="148"/>
                  </a:cubicBezTo>
                  <a:cubicBezTo>
                    <a:pt x="583" y="1767"/>
                    <a:pt x="2762" y="2827"/>
                    <a:pt x="4095" y="3672"/>
                  </a:cubicBezTo>
                  <a:cubicBezTo>
                    <a:pt x="6274" y="5041"/>
                    <a:pt x="8132" y="6589"/>
                    <a:pt x="8060" y="9387"/>
                  </a:cubicBezTo>
                  <a:cubicBezTo>
                    <a:pt x="8060" y="9422"/>
                    <a:pt x="8090" y="9439"/>
                    <a:pt x="8123" y="9439"/>
                  </a:cubicBezTo>
                  <a:cubicBezTo>
                    <a:pt x="8159" y="9439"/>
                    <a:pt x="8197" y="9419"/>
                    <a:pt x="8203" y="9375"/>
                  </a:cubicBezTo>
                  <a:cubicBezTo>
                    <a:pt x="8429" y="7220"/>
                    <a:pt x="7548" y="5613"/>
                    <a:pt x="5810" y="4327"/>
                  </a:cubicBezTo>
                  <a:cubicBezTo>
                    <a:pt x="4917" y="3660"/>
                    <a:pt x="3941" y="3125"/>
                    <a:pt x="3000" y="2529"/>
                  </a:cubicBezTo>
                  <a:cubicBezTo>
                    <a:pt x="1881" y="1815"/>
                    <a:pt x="1155" y="934"/>
                    <a:pt x="226" y="29"/>
                  </a:cubicBezTo>
                  <a:cubicBezTo>
                    <a:pt x="206" y="9"/>
                    <a:pt x="179" y="0"/>
                    <a:pt x="1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0" name="Google Shape;9608;p38">
              <a:extLst>
                <a:ext uri="{FF2B5EF4-FFF2-40B4-BE49-F238E27FC236}">
                  <a16:creationId xmlns:a16="http://schemas.microsoft.com/office/drawing/2014/main" id="{B8F308C1-7F09-EA30-967A-7B16CE77939A}"/>
                </a:ext>
              </a:extLst>
            </p:cNvPr>
            <p:cNvSpPr/>
            <p:nvPr/>
          </p:nvSpPr>
          <p:spPr>
            <a:xfrm>
              <a:off x="4827875" y="2210675"/>
              <a:ext cx="118875" cy="134300"/>
            </a:xfrm>
            <a:custGeom>
              <a:avLst/>
              <a:gdLst/>
              <a:ahLst/>
              <a:cxnLst/>
              <a:rect l="l" t="t" r="r" b="b"/>
              <a:pathLst>
                <a:path w="4755" h="5372" extrusionOk="0">
                  <a:moveTo>
                    <a:pt x="117" y="1"/>
                  </a:moveTo>
                  <a:cubicBezTo>
                    <a:pt x="32" y="1"/>
                    <a:pt x="1" y="133"/>
                    <a:pt x="76" y="197"/>
                  </a:cubicBezTo>
                  <a:cubicBezTo>
                    <a:pt x="897" y="816"/>
                    <a:pt x="1671" y="1459"/>
                    <a:pt x="2398" y="2173"/>
                  </a:cubicBezTo>
                  <a:cubicBezTo>
                    <a:pt x="3112" y="2876"/>
                    <a:pt x="4410" y="4197"/>
                    <a:pt x="4231" y="5316"/>
                  </a:cubicBezTo>
                  <a:cubicBezTo>
                    <a:pt x="4224" y="5346"/>
                    <a:pt x="4249" y="5371"/>
                    <a:pt x="4272" y="5371"/>
                  </a:cubicBezTo>
                  <a:cubicBezTo>
                    <a:pt x="4285" y="5371"/>
                    <a:pt x="4298" y="5362"/>
                    <a:pt x="4303" y="5340"/>
                  </a:cubicBezTo>
                  <a:cubicBezTo>
                    <a:pt x="4755" y="4376"/>
                    <a:pt x="3969" y="3316"/>
                    <a:pt x="3386" y="2590"/>
                  </a:cubicBezTo>
                  <a:cubicBezTo>
                    <a:pt x="2612" y="1625"/>
                    <a:pt x="1409" y="328"/>
                    <a:pt x="147" y="6"/>
                  </a:cubicBezTo>
                  <a:cubicBezTo>
                    <a:pt x="136" y="3"/>
                    <a:pt x="126" y="1"/>
                    <a:pt x="1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1" name="Google Shape;9609;p38">
              <a:extLst>
                <a:ext uri="{FF2B5EF4-FFF2-40B4-BE49-F238E27FC236}">
                  <a16:creationId xmlns:a16="http://schemas.microsoft.com/office/drawing/2014/main" id="{E663C96B-3D01-D517-8420-EC63B067E7DB}"/>
                </a:ext>
              </a:extLst>
            </p:cNvPr>
            <p:cNvSpPr/>
            <p:nvPr/>
          </p:nvSpPr>
          <p:spPr>
            <a:xfrm>
              <a:off x="4727650" y="2082425"/>
              <a:ext cx="210600" cy="200825"/>
            </a:xfrm>
            <a:custGeom>
              <a:avLst/>
              <a:gdLst/>
              <a:ahLst/>
              <a:cxnLst/>
              <a:rect l="l" t="t" r="r" b="b"/>
              <a:pathLst>
                <a:path w="8424" h="8033" extrusionOk="0">
                  <a:moveTo>
                    <a:pt x="490" y="1"/>
                  </a:moveTo>
                  <a:cubicBezTo>
                    <a:pt x="433" y="1"/>
                    <a:pt x="377" y="40"/>
                    <a:pt x="370" y="112"/>
                  </a:cubicBezTo>
                  <a:cubicBezTo>
                    <a:pt x="1" y="4255"/>
                    <a:pt x="6335" y="5398"/>
                    <a:pt x="8347" y="8018"/>
                  </a:cubicBezTo>
                  <a:cubicBezTo>
                    <a:pt x="8354" y="8028"/>
                    <a:pt x="8364" y="8032"/>
                    <a:pt x="8373" y="8032"/>
                  </a:cubicBezTo>
                  <a:cubicBezTo>
                    <a:pt x="8398" y="8032"/>
                    <a:pt x="8424" y="8004"/>
                    <a:pt x="8407" y="7970"/>
                  </a:cubicBezTo>
                  <a:cubicBezTo>
                    <a:pt x="7454" y="6565"/>
                    <a:pt x="6085" y="5696"/>
                    <a:pt x="4644" y="4850"/>
                  </a:cubicBezTo>
                  <a:cubicBezTo>
                    <a:pt x="3751" y="4327"/>
                    <a:pt x="2870" y="3791"/>
                    <a:pt x="2108" y="3088"/>
                  </a:cubicBezTo>
                  <a:cubicBezTo>
                    <a:pt x="1204" y="2243"/>
                    <a:pt x="977" y="1207"/>
                    <a:pt x="608" y="88"/>
                  </a:cubicBezTo>
                  <a:cubicBezTo>
                    <a:pt x="587" y="28"/>
                    <a:pt x="538" y="1"/>
                    <a:pt x="49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2" name="Google Shape;9610;p38">
              <a:extLst>
                <a:ext uri="{FF2B5EF4-FFF2-40B4-BE49-F238E27FC236}">
                  <a16:creationId xmlns:a16="http://schemas.microsoft.com/office/drawing/2014/main" id="{4707358E-E7D3-EC3F-A65A-D55E2A48790B}"/>
                </a:ext>
              </a:extLst>
            </p:cNvPr>
            <p:cNvSpPr/>
            <p:nvPr/>
          </p:nvSpPr>
          <p:spPr>
            <a:xfrm>
              <a:off x="4828275" y="2183375"/>
              <a:ext cx="123850" cy="101250"/>
            </a:xfrm>
            <a:custGeom>
              <a:avLst/>
              <a:gdLst/>
              <a:ahLst/>
              <a:cxnLst/>
              <a:rect l="l" t="t" r="r" b="b"/>
              <a:pathLst>
                <a:path w="4954" h="4050" extrusionOk="0">
                  <a:moveTo>
                    <a:pt x="430" y="1"/>
                  </a:moveTo>
                  <a:cubicBezTo>
                    <a:pt x="320" y="1"/>
                    <a:pt x="209" y="9"/>
                    <a:pt x="96" y="27"/>
                  </a:cubicBezTo>
                  <a:cubicBezTo>
                    <a:pt x="24" y="39"/>
                    <a:pt x="0" y="146"/>
                    <a:pt x="84" y="181"/>
                  </a:cubicBezTo>
                  <a:cubicBezTo>
                    <a:pt x="572" y="443"/>
                    <a:pt x="1072" y="598"/>
                    <a:pt x="1548" y="896"/>
                  </a:cubicBezTo>
                  <a:cubicBezTo>
                    <a:pt x="2084" y="1229"/>
                    <a:pt x="2536" y="1670"/>
                    <a:pt x="2953" y="2134"/>
                  </a:cubicBezTo>
                  <a:cubicBezTo>
                    <a:pt x="3560" y="2777"/>
                    <a:pt x="4096" y="3503"/>
                    <a:pt x="4810" y="4039"/>
                  </a:cubicBezTo>
                  <a:cubicBezTo>
                    <a:pt x="4822" y="4047"/>
                    <a:pt x="4833" y="4050"/>
                    <a:pt x="4845" y="4050"/>
                  </a:cubicBezTo>
                  <a:cubicBezTo>
                    <a:pt x="4904" y="4050"/>
                    <a:pt x="4954" y="3956"/>
                    <a:pt x="4894" y="3896"/>
                  </a:cubicBezTo>
                  <a:cubicBezTo>
                    <a:pt x="3709" y="2723"/>
                    <a:pt x="2397" y="1"/>
                    <a:pt x="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3" name="Google Shape;9611;p38">
              <a:extLst>
                <a:ext uri="{FF2B5EF4-FFF2-40B4-BE49-F238E27FC236}">
                  <a16:creationId xmlns:a16="http://schemas.microsoft.com/office/drawing/2014/main" id="{2D771B85-7206-F9C1-1BE1-AC6158E87CFA}"/>
                </a:ext>
              </a:extLst>
            </p:cNvPr>
            <p:cNvSpPr/>
            <p:nvPr/>
          </p:nvSpPr>
          <p:spPr>
            <a:xfrm>
              <a:off x="4766800" y="2105050"/>
              <a:ext cx="162700" cy="139925"/>
            </a:xfrm>
            <a:custGeom>
              <a:avLst/>
              <a:gdLst/>
              <a:ahLst/>
              <a:cxnLst/>
              <a:rect l="l" t="t" r="r" b="b"/>
              <a:pathLst>
                <a:path w="6508" h="5597" extrusionOk="0">
                  <a:moveTo>
                    <a:pt x="95" y="1"/>
                  </a:moveTo>
                  <a:cubicBezTo>
                    <a:pt x="46" y="1"/>
                    <a:pt x="0" y="54"/>
                    <a:pt x="19" y="100"/>
                  </a:cubicBezTo>
                  <a:cubicBezTo>
                    <a:pt x="423" y="1148"/>
                    <a:pt x="1912" y="1850"/>
                    <a:pt x="2793" y="2398"/>
                  </a:cubicBezTo>
                  <a:cubicBezTo>
                    <a:pt x="3948" y="3124"/>
                    <a:pt x="6019" y="4029"/>
                    <a:pt x="6317" y="5517"/>
                  </a:cubicBezTo>
                  <a:cubicBezTo>
                    <a:pt x="6333" y="5572"/>
                    <a:pt x="6375" y="5597"/>
                    <a:pt x="6415" y="5597"/>
                  </a:cubicBezTo>
                  <a:cubicBezTo>
                    <a:pt x="6462" y="5597"/>
                    <a:pt x="6507" y="5563"/>
                    <a:pt x="6507" y="5505"/>
                  </a:cubicBezTo>
                  <a:cubicBezTo>
                    <a:pt x="6436" y="4291"/>
                    <a:pt x="5245" y="3517"/>
                    <a:pt x="4329" y="2886"/>
                  </a:cubicBezTo>
                  <a:cubicBezTo>
                    <a:pt x="2936" y="1921"/>
                    <a:pt x="1531" y="981"/>
                    <a:pt x="138" y="16"/>
                  </a:cubicBezTo>
                  <a:cubicBezTo>
                    <a:pt x="124" y="6"/>
                    <a:pt x="109" y="1"/>
                    <a:pt x="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4" name="Google Shape;9612;p38">
              <a:extLst>
                <a:ext uri="{FF2B5EF4-FFF2-40B4-BE49-F238E27FC236}">
                  <a16:creationId xmlns:a16="http://schemas.microsoft.com/office/drawing/2014/main" id="{0A35380E-3405-BBDB-E7D2-A3C645E0549F}"/>
                </a:ext>
              </a:extLst>
            </p:cNvPr>
            <p:cNvSpPr/>
            <p:nvPr/>
          </p:nvSpPr>
          <p:spPr>
            <a:xfrm>
              <a:off x="4772900" y="1952825"/>
              <a:ext cx="162850" cy="281500"/>
            </a:xfrm>
            <a:custGeom>
              <a:avLst/>
              <a:gdLst/>
              <a:ahLst/>
              <a:cxnLst/>
              <a:rect l="l" t="t" r="r" b="b"/>
              <a:pathLst>
                <a:path w="6514" h="11260" extrusionOk="0">
                  <a:moveTo>
                    <a:pt x="263" y="1"/>
                  </a:moveTo>
                  <a:cubicBezTo>
                    <a:pt x="224" y="1"/>
                    <a:pt x="185" y="27"/>
                    <a:pt x="179" y="81"/>
                  </a:cubicBezTo>
                  <a:cubicBezTo>
                    <a:pt x="1" y="2164"/>
                    <a:pt x="394" y="4165"/>
                    <a:pt x="1715" y="5820"/>
                  </a:cubicBezTo>
                  <a:cubicBezTo>
                    <a:pt x="3144" y="7594"/>
                    <a:pt x="6132" y="8713"/>
                    <a:pt x="6418" y="11225"/>
                  </a:cubicBezTo>
                  <a:cubicBezTo>
                    <a:pt x="6418" y="11248"/>
                    <a:pt x="6439" y="11259"/>
                    <a:pt x="6462" y="11259"/>
                  </a:cubicBezTo>
                  <a:cubicBezTo>
                    <a:pt x="6487" y="11259"/>
                    <a:pt x="6513" y="11245"/>
                    <a:pt x="6513" y="11213"/>
                  </a:cubicBezTo>
                  <a:cubicBezTo>
                    <a:pt x="6442" y="9511"/>
                    <a:pt x="4989" y="8332"/>
                    <a:pt x="3811" y="7296"/>
                  </a:cubicBezTo>
                  <a:cubicBezTo>
                    <a:pt x="2942" y="6522"/>
                    <a:pt x="2072" y="5820"/>
                    <a:pt x="1429" y="4843"/>
                  </a:cubicBezTo>
                  <a:cubicBezTo>
                    <a:pt x="501" y="3450"/>
                    <a:pt x="501" y="1652"/>
                    <a:pt x="346" y="81"/>
                  </a:cubicBezTo>
                  <a:cubicBezTo>
                    <a:pt x="340" y="27"/>
                    <a:pt x="301" y="1"/>
                    <a:pt x="2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5" name="Google Shape;9613;p38">
              <a:extLst>
                <a:ext uri="{FF2B5EF4-FFF2-40B4-BE49-F238E27FC236}">
                  <a16:creationId xmlns:a16="http://schemas.microsoft.com/office/drawing/2014/main" id="{DADB1851-2013-68F0-8855-DDC6C26C5EDF}"/>
                </a:ext>
              </a:extLst>
            </p:cNvPr>
            <p:cNvSpPr/>
            <p:nvPr/>
          </p:nvSpPr>
          <p:spPr>
            <a:xfrm>
              <a:off x="4825225" y="2116850"/>
              <a:ext cx="117500" cy="128475"/>
            </a:xfrm>
            <a:custGeom>
              <a:avLst/>
              <a:gdLst/>
              <a:ahLst/>
              <a:cxnLst/>
              <a:rect l="l" t="t" r="r" b="b"/>
              <a:pathLst>
                <a:path w="4700" h="5139" extrusionOk="0">
                  <a:moveTo>
                    <a:pt x="132" y="0"/>
                  </a:moveTo>
                  <a:cubicBezTo>
                    <a:pt x="47" y="0"/>
                    <a:pt x="0" y="135"/>
                    <a:pt x="63" y="187"/>
                  </a:cubicBezTo>
                  <a:cubicBezTo>
                    <a:pt x="849" y="902"/>
                    <a:pt x="1694" y="1533"/>
                    <a:pt x="2420" y="2319"/>
                  </a:cubicBezTo>
                  <a:cubicBezTo>
                    <a:pt x="3111" y="3061"/>
                    <a:pt x="3658" y="3883"/>
                    <a:pt x="4226" y="4708"/>
                  </a:cubicBezTo>
                  <a:lnTo>
                    <a:pt x="4226" y="4708"/>
                  </a:lnTo>
                  <a:cubicBezTo>
                    <a:pt x="4208" y="4728"/>
                    <a:pt x="4203" y="4757"/>
                    <a:pt x="4230" y="4783"/>
                  </a:cubicBezTo>
                  <a:cubicBezTo>
                    <a:pt x="4321" y="4886"/>
                    <a:pt x="4401" y="4999"/>
                    <a:pt x="4491" y="5092"/>
                  </a:cubicBezTo>
                  <a:lnTo>
                    <a:pt x="4491" y="5092"/>
                  </a:lnTo>
                  <a:cubicBezTo>
                    <a:pt x="4492" y="5092"/>
                    <a:pt x="4492" y="5093"/>
                    <a:pt x="4492" y="5093"/>
                  </a:cubicBezTo>
                  <a:cubicBezTo>
                    <a:pt x="4492" y="5093"/>
                    <a:pt x="4492" y="5093"/>
                    <a:pt x="4492" y="5093"/>
                  </a:cubicBezTo>
                  <a:lnTo>
                    <a:pt x="4492" y="5093"/>
                  </a:lnTo>
                  <a:cubicBezTo>
                    <a:pt x="4496" y="5097"/>
                    <a:pt x="4500" y="5101"/>
                    <a:pt x="4504" y="5105"/>
                  </a:cubicBezTo>
                  <a:cubicBezTo>
                    <a:pt x="4521" y="5129"/>
                    <a:pt x="4545" y="5139"/>
                    <a:pt x="4570" y="5139"/>
                  </a:cubicBezTo>
                  <a:cubicBezTo>
                    <a:pt x="4632" y="5139"/>
                    <a:pt x="4699" y="5077"/>
                    <a:pt x="4682" y="5009"/>
                  </a:cubicBezTo>
                  <a:cubicBezTo>
                    <a:pt x="4051" y="3009"/>
                    <a:pt x="2111" y="795"/>
                    <a:pt x="170" y="9"/>
                  </a:cubicBezTo>
                  <a:cubicBezTo>
                    <a:pt x="157" y="3"/>
                    <a:pt x="144" y="0"/>
                    <a:pt x="1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6" name="Google Shape;9614;p38">
              <a:extLst>
                <a:ext uri="{FF2B5EF4-FFF2-40B4-BE49-F238E27FC236}">
                  <a16:creationId xmlns:a16="http://schemas.microsoft.com/office/drawing/2014/main" id="{F7F59D94-C15F-F408-8DEA-E3B6CEBF17B9}"/>
                </a:ext>
              </a:extLst>
            </p:cNvPr>
            <p:cNvSpPr/>
            <p:nvPr/>
          </p:nvSpPr>
          <p:spPr>
            <a:xfrm>
              <a:off x="4813100" y="2050300"/>
              <a:ext cx="135450" cy="164050"/>
            </a:xfrm>
            <a:custGeom>
              <a:avLst/>
              <a:gdLst/>
              <a:ahLst/>
              <a:cxnLst/>
              <a:rect l="l" t="t" r="r" b="b"/>
              <a:pathLst>
                <a:path w="5418" h="6562" extrusionOk="0">
                  <a:moveTo>
                    <a:pt x="133" y="1"/>
                  </a:moveTo>
                  <a:cubicBezTo>
                    <a:pt x="47" y="1"/>
                    <a:pt x="1" y="106"/>
                    <a:pt x="60" y="194"/>
                  </a:cubicBezTo>
                  <a:cubicBezTo>
                    <a:pt x="1715" y="2171"/>
                    <a:pt x="4953" y="3695"/>
                    <a:pt x="5310" y="6516"/>
                  </a:cubicBezTo>
                  <a:cubicBezTo>
                    <a:pt x="5310" y="6546"/>
                    <a:pt x="5334" y="6561"/>
                    <a:pt x="5358" y="6561"/>
                  </a:cubicBezTo>
                  <a:cubicBezTo>
                    <a:pt x="5382" y="6561"/>
                    <a:pt x="5406" y="6546"/>
                    <a:pt x="5406" y="6516"/>
                  </a:cubicBezTo>
                  <a:cubicBezTo>
                    <a:pt x="5417" y="5195"/>
                    <a:pt x="4739" y="4159"/>
                    <a:pt x="3905" y="3171"/>
                  </a:cubicBezTo>
                  <a:cubicBezTo>
                    <a:pt x="2917" y="2016"/>
                    <a:pt x="1596" y="671"/>
                    <a:pt x="191" y="16"/>
                  </a:cubicBezTo>
                  <a:cubicBezTo>
                    <a:pt x="170" y="5"/>
                    <a:pt x="150" y="1"/>
                    <a:pt x="1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7" name="Google Shape;9615;p38">
              <a:extLst>
                <a:ext uri="{FF2B5EF4-FFF2-40B4-BE49-F238E27FC236}">
                  <a16:creationId xmlns:a16="http://schemas.microsoft.com/office/drawing/2014/main" id="{897B5D08-EE0E-373C-0DDC-A4D2D8BEF49F}"/>
                </a:ext>
              </a:extLst>
            </p:cNvPr>
            <p:cNvSpPr/>
            <p:nvPr/>
          </p:nvSpPr>
          <p:spPr>
            <a:xfrm>
              <a:off x="4821550" y="2001675"/>
              <a:ext cx="124325" cy="146525"/>
            </a:xfrm>
            <a:custGeom>
              <a:avLst/>
              <a:gdLst/>
              <a:ahLst/>
              <a:cxnLst/>
              <a:rect l="l" t="t" r="r" b="b"/>
              <a:pathLst>
                <a:path w="4973" h="5861" extrusionOk="0">
                  <a:moveTo>
                    <a:pt x="95" y="0"/>
                  </a:moveTo>
                  <a:cubicBezTo>
                    <a:pt x="39" y="0"/>
                    <a:pt x="1" y="77"/>
                    <a:pt x="31" y="127"/>
                  </a:cubicBezTo>
                  <a:cubicBezTo>
                    <a:pt x="1555" y="2068"/>
                    <a:pt x="4258" y="3223"/>
                    <a:pt x="4853" y="5818"/>
                  </a:cubicBezTo>
                  <a:cubicBezTo>
                    <a:pt x="4858" y="5847"/>
                    <a:pt x="4879" y="5861"/>
                    <a:pt x="4901" y="5861"/>
                  </a:cubicBezTo>
                  <a:cubicBezTo>
                    <a:pt x="4934" y="5861"/>
                    <a:pt x="4972" y="5832"/>
                    <a:pt x="4972" y="5783"/>
                  </a:cubicBezTo>
                  <a:cubicBezTo>
                    <a:pt x="4639" y="3389"/>
                    <a:pt x="2031" y="1258"/>
                    <a:pt x="126" y="8"/>
                  </a:cubicBezTo>
                  <a:cubicBezTo>
                    <a:pt x="116" y="3"/>
                    <a:pt x="105" y="0"/>
                    <a:pt x="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8" name="Google Shape;9616;p38">
              <a:extLst>
                <a:ext uri="{FF2B5EF4-FFF2-40B4-BE49-F238E27FC236}">
                  <a16:creationId xmlns:a16="http://schemas.microsoft.com/office/drawing/2014/main" id="{5DDD3AD6-8FCE-AD1B-8C09-6CF8F22D8129}"/>
                </a:ext>
              </a:extLst>
            </p:cNvPr>
            <p:cNvSpPr/>
            <p:nvPr/>
          </p:nvSpPr>
          <p:spPr>
            <a:xfrm>
              <a:off x="4842925" y="1987150"/>
              <a:ext cx="96025" cy="106800"/>
            </a:xfrm>
            <a:custGeom>
              <a:avLst/>
              <a:gdLst/>
              <a:ahLst/>
              <a:cxnLst/>
              <a:rect l="l" t="t" r="r" b="b"/>
              <a:pathLst>
                <a:path w="3841" h="4272" extrusionOk="0">
                  <a:moveTo>
                    <a:pt x="112" y="0"/>
                  </a:moveTo>
                  <a:cubicBezTo>
                    <a:pt x="56" y="0"/>
                    <a:pt x="1" y="47"/>
                    <a:pt x="45" y="101"/>
                  </a:cubicBezTo>
                  <a:cubicBezTo>
                    <a:pt x="1129" y="1601"/>
                    <a:pt x="2748" y="2589"/>
                    <a:pt x="3701" y="4244"/>
                  </a:cubicBezTo>
                  <a:cubicBezTo>
                    <a:pt x="3716" y="4263"/>
                    <a:pt x="3737" y="4271"/>
                    <a:pt x="3757" y="4271"/>
                  </a:cubicBezTo>
                  <a:cubicBezTo>
                    <a:pt x="3801" y="4271"/>
                    <a:pt x="3840" y="4234"/>
                    <a:pt x="3808" y="4185"/>
                  </a:cubicBezTo>
                  <a:cubicBezTo>
                    <a:pt x="2962" y="2589"/>
                    <a:pt x="1546" y="1149"/>
                    <a:pt x="164" y="18"/>
                  </a:cubicBezTo>
                  <a:cubicBezTo>
                    <a:pt x="150" y="6"/>
                    <a:pt x="131" y="0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59" name="Google Shape;9617;p38">
              <a:extLst>
                <a:ext uri="{FF2B5EF4-FFF2-40B4-BE49-F238E27FC236}">
                  <a16:creationId xmlns:a16="http://schemas.microsoft.com/office/drawing/2014/main" id="{691428D4-FE6E-4D6B-E5DE-AE8A0447BB6C}"/>
                </a:ext>
              </a:extLst>
            </p:cNvPr>
            <p:cNvSpPr/>
            <p:nvPr/>
          </p:nvSpPr>
          <p:spPr>
            <a:xfrm>
              <a:off x="4820225" y="1925100"/>
              <a:ext cx="111125" cy="146800"/>
            </a:xfrm>
            <a:custGeom>
              <a:avLst/>
              <a:gdLst/>
              <a:ahLst/>
              <a:cxnLst/>
              <a:rect l="l" t="t" r="r" b="b"/>
              <a:pathLst>
                <a:path w="4445" h="5872" extrusionOk="0">
                  <a:moveTo>
                    <a:pt x="135" y="0"/>
                  </a:moveTo>
                  <a:cubicBezTo>
                    <a:pt x="58" y="0"/>
                    <a:pt x="0" y="94"/>
                    <a:pt x="60" y="154"/>
                  </a:cubicBezTo>
                  <a:cubicBezTo>
                    <a:pt x="1787" y="1857"/>
                    <a:pt x="3680" y="3357"/>
                    <a:pt x="4299" y="5833"/>
                  </a:cubicBezTo>
                  <a:cubicBezTo>
                    <a:pt x="4308" y="5860"/>
                    <a:pt x="4331" y="5872"/>
                    <a:pt x="4356" y="5872"/>
                  </a:cubicBezTo>
                  <a:cubicBezTo>
                    <a:pt x="4399" y="5872"/>
                    <a:pt x="4445" y="5838"/>
                    <a:pt x="4430" y="5786"/>
                  </a:cubicBezTo>
                  <a:cubicBezTo>
                    <a:pt x="4025" y="3535"/>
                    <a:pt x="2287" y="976"/>
                    <a:pt x="179" y="11"/>
                  </a:cubicBezTo>
                  <a:cubicBezTo>
                    <a:pt x="164" y="4"/>
                    <a:pt x="149" y="0"/>
                    <a:pt x="1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0" name="Google Shape;9618;p38">
              <a:extLst>
                <a:ext uri="{FF2B5EF4-FFF2-40B4-BE49-F238E27FC236}">
                  <a16:creationId xmlns:a16="http://schemas.microsoft.com/office/drawing/2014/main" id="{25FB6084-63C0-880C-7A1B-D395FE19156D}"/>
                </a:ext>
              </a:extLst>
            </p:cNvPr>
            <p:cNvSpPr/>
            <p:nvPr/>
          </p:nvSpPr>
          <p:spPr>
            <a:xfrm>
              <a:off x="4765575" y="1856950"/>
              <a:ext cx="158425" cy="157875"/>
            </a:xfrm>
            <a:custGeom>
              <a:avLst/>
              <a:gdLst/>
              <a:ahLst/>
              <a:cxnLst/>
              <a:rect l="l" t="t" r="r" b="b"/>
              <a:pathLst>
                <a:path w="6337" h="6315" extrusionOk="0">
                  <a:moveTo>
                    <a:pt x="65" y="1"/>
                  </a:moveTo>
                  <a:cubicBezTo>
                    <a:pt x="33" y="1"/>
                    <a:pt x="1" y="27"/>
                    <a:pt x="8" y="70"/>
                  </a:cubicBezTo>
                  <a:cubicBezTo>
                    <a:pt x="568" y="3011"/>
                    <a:pt x="4509" y="4202"/>
                    <a:pt x="6247" y="6309"/>
                  </a:cubicBezTo>
                  <a:cubicBezTo>
                    <a:pt x="6252" y="6313"/>
                    <a:pt x="6259" y="6314"/>
                    <a:pt x="6265" y="6314"/>
                  </a:cubicBezTo>
                  <a:cubicBezTo>
                    <a:pt x="6299" y="6314"/>
                    <a:pt x="6336" y="6266"/>
                    <a:pt x="6306" y="6226"/>
                  </a:cubicBezTo>
                  <a:cubicBezTo>
                    <a:pt x="4437" y="3892"/>
                    <a:pt x="1306" y="2951"/>
                    <a:pt x="115" y="34"/>
                  </a:cubicBezTo>
                  <a:cubicBezTo>
                    <a:pt x="106" y="11"/>
                    <a:pt x="86" y="1"/>
                    <a:pt x="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1" name="Google Shape;9619;p38">
              <a:extLst>
                <a:ext uri="{FF2B5EF4-FFF2-40B4-BE49-F238E27FC236}">
                  <a16:creationId xmlns:a16="http://schemas.microsoft.com/office/drawing/2014/main" id="{794FEB67-9C52-E1E8-B948-867B4155F423}"/>
                </a:ext>
              </a:extLst>
            </p:cNvPr>
            <p:cNvSpPr/>
            <p:nvPr/>
          </p:nvSpPr>
          <p:spPr>
            <a:xfrm>
              <a:off x="4811500" y="1868525"/>
              <a:ext cx="117650" cy="121650"/>
            </a:xfrm>
            <a:custGeom>
              <a:avLst/>
              <a:gdLst/>
              <a:ahLst/>
              <a:cxnLst/>
              <a:rect l="l" t="t" r="r" b="b"/>
              <a:pathLst>
                <a:path w="4706" h="4866" extrusionOk="0">
                  <a:moveTo>
                    <a:pt x="91" y="1"/>
                  </a:moveTo>
                  <a:cubicBezTo>
                    <a:pt x="47" y="1"/>
                    <a:pt x="1" y="40"/>
                    <a:pt x="16" y="95"/>
                  </a:cubicBezTo>
                  <a:cubicBezTo>
                    <a:pt x="528" y="2167"/>
                    <a:pt x="3005" y="3631"/>
                    <a:pt x="4588" y="4846"/>
                  </a:cubicBezTo>
                  <a:cubicBezTo>
                    <a:pt x="4602" y="4860"/>
                    <a:pt x="4619" y="4865"/>
                    <a:pt x="4634" y="4865"/>
                  </a:cubicBezTo>
                  <a:cubicBezTo>
                    <a:pt x="4673" y="4865"/>
                    <a:pt x="4706" y="4829"/>
                    <a:pt x="4672" y="4786"/>
                  </a:cubicBezTo>
                  <a:cubicBezTo>
                    <a:pt x="4065" y="3953"/>
                    <a:pt x="3267" y="3346"/>
                    <a:pt x="2493" y="2679"/>
                  </a:cubicBezTo>
                  <a:cubicBezTo>
                    <a:pt x="1564" y="1869"/>
                    <a:pt x="862" y="1024"/>
                    <a:pt x="147" y="36"/>
                  </a:cubicBezTo>
                  <a:cubicBezTo>
                    <a:pt x="135" y="11"/>
                    <a:pt x="113" y="1"/>
                    <a:pt x="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2" name="Google Shape;9620;p38">
              <a:extLst>
                <a:ext uri="{FF2B5EF4-FFF2-40B4-BE49-F238E27FC236}">
                  <a16:creationId xmlns:a16="http://schemas.microsoft.com/office/drawing/2014/main" id="{D6CD4116-B15D-6704-083F-5F014A2CBBBC}"/>
                </a:ext>
              </a:extLst>
            </p:cNvPr>
            <p:cNvSpPr/>
            <p:nvPr/>
          </p:nvSpPr>
          <p:spPr>
            <a:xfrm>
              <a:off x="4816650" y="1809675"/>
              <a:ext cx="113400" cy="161800"/>
            </a:xfrm>
            <a:custGeom>
              <a:avLst/>
              <a:gdLst/>
              <a:ahLst/>
              <a:cxnLst/>
              <a:rect l="l" t="t" r="r" b="b"/>
              <a:pathLst>
                <a:path w="4536" h="6472" extrusionOk="0">
                  <a:moveTo>
                    <a:pt x="98" y="0"/>
                  </a:moveTo>
                  <a:cubicBezTo>
                    <a:pt x="62" y="0"/>
                    <a:pt x="25" y="35"/>
                    <a:pt x="25" y="80"/>
                  </a:cubicBezTo>
                  <a:cubicBezTo>
                    <a:pt x="1" y="2711"/>
                    <a:pt x="3037" y="4473"/>
                    <a:pt x="4347" y="6438"/>
                  </a:cubicBezTo>
                  <a:cubicBezTo>
                    <a:pt x="4367" y="6462"/>
                    <a:pt x="4392" y="6472"/>
                    <a:pt x="4417" y="6472"/>
                  </a:cubicBezTo>
                  <a:cubicBezTo>
                    <a:pt x="4478" y="6472"/>
                    <a:pt x="4536" y="6407"/>
                    <a:pt x="4502" y="6331"/>
                  </a:cubicBezTo>
                  <a:cubicBezTo>
                    <a:pt x="3942" y="5295"/>
                    <a:pt x="3168" y="4414"/>
                    <a:pt x="2382" y="3533"/>
                  </a:cubicBezTo>
                  <a:cubicBezTo>
                    <a:pt x="1430" y="2449"/>
                    <a:pt x="799" y="1318"/>
                    <a:pt x="156" y="44"/>
                  </a:cubicBezTo>
                  <a:cubicBezTo>
                    <a:pt x="142" y="13"/>
                    <a:pt x="120" y="0"/>
                    <a:pt x="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3" name="Google Shape;9621;p38">
              <a:extLst>
                <a:ext uri="{FF2B5EF4-FFF2-40B4-BE49-F238E27FC236}">
                  <a16:creationId xmlns:a16="http://schemas.microsoft.com/office/drawing/2014/main" id="{CE056266-D076-185D-07C0-F89F6CAAAD1C}"/>
                </a:ext>
              </a:extLst>
            </p:cNvPr>
            <p:cNvSpPr/>
            <p:nvPr/>
          </p:nvSpPr>
          <p:spPr>
            <a:xfrm>
              <a:off x="4814675" y="1793075"/>
              <a:ext cx="111200" cy="164825"/>
            </a:xfrm>
            <a:custGeom>
              <a:avLst/>
              <a:gdLst/>
              <a:ahLst/>
              <a:cxnLst/>
              <a:rect l="l" t="t" r="r" b="b"/>
              <a:pathLst>
                <a:path w="4448" h="6593" extrusionOk="0">
                  <a:moveTo>
                    <a:pt x="71" y="1"/>
                  </a:moveTo>
                  <a:cubicBezTo>
                    <a:pt x="36" y="1"/>
                    <a:pt x="0" y="25"/>
                    <a:pt x="9" y="65"/>
                  </a:cubicBezTo>
                  <a:cubicBezTo>
                    <a:pt x="663" y="2494"/>
                    <a:pt x="2759" y="4709"/>
                    <a:pt x="4390" y="6590"/>
                  </a:cubicBezTo>
                  <a:cubicBezTo>
                    <a:pt x="4392" y="6592"/>
                    <a:pt x="4394" y="6592"/>
                    <a:pt x="4397" y="6592"/>
                  </a:cubicBezTo>
                  <a:cubicBezTo>
                    <a:pt x="4414" y="6592"/>
                    <a:pt x="4448" y="6563"/>
                    <a:pt x="4438" y="6542"/>
                  </a:cubicBezTo>
                  <a:cubicBezTo>
                    <a:pt x="3723" y="5554"/>
                    <a:pt x="2985" y="4578"/>
                    <a:pt x="2306" y="3578"/>
                  </a:cubicBezTo>
                  <a:cubicBezTo>
                    <a:pt x="1521" y="2435"/>
                    <a:pt x="937" y="1137"/>
                    <a:pt x="116" y="18"/>
                  </a:cubicBezTo>
                  <a:cubicBezTo>
                    <a:pt x="104" y="6"/>
                    <a:pt x="88" y="1"/>
                    <a:pt x="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16" name="Google Shape;9622;p38">
              <a:extLst>
                <a:ext uri="{FF2B5EF4-FFF2-40B4-BE49-F238E27FC236}">
                  <a16:creationId xmlns:a16="http://schemas.microsoft.com/office/drawing/2014/main" id="{68F23953-F720-68AA-2E2D-D15D4330A1F2}"/>
                </a:ext>
              </a:extLst>
            </p:cNvPr>
            <p:cNvSpPr/>
            <p:nvPr/>
          </p:nvSpPr>
          <p:spPr>
            <a:xfrm>
              <a:off x="4803850" y="1718575"/>
              <a:ext cx="112625" cy="204875"/>
            </a:xfrm>
            <a:custGeom>
              <a:avLst/>
              <a:gdLst/>
              <a:ahLst/>
              <a:cxnLst/>
              <a:rect l="l" t="t" r="r" b="b"/>
              <a:pathLst>
                <a:path w="4505" h="8195" extrusionOk="0">
                  <a:moveTo>
                    <a:pt x="592" y="0"/>
                  </a:moveTo>
                  <a:cubicBezTo>
                    <a:pt x="564" y="0"/>
                    <a:pt x="537" y="15"/>
                    <a:pt x="537" y="45"/>
                  </a:cubicBezTo>
                  <a:cubicBezTo>
                    <a:pt x="1" y="3117"/>
                    <a:pt x="2608" y="5998"/>
                    <a:pt x="4406" y="8177"/>
                  </a:cubicBezTo>
                  <a:cubicBezTo>
                    <a:pt x="4419" y="8189"/>
                    <a:pt x="4432" y="8194"/>
                    <a:pt x="4444" y="8194"/>
                  </a:cubicBezTo>
                  <a:cubicBezTo>
                    <a:pt x="4478" y="8194"/>
                    <a:pt x="4504" y="8153"/>
                    <a:pt x="4478" y="8117"/>
                  </a:cubicBezTo>
                  <a:cubicBezTo>
                    <a:pt x="3704" y="6986"/>
                    <a:pt x="2906" y="5867"/>
                    <a:pt x="2192" y="4712"/>
                  </a:cubicBezTo>
                  <a:cubicBezTo>
                    <a:pt x="1275" y="3224"/>
                    <a:pt x="953" y="1724"/>
                    <a:pt x="656" y="45"/>
                  </a:cubicBezTo>
                  <a:cubicBezTo>
                    <a:pt x="650" y="15"/>
                    <a:pt x="620" y="0"/>
                    <a:pt x="59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17" name="Google Shape;9623;p38">
              <a:extLst>
                <a:ext uri="{FF2B5EF4-FFF2-40B4-BE49-F238E27FC236}">
                  <a16:creationId xmlns:a16="http://schemas.microsoft.com/office/drawing/2014/main" id="{E3F2F1D6-D471-EDF9-3C06-193EEF080553}"/>
                </a:ext>
              </a:extLst>
            </p:cNvPr>
            <p:cNvSpPr/>
            <p:nvPr/>
          </p:nvSpPr>
          <p:spPr>
            <a:xfrm>
              <a:off x="4832150" y="1723400"/>
              <a:ext cx="82050" cy="168375"/>
            </a:xfrm>
            <a:custGeom>
              <a:avLst/>
              <a:gdLst/>
              <a:ahLst/>
              <a:cxnLst/>
              <a:rect l="l" t="t" r="r" b="b"/>
              <a:pathLst>
                <a:path w="3282" h="6735" extrusionOk="0">
                  <a:moveTo>
                    <a:pt x="655" y="1"/>
                  </a:moveTo>
                  <a:cubicBezTo>
                    <a:pt x="622" y="1"/>
                    <a:pt x="589" y="19"/>
                    <a:pt x="583" y="54"/>
                  </a:cubicBezTo>
                  <a:cubicBezTo>
                    <a:pt x="0" y="2376"/>
                    <a:pt x="2500" y="4626"/>
                    <a:pt x="3155" y="6686"/>
                  </a:cubicBezTo>
                  <a:cubicBezTo>
                    <a:pt x="3165" y="6720"/>
                    <a:pt x="3189" y="6734"/>
                    <a:pt x="3212" y="6734"/>
                  </a:cubicBezTo>
                  <a:cubicBezTo>
                    <a:pt x="3247" y="6734"/>
                    <a:pt x="3281" y="6705"/>
                    <a:pt x="3274" y="6662"/>
                  </a:cubicBezTo>
                  <a:cubicBezTo>
                    <a:pt x="3048" y="5650"/>
                    <a:pt x="2643" y="4769"/>
                    <a:pt x="2155" y="3864"/>
                  </a:cubicBezTo>
                  <a:cubicBezTo>
                    <a:pt x="1488" y="2614"/>
                    <a:pt x="1084" y="1412"/>
                    <a:pt x="726" y="54"/>
                  </a:cubicBezTo>
                  <a:cubicBezTo>
                    <a:pt x="720" y="19"/>
                    <a:pt x="688" y="1"/>
                    <a:pt x="6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18" name="Google Shape;9624;p38">
              <a:extLst>
                <a:ext uri="{FF2B5EF4-FFF2-40B4-BE49-F238E27FC236}">
                  <a16:creationId xmlns:a16="http://schemas.microsoft.com/office/drawing/2014/main" id="{67F4272B-27CA-97FF-841C-32BEC94AADAC}"/>
                </a:ext>
              </a:extLst>
            </p:cNvPr>
            <p:cNvSpPr/>
            <p:nvPr/>
          </p:nvSpPr>
          <p:spPr>
            <a:xfrm>
              <a:off x="4846050" y="1688850"/>
              <a:ext cx="50000" cy="152750"/>
            </a:xfrm>
            <a:custGeom>
              <a:avLst/>
              <a:gdLst/>
              <a:ahLst/>
              <a:cxnLst/>
              <a:rect l="l" t="t" r="r" b="b"/>
              <a:pathLst>
                <a:path w="2000" h="6110" extrusionOk="0">
                  <a:moveTo>
                    <a:pt x="89" y="0"/>
                  </a:moveTo>
                  <a:cubicBezTo>
                    <a:pt x="44" y="0"/>
                    <a:pt x="0" y="42"/>
                    <a:pt x="16" y="103"/>
                  </a:cubicBezTo>
                  <a:cubicBezTo>
                    <a:pt x="504" y="2139"/>
                    <a:pt x="1421" y="4068"/>
                    <a:pt x="1944" y="6092"/>
                  </a:cubicBezTo>
                  <a:cubicBezTo>
                    <a:pt x="1944" y="6105"/>
                    <a:pt x="1952" y="6110"/>
                    <a:pt x="1962" y="6110"/>
                  </a:cubicBezTo>
                  <a:cubicBezTo>
                    <a:pt x="1978" y="6110"/>
                    <a:pt x="2000" y="6095"/>
                    <a:pt x="1992" y="6080"/>
                  </a:cubicBezTo>
                  <a:cubicBezTo>
                    <a:pt x="1659" y="4068"/>
                    <a:pt x="1230" y="1794"/>
                    <a:pt x="158" y="43"/>
                  </a:cubicBezTo>
                  <a:cubicBezTo>
                    <a:pt x="141" y="13"/>
                    <a:pt x="115" y="0"/>
                    <a:pt x="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19" name="Google Shape;9625;p38">
              <a:extLst>
                <a:ext uri="{FF2B5EF4-FFF2-40B4-BE49-F238E27FC236}">
                  <a16:creationId xmlns:a16="http://schemas.microsoft.com/office/drawing/2014/main" id="{F2C3D5D0-8DA1-28D5-23FD-87E5CB2C02E8}"/>
                </a:ext>
              </a:extLst>
            </p:cNvPr>
            <p:cNvSpPr/>
            <p:nvPr/>
          </p:nvSpPr>
          <p:spPr>
            <a:xfrm>
              <a:off x="4865275" y="1690375"/>
              <a:ext cx="33850" cy="119300"/>
            </a:xfrm>
            <a:custGeom>
              <a:avLst/>
              <a:gdLst/>
              <a:ahLst/>
              <a:cxnLst/>
              <a:rect l="l" t="t" r="r" b="b"/>
              <a:pathLst>
                <a:path w="1354" h="4772" extrusionOk="0">
                  <a:moveTo>
                    <a:pt x="108" y="1"/>
                  </a:moveTo>
                  <a:cubicBezTo>
                    <a:pt x="54" y="1"/>
                    <a:pt x="1" y="55"/>
                    <a:pt x="9" y="125"/>
                  </a:cubicBezTo>
                  <a:cubicBezTo>
                    <a:pt x="271" y="1709"/>
                    <a:pt x="1128" y="3102"/>
                    <a:pt x="1259" y="4745"/>
                  </a:cubicBezTo>
                  <a:cubicBezTo>
                    <a:pt x="1259" y="4763"/>
                    <a:pt x="1274" y="4772"/>
                    <a:pt x="1288" y="4772"/>
                  </a:cubicBezTo>
                  <a:cubicBezTo>
                    <a:pt x="1303" y="4772"/>
                    <a:pt x="1318" y="4763"/>
                    <a:pt x="1318" y="4745"/>
                  </a:cubicBezTo>
                  <a:cubicBezTo>
                    <a:pt x="1354" y="3161"/>
                    <a:pt x="949" y="1447"/>
                    <a:pt x="187" y="54"/>
                  </a:cubicBezTo>
                  <a:cubicBezTo>
                    <a:pt x="166" y="16"/>
                    <a:pt x="137" y="1"/>
                    <a:pt x="1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0" name="Google Shape;9626;p38">
              <a:extLst>
                <a:ext uri="{FF2B5EF4-FFF2-40B4-BE49-F238E27FC236}">
                  <a16:creationId xmlns:a16="http://schemas.microsoft.com/office/drawing/2014/main" id="{4A990678-DABC-862B-8864-A7A0A3D25FBE}"/>
                </a:ext>
              </a:extLst>
            </p:cNvPr>
            <p:cNvSpPr/>
            <p:nvPr/>
          </p:nvSpPr>
          <p:spPr>
            <a:xfrm>
              <a:off x="4875900" y="1686200"/>
              <a:ext cx="9250" cy="54600"/>
            </a:xfrm>
            <a:custGeom>
              <a:avLst/>
              <a:gdLst/>
              <a:ahLst/>
              <a:cxnLst/>
              <a:rect l="l" t="t" r="r" b="b"/>
              <a:pathLst>
                <a:path w="370" h="2184" extrusionOk="0">
                  <a:moveTo>
                    <a:pt x="174" y="1"/>
                  </a:moveTo>
                  <a:cubicBezTo>
                    <a:pt x="143" y="1"/>
                    <a:pt x="113" y="18"/>
                    <a:pt x="107" y="54"/>
                  </a:cubicBezTo>
                  <a:cubicBezTo>
                    <a:pt x="0" y="328"/>
                    <a:pt x="60" y="626"/>
                    <a:pt x="96" y="899"/>
                  </a:cubicBezTo>
                  <a:cubicBezTo>
                    <a:pt x="155" y="1316"/>
                    <a:pt x="215" y="1721"/>
                    <a:pt x="238" y="2138"/>
                  </a:cubicBezTo>
                  <a:cubicBezTo>
                    <a:pt x="238" y="2169"/>
                    <a:pt x="258" y="2184"/>
                    <a:pt x="277" y="2184"/>
                  </a:cubicBezTo>
                  <a:cubicBezTo>
                    <a:pt x="294" y="2184"/>
                    <a:pt x="310" y="2172"/>
                    <a:pt x="310" y="2150"/>
                  </a:cubicBezTo>
                  <a:cubicBezTo>
                    <a:pt x="334" y="1780"/>
                    <a:pt x="334" y="1411"/>
                    <a:pt x="334" y="1042"/>
                  </a:cubicBezTo>
                  <a:cubicBezTo>
                    <a:pt x="334" y="721"/>
                    <a:pt x="369" y="352"/>
                    <a:pt x="250" y="54"/>
                  </a:cubicBezTo>
                  <a:cubicBezTo>
                    <a:pt x="238" y="18"/>
                    <a:pt x="206" y="1"/>
                    <a:pt x="1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1" name="Google Shape;9627;p38">
              <a:extLst>
                <a:ext uri="{FF2B5EF4-FFF2-40B4-BE49-F238E27FC236}">
                  <a16:creationId xmlns:a16="http://schemas.microsoft.com/office/drawing/2014/main" id="{BFD5A8B9-1AB4-E7C5-8378-D62A39FAF0A7}"/>
                </a:ext>
              </a:extLst>
            </p:cNvPr>
            <p:cNvSpPr/>
            <p:nvPr/>
          </p:nvSpPr>
          <p:spPr>
            <a:xfrm>
              <a:off x="4868750" y="1653000"/>
              <a:ext cx="21100" cy="95950"/>
            </a:xfrm>
            <a:custGeom>
              <a:avLst/>
              <a:gdLst/>
              <a:ahLst/>
              <a:cxnLst/>
              <a:rect l="l" t="t" r="r" b="b"/>
              <a:pathLst>
                <a:path w="844" h="3838" extrusionOk="0">
                  <a:moveTo>
                    <a:pt x="181" y="1"/>
                  </a:moveTo>
                  <a:cubicBezTo>
                    <a:pt x="126" y="1"/>
                    <a:pt x="72" y="47"/>
                    <a:pt x="72" y="120"/>
                  </a:cubicBezTo>
                  <a:cubicBezTo>
                    <a:pt x="1" y="644"/>
                    <a:pt x="155" y="1203"/>
                    <a:pt x="251" y="1727"/>
                  </a:cubicBezTo>
                  <a:cubicBezTo>
                    <a:pt x="346" y="2430"/>
                    <a:pt x="489" y="3108"/>
                    <a:pt x="703" y="3775"/>
                  </a:cubicBezTo>
                  <a:cubicBezTo>
                    <a:pt x="713" y="3819"/>
                    <a:pt x="741" y="3837"/>
                    <a:pt x="768" y="3837"/>
                  </a:cubicBezTo>
                  <a:cubicBezTo>
                    <a:pt x="806" y="3837"/>
                    <a:pt x="843" y="3801"/>
                    <a:pt x="822" y="3751"/>
                  </a:cubicBezTo>
                  <a:cubicBezTo>
                    <a:pt x="643" y="3061"/>
                    <a:pt x="596" y="2382"/>
                    <a:pt x="584" y="1680"/>
                  </a:cubicBezTo>
                  <a:cubicBezTo>
                    <a:pt x="572" y="1156"/>
                    <a:pt x="560" y="525"/>
                    <a:pt x="274" y="60"/>
                  </a:cubicBezTo>
                  <a:cubicBezTo>
                    <a:pt x="251" y="19"/>
                    <a:pt x="216" y="1"/>
                    <a:pt x="1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2" name="Google Shape;9628;p38">
              <a:extLst>
                <a:ext uri="{FF2B5EF4-FFF2-40B4-BE49-F238E27FC236}">
                  <a16:creationId xmlns:a16="http://schemas.microsoft.com/office/drawing/2014/main" id="{CB4E3F31-470E-5EFF-7D0E-1729D5DE0B7C}"/>
                </a:ext>
              </a:extLst>
            </p:cNvPr>
            <p:cNvSpPr/>
            <p:nvPr/>
          </p:nvSpPr>
          <p:spPr>
            <a:xfrm>
              <a:off x="4803050" y="3195825"/>
              <a:ext cx="128600" cy="101925"/>
            </a:xfrm>
            <a:custGeom>
              <a:avLst/>
              <a:gdLst/>
              <a:ahLst/>
              <a:cxnLst/>
              <a:rect l="l" t="t" r="r" b="b"/>
              <a:pathLst>
                <a:path w="5144" h="4077" extrusionOk="0">
                  <a:moveTo>
                    <a:pt x="5073" y="0"/>
                  </a:moveTo>
                  <a:cubicBezTo>
                    <a:pt x="5064" y="0"/>
                    <a:pt x="5055" y="3"/>
                    <a:pt x="5046" y="10"/>
                  </a:cubicBezTo>
                  <a:cubicBezTo>
                    <a:pt x="3295" y="1141"/>
                    <a:pt x="1331" y="2236"/>
                    <a:pt x="57" y="3939"/>
                  </a:cubicBezTo>
                  <a:cubicBezTo>
                    <a:pt x="1" y="4004"/>
                    <a:pt x="69" y="4077"/>
                    <a:pt x="147" y="4077"/>
                  </a:cubicBezTo>
                  <a:cubicBezTo>
                    <a:pt x="168" y="4077"/>
                    <a:pt x="191" y="4071"/>
                    <a:pt x="212" y="4058"/>
                  </a:cubicBezTo>
                  <a:cubicBezTo>
                    <a:pt x="1759" y="2629"/>
                    <a:pt x="3498" y="1439"/>
                    <a:pt x="5105" y="81"/>
                  </a:cubicBezTo>
                  <a:cubicBezTo>
                    <a:pt x="5144" y="52"/>
                    <a:pt x="5112" y="0"/>
                    <a:pt x="50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3" name="Google Shape;9629;p38">
              <a:extLst>
                <a:ext uri="{FF2B5EF4-FFF2-40B4-BE49-F238E27FC236}">
                  <a16:creationId xmlns:a16="http://schemas.microsoft.com/office/drawing/2014/main" id="{4FAD3FEE-429B-FA4C-2187-2813EC43D349}"/>
                </a:ext>
              </a:extLst>
            </p:cNvPr>
            <p:cNvSpPr/>
            <p:nvPr/>
          </p:nvSpPr>
          <p:spPr>
            <a:xfrm>
              <a:off x="4801750" y="3080875"/>
              <a:ext cx="246300" cy="215900"/>
            </a:xfrm>
            <a:custGeom>
              <a:avLst/>
              <a:gdLst/>
              <a:ahLst/>
              <a:cxnLst/>
              <a:rect l="l" t="t" r="r" b="b"/>
              <a:pathLst>
                <a:path w="9852" h="8636" extrusionOk="0">
                  <a:moveTo>
                    <a:pt x="9743" y="0"/>
                  </a:moveTo>
                  <a:cubicBezTo>
                    <a:pt x="9715" y="0"/>
                    <a:pt x="9686" y="14"/>
                    <a:pt x="9670" y="48"/>
                  </a:cubicBezTo>
                  <a:cubicBezTo>
                    <a:pt x="7669" y="4310"/>
                    <a:pt x="3133" y="5358"/>
                    <a:pt x="37" y="8537"/>
                  </a:cubicBezTo>
                  <a:cubicBezTo>
                    <a:pt x="1" y="8583"/>
                    <a:pt x="42" y="8636"/>
                    <a:pt x="90" y="8636"/>
                  </a:cubicBezTo>
                  <a:cubicBezTo>
                    <a:pt x="104" y="8636"/>
                    <a:pt x="119" y="8631"/>
                    <a:pt x="133" y="8620"/>
                  </a:cubicBezTo>
                  <a:cubicBezTo>
                    <a:pt x="3359" y="5715"/>
                    <a:pt x="8610" y="4858"/>
                    <a:pt x="9836" y="119"/>
                  </a:cubicBezTo>
                  <a:cubicBezTo>
                    <a:pt x="9852" y="50"/>
                    <a:pt x="9797" y="0"/>
                    <a:pt x="97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4" name="Google Shape;9630;p38">
              <a:extLst>
                <a:ext uri="{FF2B5EF4-FFF2-40B4-BE49-F238E27FC236}">
                  <a16:creationId xmlns:a16="http://schemas.microsoft.com/office/drawing/2014/main" id="{CBAF7797-084F-AE0C-249C-BA2B07E7FC05}"/>
                </a:ext>
              </a:extLst>
            </p:cNvPr>
            <p:cNvSpPr/>
            <p:nvPr/>
          </p:nvSpPr>
          <p:spPr>
            <a:xfrm>
              <a:off x="4842850" y="3069175"/>
              <a:ext cx="173525" cy="172350"/>
            </a:xfrm>
            <a:custGeom>
              <a:avLst/>
              <a:gdLst/>
              <a:ahLst/>
              <a:cxnLst/>
              <a:rect l="l" t="t" r="r" b="b"/>
              <a:pathLst>
                <a:path w="6941" h="6894" extrusionOk="0">
                  <a:moveTo>
                    <a:pt x="6811" y="0"/>
                  </a:moveTo>
                  <a:cubicBezTo>
                    <a:pt x="6791" y="0"/>
                    <a:pt x="6770" y="5"/>
                    <a:pt x="6752" y="16"/>
                  </a:cubicBezTo>
                  <a:cubicBezTo>
                    <a:pt x="4525" y="1944"/>
                    <a:pt x="358" y="3552"/>
                    <a:pt x="1" y="6874"/>
                  </a:cubicBezTo>
                  <a:cubicBezTo>
                    <a:pt x="1" y="6888"/>
                    <a:pt x="13" y="6893"/>
                    <a:pt x="23" y="6893"/>
                  </a:cubicBezTo>
                  <a:cubicBezTo>
                    <a:pt x="30" y="6893"/>
                    <a:pt x="36" y="6891"/>
                    <a:pt x="36" y="6886"/>
                  </a:cubicBezTo>
                  <a:cubicBezTo>
                    <a:pt x="858" y="3492"/>
                    <a:pt x="5156" y="2826"/>
                    <a:pt x="6894" y="111"/>
                  </a:cubicBezTo>
                  <a:cubicBezTo>
                    <a:pt x="6941" y="56"/>
                    <a:pt x="6879" y="0"/>
                    <a:pt x="68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5" name="Google Shape;9631;p38">
              <a:extLst>
                <a:ext uri="{FF2B5EF4-FFF2-40B4-BE49-F238E27FC236}">
                  <a16:creationId xmlns:a16="http://schemas.microsoft.com/office/drawing/2014/main" id="{62643B39-FDFE-1D02-BC4E-665398BEB4F6}"/>
                </a:ext>
              </a:extLst>
            </p:cNvPr>
            <p:cNvSpPr/>
            <p:nvPr/>
          </p:nvSpPr>
          <p:spPr>
            <a:xfrm>
              <a:off x="4844125" y="2994650"/>
              <a:ext cx="228325" cy="203100"/>
            </a:xfrm>
            <a:custGeom>
              <a:avLst/>
              <a:gdLst/>
              <a:ahLst/>
              <a:cxnLst/>
              <a:rect l="l" t="t" r="r" b="b"/>
              <a:pathLst>
                <a:path w="9133" h="8124" extrusionOk="0">
                  <a:moveTo>
                    <a:pt x="9032" y="0"/>
                  </a:moveTo>
                  <a:cubicBezTo>
                    <a:pt x="9002" y="0"/>
                    <a:pt x="8972" y="11"/>
                    <a:pt x="8951" y="32"/>
                  </a:cubicBezTo>
                  <a:cubicBezTo>
                    <a:pt x="7629" y="1878"/>
                    <a:pt x="6117" y="3199"/>
                    <a:pt x="4248" y="4497"/>
                  </a:cubicBezTo>
                  <a:cubicBezTo>
                    <a:pt x="2748" y="5533"/>
                    <a:pt x="1117" y="6545"/>
                    <a:pt x="9" y="8033"/>
                  </a:cubicBezTo>
                  <a:cubicBezTo>
                    <a:pt x="1" y="8085"/>
                    <a:pt x="35" y="8124"/>
                    <a:pt x="64" y="8124"/>
                  </a:cubicBezTo>
                  <a:cubicBezTo>
                    <a:pt x="76" y="8124"/>
                    <a:pt x="86" y="8118"/>
                    <a:pt x="93" y="8104"/>
                  </a:cubicBezTo>
                  <a:cubicBezTo>
                    <a:pt x="1748" y="6592"/>
                    <a:pt x="3605" y="5390"/>
                    <a:pt x="5427" y="4092"/>
                  </a:cubicBezTo>
                  <a:cubicBezTo>
                    <a:pt x="6867" y="3068"/>
                    <a:pt x="8510" y="1830"/>
                    <a:pt x="9118" y="103"/>
                  </a:cubicBezTo>
                  <a:cubicBezTo>
                    <a:pt x="9133" y="35"/>
                    <a:pt x="9084" y="0"/>
                    <a:pt x="90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6" name="Google Shape;9632;p38">
              <a:extLst>
                <a:ext uri="{FF2B5EF4-FFF2-40B4-BE49-F238E27FC236}">
                  <a16:creationId xmlns:a16="http://schemas.microsoft.com/office/drawing/2014/main" id="{57BC0E7C-3D4E-034B-AE5C-0B96FC32E136}"/>
                </a:ext>
              </a:extLst>
            </p:cNvPr>
            <p:cNvSpPr/>
            <p:nvPr/>
          </p:nvSpPr>
          <p:spPr>
            <a:xfrm>
              <a:off x="4838100" y="3057325"/>
              <a:ext cx="144900" cy="142350"/>
            </a:xfrm>
            <a:custGeom>
              <a:avLst/>
              <a:gdLst/>
              <a:ahLst/>
              <a:cxnLst/>
              <a:rect l="l" t="t" r="r" b="b"/>
              <a:pathLst>
                <a:path w="5796" h="5694" extrusionOk="0">
                  <a:moveTo>
                    <a:pt x="5738" y="0"/>
                  </a:moveTo>
                  <a:cubicBezTo>
                    <a:pt x="5734" y="0"/>
                    <a:pt x="5731" y="1"/>
                    <a:pt x="5727" y="2"/>
                  </a:cubicBezTo>
                  <a:cubicBezTo>
                    <a:pt x="4394" y="406"/>
                    <a:pt x="3179" y="1299"/>
                    <a:pt x="2143" y="2192"/>
                  </a:cubicBezTo>
                  <a:cubicBezTo>
                    <a:pt x="1143" y="3061"/>
                    <a:pt x="12" y="4264"/>
                    <a:pt x="0" y="5657"/>
                  </a:cubicBezTo>
                  <a:cubicBezTo>
                    <a:pt x="0" y="5680"/>
                    <a:pt x="10" y="5693"/>
                    <a:pt x="20" y="5693"/>
                  </a:cubicBezTo>
                  <a:cubicBezTo>
                    <a:pt x="26" y="5693"/>
                    <a:pt x="32" y="5689"/>
                    <a:pt x="36" y="5681"/>
                  </a:cubicBezTo>
                  <a:cubicBezTo>
                    <a:pt x="715" y="3038"/>
                    <a:pt x="3405" y="1156"/>
                    <a:pt x="5763" y="85"/>
                  </a:cubicBezTo>
                  <a:cubicBezTo>
                    <a:pt x="5796" y="63"/>
                    <a:pt x="5778" y="0"/>
                    <a:pt x="5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7" name="Google Shape;9633;p38">
              <a:extLst>
                <a:ext uri="{FF2B5EF4-FFF2-40B4-BE49-F238E27FC236}">
                  <a16:creationId xmlns:a16="http://schemas.microsoft.com/office/drawing/2014/main" id="{CC7AA063-E6CC-086D-B96E-B403990125DB}"/>
                </a:ext>
              </a:extLst>
            </p:cNvPr>
            <p:cNvSpPr/>
            <p:nvPr/>
          </p:nvSpPr>
          <p:spPr>
            <a:xfrm>
              <a:off x="4866550" y="3005725"/>
              <a:ext cx="187800" cy="152750"/>
            </a:xfrm>
            <a:custGeom>
              <a:avLst/>
              <a:gdLst/>
              <a:ahLst/>
              <a:cxnLst/>
              <a:rect l="l" t="t" r="r" b="b"/>
              <a:pathLst>
                <a:path w="7512" h="6110" extrusionOk="0">
                  <a:moveTo>
                    <a:pt x="7448" y="0"/>
                  </a:moveTo>
                  <a:cubicBezTo>
                    <a:pt x="7438" y="0"/>
                    <a:pt x="7429" y="5"/>
                    <a:pt x="7423" y="18"/>
                  </a:cubicBezTo>
                  <a:cubicBezTo>
                    <a:pt x="5411" y="2613"/>
                    <a:pt x="1684" y="3161"/>
                    <a:pt x="17" y="6042"/>
                  </a:cubicBezTo>
                  <a:cubicBezTo>
                    <a:pt x="0" y="6076"/>
                    <a:pt x="31" y="6110"/>
                    <a:pt x="59" y="6110"/>
                  </a:cubicBezTo>
                  <a:cubicBezTo>
                    <a:pt x="71" y="6110"/>
                    <a:pt x="82" y="6104"/>
                    <a:pt x="89" y="6090"/>
                  </a:cubicBezTo>
                  <a:cubicBezTo>
                    <a:pt x="1970" y="3399"/>
                    <a:pt x="5958" y="2982"/>
                    <a:pt x="7494" y="77"/>
                  </a:cubicBezTo>
                  <a:cubicBezTo>
                    <a:pt x="7512" y="42"/>
                    <a:pt x="7477" y="0"/>
                    <a:pt x="74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8" name="Google Shape;9634;p38">
              <a:extLst>
                <a:ext uri="{FF2B5EF4-FFF2-40B4-BE49-F238E27FC236}">
                  <a16:creationId xmlns:a16="http://schemas.microsoft.com/office/drawing/2014/main" id="{4C7E65CF-9A44-E2FF-91F9-8A8226E7CE33}"/>
                </a:ext>
              </a:extLst>
            </p:cNvPr>
            <p:cNvSpPr/>
            <p:nvPr/>
          </p:nvSpPr>
          <p:spPr>
            <a:xfrm>
              <a:off x="4924850" y="2911925"/>
              <a:ext cx="163775" cy="202675"/>
            </a:xfrm>
            <a:custGeom>
              <a:avLst/>
              <a:gdLst/>
              <a:ahLst/>
              <a:cxnLst/>
              <a:rect l="l" t="t" r="r" b="b"/>
              <a:pathLst>
                <a:path w="6551" h="8107" extrusionOk="0">
                  <a:moveTo>
                    <a:pt x="6487" y="1"/>
                  </a:moveTo>
                  <a:cubicBezTo>
                    <a:pt x="6468" y="1"/>
                    <a:pt x="6449" y="10"/>
                    <a:pt x="6436" y="31"/>
                  </a:cubicBezTo>
                  <a:cubicBezTo>
                    <a:pt x="5281" y="2901"/>
                    <a:pt x="3091" y="6770"/>
                    <a:pt x="66" y="7961"/>
                  </a:cubicBezTo>
                  <a:cubicBezTo>
                    <a:pt x="1" y="7993"/>
                    <a:pt x="25" y="8106"/>
                    <a:pt x="94" y="8106"/>
                  </a:cubicBezTo>
                  <a:cubicBezTo>
                    <a:pt x="101" y="8106"/>
                    <a:pt x="107" y="8105"/>
                    <a:pt x="114" y="8104"/>
                  </a:cubicBezTo>
                  <a:cubicBezTo>
                    <a:pt x="1698" y="7520"/>
                    <a:pt x="2912" y="6151"/>
                    <a:pt x="3924" y="4865"/>
                  </a:cubicBezTo>
                  <a:cubicBezTo>
                    <a:pt x="5007" y="3520"/>
                    <a:pt x="6258" y="1817"/>
                    <a:pt x="6543" y="67"/>
                  </a:cubicBezTo>
                  <a:cubicBezTo>
                    <a:pt x="6551" y="29"/>
                    <a:pt x="6520" y="1"/>
                    <a:pt x="64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29" name="Google Shape;9635;p38">
              <a:extLst>
                <a:ext uri="{FF2B5EF4-FFF2-40B4-BE49-F238E27FC236}">
                  <a16:creationId xmlns:a16="http://schemas.microsoft.com/office/drawing/2014/main" id="{56D82865-E106-CA94-480F-F1C6A56B4E8F}"/>
                </a:ext>
              </a:extLst>
            </p:cNvPr>
            <p:cNvSpPr/>
            <p:nvPr/>
          </p:nvSpPr>
          <p:spPr>
            <a:xfrm>
              <a:off x="4846300" y="3024300"/>
              <a:ext cx="150675" cy="122100"/>
            </a:xfrm>
            <a:custGeom>
              <a:avLst/>
              <a:gdLst/>
              <a:ahLst/>
              <a:cxnLst/>
              <a:rect l="l" t="t" r="r" b="b"/>
              <a:pathLst>
                <a:path w="6027" h="4884" extrusionOk="0">
                  <a:moveTo>
                    <a:pt x="5877" y="0"/>
                  </a:moveTo>
                  <a:cubicBezTo>
                    <a:pt x="5873" y="0"/>
                    <a:pt x="5868" y="0"/>
                    <a:pt x="5863" y="1"/>
                  </a:cubicBezTo>
                  <a:cubicBezTo>
                    <a:pt x="3506" y="513"/>
                    <a:pt x="1220" y="2799"/>
                    <a:pt x="17" y="4799"/>
                  </a:cubicBezTo>
                  <a:cubicBezTo>
                    <a:pt x="1" y="4841"/>
                    <a:pt x="43" y="4883"/>
                    <a:pt x="87" y="4883"/>
                  </a:cubicBezTo>
                  <a:cubicBezTo>
                    <a:pt x="105" y="4883"/>
                    <a:pt x="123" y="4876"/>
                    <a:pt x="137" y="4859"/>
                  </a:cubicBezTo>
                  <a:cubicBezTo>
                    <a:pt x="803" y="3847"/>
                    <a:pt x="1637" y="3013"/>
                    <a:pt x="2554" y="2216"/>
                  </a:cubicBezTo>
                  <a:cubicBezTo>
                    <a:pt x="3601" y="1346"/>
                    <a:pt x="4780" y="834"/>
                    <a:pt x="5935" y="168"/>
                  </a:cubicBezTo>
                  <a:cubicBezTo>
                    <a:pt x="6026" y="122"/>
                    <a:pt x="5975" y="0"/>
                    <a:pt x="58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30" name="Google Shape;9636;p38">
              <a:extLst>
                <a:ext uri="{FF2B5EF4-FFF2-40B4-BE49-F238E27FC236}">
                  <a16:creationId xmlns:a16="http://schemas.microsoft.com/office/drawing/2014/main" id="{BB8844DD-450E-7937-44A5-8101DCD8E48A}"/>
                </a:ext>
              </a:extLst>
            </p:cNvPr>
            <p:cNvSpPr/>
            <p:nvPr/>
          </p:nvSpPr>
          <p:spPr>
            <a:xfrm>
              <a:off x="4844475" y="2982850"/>
              <a:ext cx="153925" cy="165650"/>
            </a:xfrm>
            <a:custGeom>
              <a:avLst/>
              <a:gdLst/>
              <a:ahLst/>
              <a:cxnLst/>
              <a:rect l="l" t="t" r="r" b="b"/>
              <a:pathLst>
                <a:path w="6157" h="6626" extrusionOk="0">
                  <a:moveTo>
                    <a:pt x="6058" y="0"/>
                  </a:moveTo>
                  <a:cubicBezTo>
                    <a:pt x="6049" y="0"/>
                    <a:pt x="6041" y="1"/>
                    <a:pt x="6032" y="4"/>
                  </a:cubicBezTo>
                  <a:cubicBezTo>
                    <a:pt x="4639" y="599"/>
                    <a:pt x="3377" y="1849"/>
                    <a:pt x="2317" y="2909"/>
                  </a:cubicBezTo>
                  <a:cubicBezTo>
                    <a:pt x="1305" y="3921"/>
                    <a:pt x="352" y="5147"/>
                    <a:pt x="7" y="6552"/>
                  </a:cubicBezTo>
                  <a:cubicBezTo>
                    <a:pt x="0" y="6601"/>
                    <a:pt x="26" y="6625"/>
                    <a:pt x="53" y="6625"/>
                  </a:cubicBezTo>
                  <a:cubicBezTo>
                    <a:pt x="72" y="6625"/>
                    <a:pt x="92" y="6613"/>
                    <a:pt x="102" y="6588"/>
                  </a:cubicBezTo>
                  <a:cubicBezTo>
                    <a:pt x="876" y="3659"/>
                    <a:pt x="3805" y="1790"/>
                    <a:pt x="6103" y="111"/>
                  </a:cubicBezTo>
                  <a:cubicBezTo>
                    <a:pt x="6156" y="79"/>
                    <a:pt x="6124" y="0"/>
                    <a:pt x="60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31" name="Google Shape;9637;p38">
              <a:extLst>
                <a:ext uri="{FF2B5EF4-FFF2-40B4-BE49-F238E27FC236}">
                  <a16:creationId xmlns:a16="http://schemas.microsoft.com/office/drawing/2014/main" id="{69F8075A-69B5-9F1A-550E-051DCB6F5616}"/>
                </a:ext>
              </a:extLst>
            </p:cNvPr>
            <p:cNvSpPr/>
            <p:nvPr/>
          </p:nvSpPr>
          <p:spPr>
            <a:xfrm>
              <a:off x="4881225" y="2942125"/>
              <a:ext cx="141050" cy="137475"/>
            </a:xfrm>
            <a:custGeom>
              <a:avLst/>
              <a:gdLst/>
              <a:ahLst/>
              <a:cxnLst/>
              <a:rect l="l" t="t" r="r" b="b"/>
              <a:pathLst>
                <a:path w="5642" h="5499" extrusionOk="0">
                  <a:moveTo>
                    <a:pt x="5594" y="0"/>
                  </a:moveTo>
                  <a:cubicBezTo>
                    <a:pt x="5591" y="0"/>
                    <a:pt x="5588" y="1"/>
                    <a:pt x="5586" y="2"/>
                  </a:cubicBezTo>
                  <a:cubicBezTo>
                    <a:pt x="2978" y="454"/>
                    <a:pt x="1311" y="3407"/>
                    <a:pt x="25" y="5431"/>
                  </a:cubicBezTo>
                  <a:cubicBezTo>
                    <a:pt x="0" y="5465"/>
                    <a:pt x="34" y="5498"/>
                    <a:pt x="65" y="5498"/>
                  </a:cubicBezTo>
                  <a:cubicBezTo>
                    <a:pt x="78" y="5498"/>
                    <a:pt x="90" y="5493"/>
                    <a:pt x="97" y="5479"/>
                  </a:cubicBezTo>
                  <a:cubicBezTo>
                    <a:pt x="1573" y="3264"/>
                    <a:pt x="3014" y="1073"/>
                    <a:pt x="5598" y="73"/>
                  </a:cubicBezTo>
                  <a:cubicBezTo>
                    <a:pt x="5642" y="62"/>
                    <a:pt x="5625" y="0"/>
                    <a:pt x="55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32" name="Google Shape;9638;p38">
              <a:extLst>
                <a:ext uri="{FF2B5EF4-FFF2-40B4-BE49-F238E27FC236}">
                  <a16:creationId xmlns:a16="http://schemas.microsoft.com/office/drawing/2014/main" id="{E7823B88-913E-980F-2CE3-7BCC653D7CC9}"/>
                </a:ext>
              </a:extLst>
            </p:cNvPr>
            <p:cNvSpPr/>
            <p:nvPr/>
          </p:nvSpPr>
          <p:spPr>
            <a:xfrm>
              <a:off x="4881375" y="2940175"/>
              <a:ext cx="191900" cy="129450"/>
            </a:xfrm>
            <a:custGeom>
              <a:avLst/>
              <a:gdLst/>
              <a:ahLst/>
              <a:cxnLst/>
              <a:rect l="l" t="t" r="r" b="b"/>
              <a:pathLst>
                <a:path w="7676" h="5178" extrusionOk="0">
                  <a:moveTo>
                    <a:pt x="7556" y="0"/>
                  </a:moveTo>
                  <a:cubicBezTo>
                    <a:pt x="7537" y="0"/>
                    <a:pt x="7516" y="6"/>
                    <a:pt x="7497" y="20"/>
                  </a:cubicBezTo>
                  <a:cubicBezTo>
                    <a:pt x="6365" y="1056"/>
                    <a:pt x="5199" y="1806"/>
                    <a:pt x="3818" y="2497"/>
                  </a:cubicBezTo>
                  <a:cubicBezTo>
                    <a:pt x="2436" y="3175"/>
                    <a:pt x="1401" y="4366"/>
                    <a:pt x="55" y="5069"/>
                  </a:cubicBezTo>
                  <a:cubicBezTo>
                    <a:pt x="1" y="5123"/>
                    <a:pt x="16" y="5177"/>
                    <a:pt x="55" y="5177"/>
                  </a:cubicBezTo>
                  <a:cubicBezTo>
                    <a:pt x="59" y="5177"/>
                    <a:pt x="63" y="5177"/>
                    <a:pt x="67" y="5176"/>
                  </a:cubicBezTo>
                  <a:cubicBezTo>
                    <a:pt x="1651" y="4604"/>
                    <a:pt x="2901" y="3437"/>
                    <a:pt x="4401" y="2699"/>
                  </a:cubicBezTo>
                  <a:cubicBezTo>
                    <a:pt x="5615" y="2092"/>
                    <a:pt x="7020" y="1437"/>
                    <a:pt x="7639" y="139"/>
                  </a:cubicBezTo>
                  <a:cubicBezTo>
                    <a:pt x="7676" y="66"/>
                    <a:pt x="7621" y="0"/>
                    <a:pt x="755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33" name="Google Shape;9639;p38">
              <a:extLst>
                <a:ext uri="{FF2B5EF4-FFF2-40B4-BE49-F238E27FC236}">
                  <a16:creationId xmlns:a16="http://schemas.microsoft.com/office/drawing/2014/main" id="{56A8F7DD-693A-7D69-1D5E-EE0E2F6C4C36}"/>
                </a:ext>
              </a:extLst>
            </p:cNvPr>
            <p:cNvSpPr/>
            <p:nvPr/>
          </p:nvSpPr>
          <p:spPr>
            <a:xfrm>
              <a:off x="4924825" y="2863925"/>
              <a:ext cx="160825" cy="186625"/>
            </a:xfrm>
            <a:custGeom>
              <a:avLst/>
              <a:gdLst/>
              <a:ahLst/>
              <a:cxnLst/>
              <a:rect l="l" t="t" r="r" b="b"/>
              <a:pathLst>
                <a:path w="6433" h="7465" extrusionOk="0">
                  <a:moveTo>
                    <a:pt x="6307" y="0"/>
                  </a:moveTo>
                  <a:cubicBezTo>
                    <a:pt x="6270" y="0"/>
                    <a:pt x="6236" y="15"/>
                    <a:pt x="6223" y="46"/>
                  </a:cubicBezTo>
                  <a:cubicBezTo>
                    <a:pt x="4818" y="2939"/>
                    <a:pt x="3389" y="6178"/>
                    <a:pt x="91" y="7345"/>
                  </a:cubicBezTo>
                  <a:cubicBezTo>
                    <a:pt x="0" y="7356"/>
                    <a:pt x="29" y="7465"/>
                    <a:pt x="103" y="7465"/>
                  </a:cubicBezTo>
                  <a:cubicBezTo>
                    <a:pt x="107" y="7465"/>
                    <a:pt x="111" y="7464"/>
                    <a:pt x="115" y="7464"/>
                  </a:cubicBezTo>
                  <a:cubicBezTo>
                    <a:pt x="3080" y="6809"/>
                    <a:pt x="6128" y="3118"/>
                    <a:pt x="6425" y="106"/>
                  </a:cubicBezTo>
                  <a:cubicBezTo>
                    <a:pt x="6433" y="39"/>
                    <a:pt x="6367" y="0"/>
                    <a:pt x="63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34" name="Google Shape;9640;p38">
              <a:extLst>
                <a:ext uri="{FF2B5EF4-FFF2-40B4-BE49-F238E27FC236}">
                  <a16:creationId xmlns:a16="http://schemas.microsoft.com/office/drawing/2014/main" id="{5D9C3F8D-241D-E9E0-705D-7A4FFEDC2456}"/>
                </a:ext>
              </a:extLst>
            </p:cNvPr>
            <p:cNvSpPr/>
            <p:nvPr/>
          </p:nvSpPr>
          <p:spPr>
            <a:xfrm>
              <a:off x="4880000" y="2860575"/>
              <a:ext cx="160125" cy="158625"/>
            </a:xfrm>
            <a:custGeom>
              <a:avLst/>
              <a:gdLst/>
              <a:ahLst/>
              <a:cxnLst/>
              <a:rect l="l" t="t" r="r" b="b"/>
              <a:pathLst>
                <a:path w="6405" h="6345" extrusionOk="0">
                  <a:moveTo>
                    <a:pt x="6197" y="1"/>
                  </a:moveTo>
                  <a:cubicBezTo>
                    <a:pt x="6192" y="1"/>
                    <a:pt x="6187" y="1"/>
                    <a:pt x="6182" y="2"/>
                  </a:cubicBezTo>
                  <a:cubicBezTo>
                    <a:pt x="4718" y="263"/>
                    <a:pt x="3408" y="1418"/>
                    <a:pt x="2372" y="2383"/>
                  </a:cubicBezTo>
                  <a:cubicBezTo>
                    <a:pt x="1206" y="3442"/>
                    <a:pt x="455" y="4728"/>
                    <a:pt x="15" y="6217"/>
                  </a:cubicBezTo>
                  <a:cubicBezTo>
                    <a:pt x="1" y="6296"/>
                    <a:pt x="60" y="6344"/>
                    <a:pt x="114" y="6344"/>
                  </a:cubicBezTo>
                  <a:cubicBezTo>
                    <a:pt x="150" y="6344"/>
                    <a:pt x="184" y="6323"/>
                    <a:pt x="193" y="6276"/>
                  </a:cubicBezTo>
                  <a:cubicBezTo>
                    <a:pt x="1182" y="3454"/>
                    <a:pt x="4027" y="1859"/>
                    <a:pt x="6289" y="240"/>
                  </a:cubicBezTo>
                  <a:cubicBezTo>
                    <a:pt x="6404" y="159"/>
                    <a:pt x="6331" y="1"/>
                    <a:pt x="61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4" name="Google Shape;9641;p38">
              <a:extLst>
                <a:ext uri="{FF2B5EF4-FFF2-40B4-BE49-F238E27FC236}">
                  <a16:creationId xmlns:a16="http://schemas.microsoft.com/office/drawing/2014/main" id="{9E7035E5-DB8A-BC6B-C816-F1CCC07C6A6D}"/>
                </a:ext>
              </a:extLst>
            </p:cNvPr>
            <p:cNvSpPr/>
            <p:nvPr/>
          </p:nvSpPr>
          <p:spPr>
            <a:xfrm>
              <a:off x="4890100" y="2863950"/>
              <a:ext cx="181350" cy="162175"/>
            </a:xfrm>
            <a:custGeom>
              <a:avLst/>
              <a:gdLst/>
              <a:ahLst/>
              <a:cxnLst/>
              <a:rect l="l" t="t" r="r" b="b"/>
              <a:pathLst>
                <a:path w="7254" h="6487" extrusionOk="0">
                  <a:moveTo>
                    <a:pt x="7121" y="1"/>
                  </a:moveTo>
                  <a:cubicBezTo>
                    <a:pt x="7107" y="1"/>
                    <a:pt x="7092" y="4"/>
                    <a:pt x="7076" y="9"/>
                  </a:cubicBezTo>
                  <a:cubicBezTo>
                    <a:pt x="5647" y="450"/>
                    <a:pt x="4492" y="1569"/>
                    <a:pt x="3504" y="2641"/>
                  </a:cubicBezTo>
                  <a:cubicBezTo>
                    <a:pt x="2337" y="3879"/>
                    <a:pt x="1218" y="5141"/>
                    <a:pt x="40" y="6355"/>
                  </a:cubicBezTo>
                  <a:cubicBezTo>
                    <a:pt x="0" y="6405"/>
                    <a:pt x="42" y="6486"/>
                    <a:pt x="105" y="6486"/>
                  </a:cubicBezTo>
                  <a:cubicBezTo>
                    <a:pt x="118" y="6486"/>
                    <a:pt x="132" y="6483"/>
                    <a:pt x="147" y="6474"/>
                  </a:cubicBezTo>
                  <a:cubicBezTo>
                    <a:pt x="1444" y="5855"/>
                    <a:pt x="2421" y="4665"/>
                    <a:pt x="3349" y="3593"/>
                  </a:cubicBezTo>
                  <a:cubicBezTo>
                    <a:pt x="4504" y="2248"/>
                    <a:pt x="5695" y="1200"/>
                    <a:pt x="7159" y="200"/>
                  </a:cubicBezTo>
                  <a:cubicBezTo>
                    <a:pt x="7254" y="137"/>
                    <a:pt x="7219" y="1"/>
                    <a:pt x="712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5" name="Google Shape;9642;p38">
              <a:extLst>
                <a:ext uri="{FF2B5EF4-FFF2-40B4-BE49-F238E27FC236}">
                  <a16:creationId xmlns:a16="http://schemas.microsoft.com/office/drawing/2014/main" id="{66077C47-3626-AC6C-2770-8C7222EAE544}"/>
                </a:ext>
              </a:extLst>
            </p:cNvPr>
            <p:cNvSpPr/>
            <p:nvPr/>
          </p:nvSpPr>
          <p:spPr>
            <a:xfrm>
              <a:off x="4894450" y="2799900"/>
              <a:ext cx="184400" cy="148625"/>
            </a:xfrm>
            <a:custGeom>
              <a:avLst/>
              <a:gdLst/>
              <a:ahLst/>
              <a:cxnLst/>
              <a:rect l="l" t="t" r="r" b="b"/>
              <a:pathLst>
                <a:path w="7376" h="5945" extrusionOk="0">
                  <a:moveTo>
                    <a:pt x="7222" y="1"/>
                  </a:moveTo>
                  <a:cubicBezTo>
                    <a:pt x="7207" y="1"/>
                    <a:pt x="7191" y="4"/>
                    <a:pt x="7176" y="12"/>
                  </a:cubicBezTo>
                  <a:cubicBezTo>
                    <a:pt x="4426" y="1274"/>
                    <a:pt x="1544" y="3226"/>
                    <a:pt x="8" y="5905"/>
                  </a:cubicBezTo>
                  <a:cubicBezTo>
                    <a:pt x="0" y="5922"/>
                    <a:pt x="15" y="5944"/>
                    <a:pt x="33" y="5944"/>
                  </a:cubicBezTo>
                  <a:cubicBezTo>
                    <a:pt x="40" y="5944"/>
                    <a:pt x="49" y="5940"/>
                    <a:pt x="56" y="5929"/>
                  </a:cubicBezTo>
                  <a:cubicBezTo>
                    <a:pt x="985" y="4441"/>
                    <a:pt x="2211" y="3393"/>
                    <a:pt x="3687" y="2464"/>
                  </a:cubicBezTo>
                  <a:cubicBezTo>
                    <a:pt x="4878" y="1702"/>
                    <a:pt x="6223" y="1107"/>
                    <a:pt x="7295" y="154"/>
                  </a:cubicBezTo>
                  <a:cubicBezTo>
                    <a:pt x="7375" y="94"/>
                    <a:pt x="7304" y="1"/>
                    <a:pt x="72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6" name="Google Shape;9643;p38">
              <a:extLst>
                <a:ext uri="{FF2B5EF4-FFF2-40B4-BE49-F238E27FC236}">
                  <a16:creationId xmlns:a16="http://schemas.microsoft.com/office/drawing/2014/main" id="{BD42EEE2-06DE-D204-C048-6D2F608C5699}"/>
                </a:ext>
              </a:extLst>
            </p:cNvPr>
            <p:cNvSpPr/>
            <p:nvPr/>
          </p:nvSpPr>
          <p:spPr>
            <a:xfrm>
              <a:off x="4935650" y="2696875"/>
              <a:ext cx="198900" cy="194275"/>
            </a:xfrm>
            <a:custGeom>
              <a:avLst/>
              <a:gdLst/>
              <a:ahLst/>
              <a:cxnLst/>
              <a:rect l="l" t="t" r="r" b="b"/>
              <a:pathLst>
                <a:path w="7956" h="7771" extrusionOk="0">
                  <a:moveTo>
                    <a:pt x="7850" y="0"/>
                  </a:moveTo>
                  <a:cubicBezTo>
                    <a:pt x="7819" y="0"/>
                    <a:pt x="7788" y="15"/>
                    <a:pt x="7766" y="49"/>
                  </a:cubicBezTo>
                  <a:cubicBezTo>
                    <a:pt x="5695" y="3156"/>
                    <a:pt x="2670" y="5026"/>
                    <a:pt x="75" y="7609"/>
                  </a:cubicBezTo>
                  <a:cubicBezTo>
                    <a:pt x="1" y="7665"/>
                    <a:pt x="78" y="7770"/>
                    <a:pt x="160" y="7770"/>
                  </a:cubicBezTo>
                  <a:cubicBezTo>
                    <a:pt x="184" y="7770"/>
                    <a:pt x="208" y="7761"/>
                    <a:pt x="230" y="7740"/>
                  </a:cubicBezTo>
                  <a:cubicBezTo>
                    <a:pt x="2801" y="5299"/>
                    <a:pt x="6528" y="3537"/>
                    <a:pt x="7933" y="108"/>
                  </a:cubicBezTo>
                  <a:cubicBezTo>
                    <a:pt x="7956" y="47"/>
                    <a:pt x="7905" y="0"/>
                    <a:pt x="78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7" name="Google Shape;9644;p38">
              <a:extLst>
                <a:ext uri="{FF2B5EF4-FFF2-40B4-BE49-F238E27FC236}">
                  <a16:creationId xmlns:a16="http://schemas.microsoft.com/office/drawing/2014/main" id="{70D60387-D22D-F6FA-9840-28D38629FA30}"/>
                </a:ext>
              </a:extLst>
            </p:cNvPr>
            <p:cNvSpPr/>
            <p:nvPr/>
          </p:nvSpPr>
          <p:spPr>
            <a:xfrm>
              <a:off x="5018950" y="2646550"/>
              <a:ext cx="133075" cy="182300"/>
            </a:xfrm>
            <a:custGeom>
              <a:avLst/>
              <a:gdLst/>
              <a:ahLst/>
              <a:cxnLst/>
              <a:rect l="l" t="t" r="r" b="b"/>
              <a:pathLst>
                <a:path w="5323" h="7292" extrusionOk="0">
                  <a:moveTo>
                    <a:pt x="5200" y="0"/>
                  </a:moveTo>
                  <a:cubicBezTo>
                    <a:pt x="5160" y="0"/>
                    <a:pt x="5120" y="16"/>
                    <a:pt x="5101" y="50"/>
                  </a:cubicBezTo>
                  <a:cubicBezTo>
                    <a:pt x="4395" y="1174"/>
                    <a:pt x="2475" y="7098"/>
                    <a:pt x="559" y="7098"/>
                  </a:cubicBezTo>
                  <a:cubicBezTo>
                    <a:pt x="406" y="7098"/>
                    <a:pt x="253" y="7060"/>
                    <a:pt x="100" y="6979"/>
                  </a:cubicBezTo>
                  <a:cubicBezTo>
                    <a:pt x="93" y="6975"/>
                    <a:pt x="85" y="6974"/>
                    <a:pt x="77" y="6974"/>
                  </a:cubicBezTo>
                  <a:cubicBezTo>
                    <a:pt x="37" y="6974"/>
                    <a:pt x="1" y="7020"/>
                    <a:pt x="41" y="7050"/>
                  </a:cubicBezTo>
                  <a:cubicBezTo>
                    <a:pt x="250" y="7216"/>
                    <a:pt x="470" y="7292"/>
                    <a:pt x="697" y="7292"/>
                  </a:cubicBezTo>
                  <a:cubicBezTo>
                    <a:pt x="2695" y="7292"/>
                    <a:pt x="5187" y="1414"/>
                    <a:pt x="5315" y="109"/>
                  </a:cubicBezTo>
                  <a:cubicBezTo>
                    <a:pt x="5323" y="37"/>
                    <a:pt x="5261" y="0"/>
                    <a:pt x="5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8" name="Google Shape;9645;p38">
              <a:extLst>
                <a:ext uri="{FF2B5EF4-FFF2-40B4-BE49-F238E27FC236}">
                  <a16:creationId xmlns:a16="http://schemas.microsoft.com/office/drawing/2014/main" id="{DC0B9191-FE2B-47DB-11EF-CD6AB550B4A4}"/>
                </a:ext>
              </a:extLst>
            </p:cNvPr>
            <p:cNvSpPr/>
            <p:nvPr/>
          </p:nvSpPr>
          <p:spPr>
            <a:xfrm>
              <a:off x="4917750" y="2731425"/>
              <a:ext cx="159725" cy="166175"/>
            </a:xfrm>
            <a:custGeom>
              <a:avLst/>
              <a:gdLst/>
              <a:ahLst/>
              <a:cxnLst/>
              <a:rect l="l" t="t" r="r" b="b"/>
              <a:pathLst>
                <a:path w="6389" h="6647" extrusionOk="0">
                  <a:moveTo>
                    <a:pt x="6286" y="0"/>
                  </a:moveTo>
                  <a:cubicBezTo>
                    <a:pt x="6273" y="0"/>
                    <a:pt x="6258" y="4"/>
                    <a:pt x="6244" y="12"/>
                  </a:cubicBezTo>
                  <a:cubicBezTo>
                    <a:pt x="3839" y="1572"/>
                    <a:pt x="1124" y="3858"/>
                    <a:pt x="17" y="6549"/>
                  </a:cubicBezTo>
                  <a:cubicBezTo>
                    <a:pt x="1" y="6606"/>
                    <a:pt x="47" y="6647"/>
                    <a:pt x="84" y="6647"/>
                  </a:cubicBezTo>
                  <a:cubicBezTo>
                    <a:pt x="101" y="6647"/>
                    <a:pt x="117" y="6639"/>
                    <a:pt x="124" y="6620"/>
                  </a:cubicBezTo>
                  <a:cubicBezTo>
                    <a:pt x="1505" y="3715"/>
                    <a:pt x="4279" y="2393"/>
                    <a:pt x="6339" y="131"/>
                  </a:cubicBezTo>
                  <a:cubicBezTo>
                    <a:pt x="6388" y="82"/>
                    <a:pt x="6348" y="0"/>
                    <a:pt x="62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69" name="Google Shape;9646;p38">
              <a:extLst>
                <a:ext uri="{FF2B5EF4-FFF2-40B4-BE49-F238E27FC236}">
                  <a16:creationId xmlns:a16="http://schemas.microsoft.com/office/drawing/2014/main" id="{5AC6E646-6C31-DF3D-AAA9-607A83027578}"/>
                </a:ext>
              </a:extLst>
            </p:cNvPr>
            <p:cNvSpPr/>
            <p:nvPr/>
          </p:nvSpPr>
          <p:spPr>
            <a:xfrm>
              <a:off x="4935475" y="2672350"/>
              <a:ext cx="163825" cy="184625"/>
            </a:xfrm>
            <a:custGeom>
              <a:avLst/>
              <a:gdLst/>
              <a:ahLst/>
              <a:cxnLst/>
              <a:rect l="l" t="t" r="r" b="b"/>
              <a:pathLst>
                <a:path w="6553" h="7385" extrusionOk="0">
                  <a:moveTo>
                    <a:pt x="6465" y="0"/>
                  </a:moveTo>
                  <a:cubicBezTo>
                    <a:pt x="6447" y="0"/>
                    <a:pt x="6430" y="9"/>
                    <a:pt x="6416" y="30"/>
                  </a:cubicBezTo>
                  <a:cubicBezTo>
                    <a:pt x="4773" y="2887"/>
                    <a:pt x="1868" y="4494"/>
                    <a:pt x="58" y="7209"/>
                  </a:cubicBezTo>
                  <a:cubicBezTo>
                    <a:pt x="0" y="7300"/>
                    <a:pt x="80" y="7385"/>
                    <a:pt x="166" y="7385"/>
                  </a:cubicBezTo>
                  <a:cubicBezTo>
                    <a:pt x="204" y="7385"/>
                    <a:pt x="243" y="7368"/>
                    <a:pt x="272" y="7328"/>
                  </a:cubicBezTo>
                  <a:cubicBezTo>
                    <a:pt x="2094" y="4673"/>
                    <a:pt x="5213" y="3125"/>
                    <a:pt x="6535" y="113"/>
                  </a:cubicBezTo>
                  <a:cubicBezTo>
                    <a:pt x="6552" y="54"/>
                    <a:pt x="6509" y="0"/>
                    <a:pt x="646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0" name="Google Shape;9647;p38">
              <a:extLst>
                <a:ext uri="{FF2B5EF4-FFF2-40B4-BE49-F238E27FC236}">
                  <a16:creationId xmlns:a16="http://schemas.microsoft.com/office/drawing/2014/main" id="{0E8B42D7-601D-78E2-50C1-BE057C91CFB5}"/>
                </a:ext>
              </a:extLst>
            </p:cNvPr>
            <p:cNvSpPr/>
            <p:nvPr/>
          </p:nvSpPr>
          <p:spPr>
            <a:xfrm>
              <a:off x="4984250" y="2574700"/>
              <a:ext cx="146750" cy="226700"/>
            </a:xfrm>
            <a:custGeom>
              <a:avLst/>
              <a:gdLst/>
              <a:ahLst/>
              <a:cxnLst/>
              <a:rect l="l" t="t" r="r" b="b"/>
              <a:pathLst>
                <a:path w="5870" h="9068" extrusionOk="0">
                  <a:moveTo>
                    <a:pt x="5507" y="1"/>
                  </a:moveTo>
                  <a:cubicBezTo>
                    <a:pt x="5453" y="1"/>
                    <a:pt x="5397" y="32"/>
                    <a:pt x="5370" y="102"/>
                  </a:cubicBezTo>
                  <a:cubicBezTo>
                    <a:pt x="4822" y="1578"/>
                    <a:pt x="4536" y="3126"/>
                    <a:pt x="3941" y="4590"/>
                  </a:cubicBezTo>
                  <a:cubicBezTo>
                    <a:pt x="3354" y="6064"/>
                    <a:pt x="2177" y="8839"/>
                    <a:pt x="271" y="8839"/>
                  </a:cubicBezTo>
                  <a:cubicBezTo>
                    <a:pt x="205" y="8839"/>
                    <a:pt x="139" y="8836"/>
                    <a:pt x="72" y="8829"/>
                  </a:cubicBezTo>
                  <a:cubicBezTo>
                    <a:pt x="0" y="8829"/>
                    <a:pt x="0" y="8960"/>
                    <a:pt x="60" y="8972"/>
                  </a:cubicBezTo>
                  <a:cubicBezTo>
                    <a:pt x="262" y="9037"/>
                    <a:pt x="458" y="9067"/>
                    <a:pt x="647" y="9067"/>
                  </a:cubicBezTo>
                  <a:cubicBezTo>
                    <a:pt x="2074" y="9067"/>
                    <a:pt x="3093" y="7350"/>
                    <a:pt x="3703" y="6245"/>
                  </a:cubicBezTo>
                  <a:cubicBezTo>
                    <a:pt x="4596" y="4626"/>
                    <a:pt x="5870" y="2031"/>
                    <a:pt x="5644" y="126"/>
                  </a:cubicBezTo>
                  <a:cubicBezTo>
                    <a:pt x="5637" y="47"/>
                    <a:pt x="5573" y="1"/>
                    <a:pt x="55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1" name="Google Shape;9648;p38">
              <a:extLst>
                <a:ext uri="{FF2B5EF4-FFF2-40B4-BE49-F238E27FC236}">
                  <a16:creationId xmlns:a16="http://schemas.microsoft.com/office/drawing/2014/main" id="{0E49EB28-8B01-BA4D-3C38-658B060B991A}"/>
                </a:ext>
              </a:extLst>
            </p:cNvPr>
            <p:cNvSpPr/>
            <p:nvPr/>
          </p:nvSpPr>
          <p:spPr>
            <a:xfrm>
              <a:off x="4916675" y="2676575"/>
              <a:ext cx="159500" cy="210175"/>
            </a:xfrm>
            <a:custGeom>
              <a:avLst/>
              <a:gdLst/>
              <a:ahLst/>
              <a:cxnLst/>
              <a:rect l="l" t="t" r="r" b="b"/>
              <a:pathLst>
                <a:path w="6380" h="8407" extrusionOk="0">
                  <a:moveTo>
                    <a:pt x="6223" y="0"/>
                  </a:moveTo>
                  <a:cubicBezTo>
                    <a:pt x="6205" y="0"/>
                    <a:pt x="6186" y="5"/>
                    <a:pt x="6168" y="15"/>
                  </a:cubicBezTo>
                  <a:cubicBezTo>
                    <a:pt x="2810" y="1789"/>
                    <a:pt x="1274" y="5040"/>
                    <a:pt x="0" y="8397"/>
                  </a:cubicBezTo>
                  <a:cubicBezTo>
                    <a:pt x="0" y="8403"/>
                    <a:pt x="6" y="8406"/>
                    <a:pt x="14" y="8406"/>
                  </a:cubicBezTo>
                  <a:cubicBezTo>
                    <a:pt x="21" y="8406"/>
                    <a:pt x="30" y="8403"/>
                    <a:pt x="36" y="8397"/>
                  </a:cubicBezTo>
                  <a:cubicBezTo>
                    <a:pt x="929" y="7147"/>
                    <a:pt x="1322" y="5623"/>
                    <a:pt x="2155" y="4349"/>
                  </a:cubicBezTo>
                  <a:cubicBezTo>
                    <a:pt x="3251" y="2647"/>
                    <a:pt x="4953" y="1623"/>
                    <a:pt x="6311" y="194"/>
                  </a:cubicBezTo>
                  <a:cubicBezTo>
                    <a:pt x="6380" y="105"/>
                    <a:pt x="6310" y="0"/>
                    <a:pt x="62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2" name="Google Shape;9649;p38">
              <a:extLst>
                <a:ext uri="{FF2B5EF4-FFF2-40B4-BE49-F238E27FC236}">
                  <a16:creationId xmlns:a16="http://schemas.microsoft.com/office/drawing/2014/main" id="{7C34D026-7E56-E3D2-CDE1-24E9533CE123}"/>
                </a:ext>
              </a:extLst>
            </p:cNvPr>
            <p:cNvSpPr/>
            <p:nvPr/>
          </p:nvSpPr>
          <p:spPr>
            <a:xfrm>
              <a:off x="4921725" y="2605475"/>
              <a:ext cx="178825" cy="225625"/>
            </a:xfrm>
            <a:custGeom>
              <a:avLst/>
              <a:gdLst/>
              <a:ahLst/>
              <a:cxnLst/>
              <a:rect l="l" t="t" r="r" b="b"/>
              <a:pathLst>
                <a:path w="7153" h="9025" extrusionOk="0">
                  <a:moveTo>
                    <a:pt x="7018" y="1"/>
                  </a:moveTo>
                  <a:cubicBezTo>
                    <a:pt x="7012" y="1"/>
                    <a:pt x="7007" y="1"/>
                    <a:pt x="7002" y="2"/>
                  </a:cubicBezTo>
                  <a:cubicBezTo>
                    <a:pt x="6323" y="109"/>
                    <a:pt x="5740" y="823"/>
                    <a:pt x="5299" y="1276"/>
                  </a:cubicBezTo>
                  <a:cubicBezTo>
                    <a:pt x="4418" y="2205"/>
                    <a:pt x="3620" y="3205"/>
                    <a:pt x="2858" y="4229"/>
                  </a:cubicBezTo>
                  <a:cubicBezTo>
                    <a:pt x="2156" y="5181"/>
                    <a:pt x="1" y="7693"/>
                    <a:pt x="834" y="9003"/>
                  </a:cubicBezTo>
                  <a:cubicBezTo>
                    <a:pt x="853" y="9018"/>
                    <a:pt x="875" y="9025"/>
                    <a:pt x="896" y="9025"/>
                  </a:cubicBezTo>
                  <a:cubicBezTo>
                    <a:pt x="942" y="9025"/>
                    <a:pt x="982" y="8992"/>
                    <a:pt x="965" y="8943"/>
                  </a:cubicBezTo>
                  <a:cubicBezTo>
                    <a:pt x="608" y="7550"/>
                    <a:pt x="2727" y="5193"/>
                    <a:pt x="3489" y="4193"/>
                  </a:cubicBezTo>
                  <a:cubicBezTo>
                    <a:pt x="4573" y="2752"/>
                    <a:pt x="6073" y="1574"/>
                    <a:pt x="7097" y="133"/>
                  </a:cubicBezTo>
                  <a:cubicBezTo>
                    <a:pt x="7152" y="67"/>
                    <a:pt x="7085" y="1"/>
                    <a:pt x="70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3" name="Google Shape;9650;p38">
              <a:extLst>
                <a:ext uri="{FF2B5EF4-FFF2-40B4-BE49-F238E27FC236}">
                  <a16:creationId xmlns:a16="http://schemas.microsoft.com/office/drawing/2014/main" id="{5BE69EB9-3C93-1E9C-F892-52AFD150D337}"/>
                </a:ext>
              </a:extLst>
            </p:cNvPr>
            <p:cNvSpPr/>
            <p:nvPr/>
          </p:nvSpPr>
          <p:spPr>
            <a:xfrm>
              <a:off x="4946700" y="2523675"/>
              <a:ext cx="193200" cy="214125"/>
            </a:xfrm>
            <a:custGeom>
              <a:avLst/>
              <a:gdLst/>
              <a:ahLst/>
              <a:cxnLst/>
              <a:rect l="l" t="t" r="r" b="b"/>
              <a:pathLst>
                <a:path w="7728" h="8565" extrusionOk="0">
                  <a:moveTo>
                    <a:pt x="7589" y="0"/>
                  </a:moveTo>
                  <a:cubicBezTo>
                    <a:pt x="7568" y="0"/>
                    <a:pt x="7546" y="7"/>
                    <a:pt x="7527" y="23"/>
                  </a:cubicBezTo>
                  <a:cubicBezTo>
                    <a:pt x="5074" y="2833"/>
                    <a:pt x="1990" y="5238"/>
                    <a:pt x="26" y="8441"/>
                  </a:cubicBezTo>
                  <a:cubicBezTo>
                    <a:pt x="1" y="8500"/>
                    <a:pt x="58" y="8564"/>
                    <a:pt x="115" y="8564"/>
                  </a:cubicBezTo>
                  <a:cubicBezTo>
                    <a:pt x="139" y="8564"/>
                    <a:pt x="163" y="8553"/>
                    <a:pt x="181" y="8525"/>
                  </a:cubicBezTo>
                  <a:cubicBezTo>
                    <a:pt x="2312" y="5417"/>
                    <a:pt x="5717" y="3357"/>
                    <a:pt x="7682" y="143"/>
                  </a:cubicBezTo>
                  <a:cubicBezTo>
                    <a:pt x="7727" y="78"/>
                    <a:pt x="7660" y="0"/>
                    <a:pt x="75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4" name="Google Shape;9651;p38">
              <a:extLst>
                <a:ext uri="{FF2B5EF4-FFF2-40B4-BE49-F238E27FC236}">
                  <a16:creationId xmlns:a16="http://schemas.microsoft.com/office/drawing/2014/main" id="{F288DC50-9F1F-EDD9-ACA2-7062E127D489}"/>
                </a:ext>
              </a:extLst>
            </p:cNvPr>
            <p:cNvSpPr/>
            <p:nvPr/>
          </p:nvSpPr>
          <p:spPr>
            <a:xfrm>
              <a:off x="4952225" y="2480675"/>
              <a:ext cx="149425" cy="204650"/>
            </a:xfrm>
            <a:custGeom>
              <a:avLst/>
              <a:gdLst/>
              <a:ahLst/>
              <a:cxnLst/>
              <a:rect l="l" t="t" r="r" b="b"/>
              <a:pathLst>
                <a:path w="5977" h="8186" extrusionOk="0">
                  <a:moveTo>
                    <a:pt x="5898" y="0"/>
                  </a:moveTo>
                  <a:cubicBezTo>
                    <a:pt x="5882" y="0"/>
                    <a:pt x="5869" y="6"/>
                    <a:pt x="5865" y="17"/>
                  </a:cubicBezTo>
                  <a:cubicBezTo>
                    <a:pt x="4270" y="2982"/>
                    <a:pt x="2031" y="5423"/>
                    <a:pt x="43" y="8101"/>
                  </a:cubicBezTo>
                  <a:cubicBezTo>
                    <a:pt x="1" y="8144"/>
                    <a:pt x="42" y="8186"/>
                    <a:pt x="87" y="8186"/>
                  </a:cubicBezTo>
                  <a:cubicBezTo>
                    <a:pt x="105" y="8186"/>
                    <a:pt x="124" y="8178"/>
                    <a:pt x="138" y="8161"/>
                  </a:cubicBezTo>
                  <a:cubicBezTo>
                    <a:pt x="2150" y="5542"/>
                    <a:pt x="4674" y="3160"/>
                    <a:pt x="5960" y="65"/>
                  </a:cubicBezTo>
                  <a:cubicBezTo>
                    <a:pt x="5976" y="24"/>
                    <a:pt x="5932" y="0"/>
                    <a:pt x="58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5" name="Google Shape;9652;p38">
              <a:extLst>
                <a:ext uri="{FF2B5EF4-FFF2-40B4-BE49-F238E27FC236}">
                  <a16:creationId xmlns:a16="http://schemas.microsoft.com/office/drawing/2014/main" id="{C5BF4DE1-2FB5-D253-141D-6F73FCF943E0}"/>
                </a:ext>
              </a:extLst>
            </p:cNvPr>
            <p:cNvSpPr/>
            <p:nvPr/>
          </p:nvSpPr>
          <p:spPr>
            <a:xfrm>
              <a:off x="4943850" y="2444525"/>
              <a:ext cx="164775" cy="212850"/>
            </a:xfrm>
            <a:custGeom>
              <a:avLst/>
              <a:gdLst/>
              <a:ahLst/>
              <a:cxnLst/>
              <a:rect l="l" t="t" r="r" b="b"/>
              <a:pathLst>
                <a:path w="6591" h="8514" extrusionOk="0">
                  <a:moveTo>
                    <a:pt x="6426" y="0"/>
                  </a:moveTo>
                  <a:cubicBezTo>
                    <a:pt x="6410" y="0"/>
                    <a:pt x="6394" y="4"/>
                    <a:pt x="6379" y="11"/>
                  </a:cubicBezTo>
                  <a:cubicBezTo>
                    <a:pt x="4783" y="856"/>
                    <a:pt x="3783" y="2558"/>
                    <a:pt x="2926" y="4071"/>
                  </a:cubicBezTo>
                  <a:cubicBezTo>
                    <a:pt x="2140" y="5452"/>
                    <a:pt x="1545" y="7761"/>
                    <a:pt x="21" y="8464"/>
                  </a:cubicBezTo>
                  <a:cubicBezTo>
                    <a:pt x="0" y="8485"/>
                    <a:pt x="6" y="8514"/>
                    <a:pt x="16" y="8514"/>
                  </a:cubicBezTo>
                  <a:cubicBezTo>
                    <a:pt x="17" y="8514"/>
                    <a:pt x="19" y="8513"/>
                    <a:pt x="21" y="8512"/>
                  </a:cubicBezTo>
                  <a:cubicBezTo>
                    <a:pt x="1330" y="8178"/>
                    <a:pt x="2033" y="6511"/>
                    <a:pt x="2604" y="5440"/>
                  </a:cubicBezTo>
                  <a:cubicBezTo>
                    <a:pt x="3628" y="3451"/>
                    <a:pt x="4938" y="1761"/>
                    <a:pt x="6510" y="189"/>
                  </a:cubicBezTo>
                  <a:cubicBezTo>
                    <a:pt x="6591" y="108"/>
                    <a:pt x="6516" y="0"/>
                    <a:pt x="64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6" name="Google Shape;9653;p38">
              <a:extLst>
                <a:ext uri="{FF2B5EF4-FFF2-40B4-BE49-F238E27FC236}">
                  <a16:creationId xmlns:a16="http://schemas.microsoft.com/office/drawing/2014/main" id="{53A5960E-7D49-70CD-D3A1-A6EF5A63B9A6}"/>
                </a:ext>
              </a:extLst>
            </p:cNvPr>
            <p:cNvSpPr/>
            <p:nvPr/>
          </p:nvSpPr>
          <p:spPr>
            <a:xfrm>
              <a:off x="4946000" y="2485275"/>
              <a:ext cx="111300" cy="177050"/>
            </a:xfrm>
            <a:custGeom>
              <a:avLst/>
              <a:gdLst/>
              <a:ahLst/>
              <a:cxnLst/>
              <a:rect l="l" t="t" r="r" b="b"/>
              <a:pathLst>
                <a:path w="4452" h="7082" extrusionOk="0">
                  <a:moveTo>
                    <a:pt x="4361" y="1"/>
                  </a:moveTo>
                  <a:cubicBezTo>
                    <a:pt x="4350" y="1"/>
                    <a:pt x="4338" y="4"/>
                    <a:pt x="4328" y="12"/>
                  </a:cubicBezTo>
                  <a:cubicBezTo>
                    <a:pt x="2471" y="2060"/>
                    <a:pt x="1161" y="4560"/>
                    <a:pt x="18" y="7036"/>
                  </a:cubicBezTo>
                  <a:cubicBezTo>
                    <a:pt x="1" y="7062"/>
                    <a:pt x="21" y="7082"/>
                    <a:pt x="38" y="7082"/>
                  </a:cubicBezTo>
                  <a:cubicBezTo>
                    <a:pt x="44" y="7082"/>
                    <a:pt x="50" y="7079"/>
                    <a:pt x="54" y="7072"/>
                  </a:cubicBezTo>
                  <a:cubicBezTo>
                    <a:pt x="1399" y="4631"/>
                    <a:pt x="2816" y="2333"/>
                    <a:pt x="4423" y="95"/>
                  </a:cubicBezTo>
                  <a:cubicBezTo>
                    <a:pt x="4452" y="48"/>
                    <a:pt x="4405" y="1"/>
                    <a:pt x="436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7" name="Google Shape;9654;p38">
              <a:extLst>
                <a:ext uri="{FF2B5EF4-FFF2-40B4-BE49-F238E27FC236}">
                  <a16:creationId xmlns:a16="http://schemas.microsoft.com/office/drawing/2014/main" id="{C5A40BEE-1690-0A90-C705-FEC073C516F5}"/>
                </a:ext>
              </a:extLst>
            </p:cNvPr>
            <p:cNvSpPr/>
            <p:nvPr/>
          </p:nvSpPr>
          <p:spPr>
            <a:xfrm>
              <a:off x="4958650" y="2389025"/>
              <a:ext cx="140225" cy="236300"/>
            </a:xfrm>
            <a:custGeom>
              <a:avLst/>
              <a:gdLst/>
              <a:ahLst/>
              <a:cxnLst/>
              <a:rect l="l" t="t" r="r" b="b"/>
              <a:pathLst>
                <a:path w="5609" h="9452" extrusionOk="0">
                  <a:moveTo>
                    <a:pt x="5540" y="1"/>
                  </a:moveTo>
                  <a:cubicBezTo>
                    <a:pt x="5517" y="1"/>
                    <a:pt x="5494" y="13"/>
                    <a:pt x="5489" y="40"/>
                  </a:cubicBezTo>
                  <a:cubicBezTo>
                    <a:pt x="4989" y="2004"/>
                    <a:pt x="3334" y="3159"/>
                    <a:pt x="2155" y="4707"/>
                  </a:cubicBezTo>
                  <a:cubicBezTo>
                    <a:pt x="1215" y="5933"/>
                    <a:pt x="72" y="7838"/>
                    <a:pt x="0" y="9434"/>
                  </a:cubicBezTo>
                  <a:cubicBezTo>
                    <a:pt x="0" y="9446"/>
                    <a:pt x="12" y="9452"/>
                    <a:pt x="24" y="9452"/>
                  </a:cubicBezTo>
                  <a:cubicBezTo>
                    <a:pt x="36" y="9452"/>
                    <a:pt x="48" y="9446"/>
                    <a:pt x="48" y="9434"/>
                  </a:cubicBezTo>
                  <a:cubicBezTo>
                    <a:pt x="822" y="7493"/>
                    <a:pt x="1727" y="5576"/>
                    <a:pt x="3155" y="4028"/>
                  </a:cubicBezTo>
                  <a:cubicBezTo>
                    <a:pt x="4215" y="2885"/>
                    <a:pt x="5608" y="1754"/>
                    <a:pt x="5596" y="52"/>
                  </a:cubicBezTo>
                  <a:cubicBezTo>
                    <a:pt x="5596" y="19"/>
                    <a:pt x="5567" y="1"/>
                    <a:pt x="55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8" name="Google Shape;9655;p38">
              <a:extLst>
                <a:ext uri="{FF2B5EF4-FFF2-40B4-BE49-F238E27FC236}">
                  <a16:creationId xmlns:a16="http://schemas.microsoft.com/office/drawing/2014/main" id="{B63B12D9-57D2-F92D-FB7A-9B497D05D3E7}"/>
                </a:ext>
              </a:extLst>
            </p:cNvPr>
            <p:cNvSpPr/>
            <p:nvPr/>
          </p:nvSpPr>
          <p:spPr>
            <a:xfrm>
              <a:off x="4956625" y="2320175"/>
              <a:ext cx="164450" cy="259925"/>
            </a:xfrm>
            <a:custGeom>
              <a:avLst/>
              <a:gdLst/>
              <a:ahLst/>
              <a:cxnLst/>
              <a:rect l="l" t="t" r="r" b="b"/>
              <a:pathLst>
                <a:path w="6578" h="10397" extrusionOk="0">
                  <a:moveTo>
                    <a:pt x="6514" y="1"/>
                  </a:moveTo>
                  <a:cubicBezTo>
                    <a:pt x="6495" y="1"/>
                    <a:pt x="6476" y="10"/>
                    <a:pt x="6463" y="32"/>
                  </a:cubicBezTo>
                  <a:cubicBezTo>
                    <a:pt x="5522" y="1556"/>
                    <a:pt x="4165" y="2734"/>
                    <a:pt x="3058" y="4115"/>
                  </a:cubicBezTo>
                  <a:cubicBezTo>
                    <a:pt x="1629" y="5877"/>
                    <a:pt x="915" y="8211"/>
                    <a:pt x="34" y="10271"/>
                  </a:cubicBezTo>
                  <a:cubicBezTo>
                    <a:pt x="1" y="10336"/>
                    <a:pt x="58" y="10396"/>
                    <a:pt x="109" y="10396"/>
                  </a:cubicBezTo>
                  <a:cubicBezTo>
                    <a:pt x="132" y="10396"/>
                    <a:pt x="153" y="10384"/>
                    <a:pt x="165" y="10354"/>
                  </a:cubicBezTo>
                  <a:cubicBezTo>
                    <a:pt x="1212" y="8104"/>
                    <a:pt x="2070" y="5663"/>
                    <a:pt x="3725" y="3782"/>
                  </a:cubicBezTo>
                  <a:cubicBezTo>
                    <a:pt x="4713" y="2663"/>
                    <a:pt x="6165" y="1579"/>
                    <a:pt x="6570" y="67"/>
                  </a:cubicBezTo>
                  <a:cubicBezTo>
                    <a:pt x="6578" y="29"/>
                    <a:pt x="6547" y="1"/>
                    <a:pt x="65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79" name="Google Shape;9656;p38">
              <a:extLst>
                <a:ext uri="{FF2B5EF4-FFF2-40B4-BE49-F238E27FC236}">
                  <a16:creationId xmlns:a16="http://schemas.microsoft.com/office/drawing/2014/main" id="{FC5B6EE0-9096-38FD-7120-C91367A6ABE3}"/>
                </a:ext>
              </a:extLst>
            </p:cNvPr>
            <p:cNvSpPr/>
            <p:nvPr/>
          </p:nvSpPr>
          <p:spPr>
            <a:xfrm>
              <a:off x="4956850" y="2283250"/>
              <a:ext cx="151825" cy="256600"/>
            </a:xfrm>
            <a:custGeom>
              <a:avLst/>
              <a:gdLst/>
              <a:ahLst/>
              <a:cxnLst/>
              <a:rect l="l" t="t" r="r" b="b"/>
              <a:pathLst>
                <a:path w="6073" h="10264" extrusionOk="0">
                  <a:moveTo>
                    <a:pt x="6019" y="1"/>
                  </a:moveTo>
                  <a:cubicBezTo>
                    <a:pt x="5993" y="1"/>
                    <a:pt x="5965" y="16"/>
                    <a:pt x="5954" y="44"/>
                  </a:cubicBezTo>
                  <a:cubicBezTo>
                    <a:pt x="5061" y="2223"/>
                    <a:pt x="3573" y="3806"/>
                    <a:pt x="2096" y="5580"/>
                  </a:cubicBezTo>
                  <a:cubicBezTo>
                    <a:pt x="977" y="6926"/>
                    <a:pt x="1" y="8414"/>
                    <a:pt x="37" y="10212"/>
                  </a:cubicBezTo>
                  <a:cubicBezTo>
                    <a:pt x="37" y="10245"/>
                    <a:pt x="65" y="10263"/>
                    <a:pt x="93" y="10263"/>
                  </a:cubicBezTo>
                  <a:cubicBezTo>
                    <a:pt x="116" y="10263"/>
                    <a:pt x="138" y="10251"/>
                    <a:pt x="144" y="10224"/>
                  </a:cubicBezTo>
                  <a:cubicBezTo>
                    <a:pt x="596" y="7878"/>
                    <a:pt x="2049" y="6164"/>
                    <a:pt x="3573" y="4390"/>
                  </a:cubicBezTo>
                  <a:cubicBezTo>
                    <a:pt x="4644" y="3140"/>
                    <a:pt x="5894" y="1759"/>
                    <a:pt x="6073" y="56"/>
                  </a:cubicBezTo>
                  <a:cubicBezTo>
                    <a:pt x="6073" y="19"/>
                    <a:pt x="6047" y="1"/>
                    <a:pt x="60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0" name="Google Shape;9657;p38">
              <a:extLst>
                <a:ext uri="{FF2B5EF4-FFF2-40B4-BE49-F238E27FC236}">
                  <a16:creationId xmlns:a16="http://schemas.microsoft.com/office/drawing/2014/main" id="{01E21F05-817A-A742-19D0-55CB148C23E5}"/>
                </a:ext>
              </a:extLst>
            </p:cNvPr>
            <p:cNvSpPr/>
            <p:nvPr/>
          </p:nvSpPr>
          <p:spPr>
            <a:xfrm>
              <a:off x="4953650" y="2142200"/>
              <a:ext cx="177950" cy="324850"/>
            </a:xfrm>
            <a:custGeom>
              <a:avLst/>
              <a:gdLst/>
              <a:ahLst/>
              <a:cxnLst/>
              <a:rect l="l" t="t" r="r" b="b"/>
              <a:pathLst>
                <a:path w="7118" h="12994" extrusionOk="0">
                  <a:moveTo>
                    <a:pt x="6514" y="1"/>
                  </a:moveTo>
                  <a:cubicBezTo>
                    <a:pt x="6483" y="1"/>
                    <a:pt x="6456" y="20"/>
                    <a:pt x="6451" y="66"/>
                  </a:cubicBezTo>
                  <a:cubicBezTo>
                    <a:pt x="6082" y="2543"/>
                    <a:pt x="5344" y="4603"/>
                    <a:pt x="3975" y="6710"/>
                  </a:cubicBezTo>
                  <a:cubicBezTo>
                    <a:pt x="2653" y="8770"/>
                    <a:pt x="1141" y="10651"/>
                    <a:pt x="34" y="12866"/>
                  </a:cubicBezTo>
                  <a:cubicBezTo>
                    <a:pt x="0" y="12924"/>
                    <a:pt x="66" y="12994"/>
                    <a:pt x="129" y="12994"/>
                  </a:cubicBezTo>
                  <a:cubicBezTo>
                    <a:pt x="156" y="12994"/>
                    <a:pt x="182" y="12981"/>
                    <a:pt x="200" y="12949"/>
                  </a:cubicBezTo>
                  <a:cubicBezTo>
                    <a:pt x="2510" y="9008"/>
                    <a:pt x="7118" y="5103"/>
                    <a:pt x="6618" y="90"/>
                  </a:cubicBezTo>
                  <a:cubicBezTo>
                    <a:pt x="6604" y="36"/>
                    <a:pt x="6555" y="1"/>
                    <a:pt x="65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1" name="Google Shape;9658;p38">
              <a:extLst>
                <a:ext uri="{FF2B5EF4-FFF2-40B4-BE49-F238E27FC236}">
                  <a16:creationId xmlns:a16="http://schemas.microsoft.com/office/drawing/2014/main" id="{71244144-0EE4-092B-F85A-8A73C417D9AA}"/>
                </a:ext>
              </a:extLst>
            </p:cNvPr>
            <p:cNvSpPr/>
            <p:nvPr/>
          </p:nvSpPr>
          <p:spPr>
            <a:xfrm>
              <a:off x="4960725" y="2198525"/>
              <a:ext cx="134275" cy="256925"/>
            </a:xfrm>
            <a:custGeom>
              <a:avLst/>
              <a:gdLst/>
              <a:ahLst/>
              <a:cxnLst/>
              <a:rect l="l" t="t" r="r" b="b"/>
              <a:pathLst>
                <a:path w="5371" h="10277" extrusionOk="0">
                  <a:moveTo>
                    <a:pt x="5252" y="0"/>
                  </a:moveTo>
                  <a:cubicBezTo>
                    <a:pt x="5223" y="0"/>
                    <a:pt x="5196" y="12"/>
                    <a:pt x="5180" y="40"/>
                  </a:cubicBezTo>
                  <a:cubicBezTo>
                    <a:pt x="3299" y="3171"/>
                    <a:pt x="441" y="6505"/>
                    <a:pt x="1" y="10232"/>
                  </a:cubicBezTo>
                  <a:cubicBezTo>
                    <a:pt x="1" y="10260"/>
                    <a:pt x="22" y="10276"/>
                    <a:pt x="40" y="10276"/>
                  </a:cubicBezTo>
                  <a:cubicBezTo>
                    <a:pt x="51" y="10276"/>
                    <a:pt x="60" y="10269"/>
                    <a:pt x="60" y="10255"/>
                  </a:cubicBezTo>
                  <a:cubicBezTo>
                    <a:pt x="917" y="6350"/>
                    <a:pt x="4037" y="3766"/>
                    <a:pt x="5346" y="111"/>
                  </a:cubicBezTo>
                  <a:cubicBezTo>
                    <a:pt x="5370" y="48"/>
                    <a:pt x="5309" y="0"/>
                    <a:pt x="52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2" name="Google Shape;9659;p38">
              <a:extLst>
                <a:ext uri="{FF2B5EF4-FFF2-40B4-BE49-F238E27FC236}">
                  <a16:creationId xmlns:a16="http://schemas.microsoft.com/office/drawing/2014/main" id="{6C0F7D54-1D60-CB92-FE02-8F9BDA7617E6}"/>
                </a:ext>
              </a:extLst>
            </p:cNvPr>
            <p:cNvSpPr/>
            <p:nvPr/>
          </p:nvSpPr>
          <p:spPr>
            <a:xfrm>
              <a:off x="4965025" y="2131750"/>
              <a:ext cx="140575" cy="250275"/>
            </a:xfrm>
            <a:custGeom>
              <a:avLst/>
              <a:gdLst/>
              <a:ahLst/>
              <a:cxnLst/>
              <a:rect l="l" t="t" r="r" b="b"/>
              <a:pathLst>
                <a:path w="5623" h="10011" extrusionOk="0">
                  <a:moveTo>
                    <a:pt x="5492" y="0"/>
                  </a:moveTo>
                  <a:cubicBezTo>
                    <a:pt x="5466" y="0"/>
                    <a:pt x="5438" y="10"/>
                    <a:pt x="5413" y="32"/>
                  </a:cubicBezTo>
                  <a:cubicBezTo>
                    <a:pt x="2781" y="2639"/>
                    <a:pt x="1257" y="6533"/>
                    <a:pt x="7" y="9938"/>
                  </a:cubicBezTo>
                  <a:cubicBezTo>
                    <a:pt x="0" y="9986"/>
                    <a:pt x="30" y="10011"/>
                    <a:pt x="60" y="10011"/>
                  </a:cubicBezTo>
                  <a:cubicBezTo>
                    <a:pt x="82" y="10011"/>
                    <a:pt x="104" y="9998"/>
                    <a:pt x="114" y="9974"/>
                  </a:cubicBezTo>
                  <a:cubicBezTo>
                    <a:pt x="841" y="8235"/>
                    <a:pt x="1662" y="6557"/>
                    <a:pt x="2555" y="4902"/>
                  </a:cubicBezTo>
                  <a:cubicBezTo>
                    <a:pt x="3448" y="3235"/>
                    <a:pt x="4615" y="1770"/>
                    <a:pt x="5579" y="151"/>
                  </a:cubicBezTo>
                  <a:cubicBezTo>
                    <a:pt x="5623" y="72"/>
                    <a:pt x="5564" y="0"/>
                    <a:pt x="549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3" name="Google Shape;9660;p38">
              <a:extLst>
                <a:ext uri="{FF2B5EF4-FFF2-40B4-BE49-F238E27FC236}">
                  <a16:creationId xmlns:a16="http://schemas.microsoft.com/office/drawing/2014/main" id="{F8A1DA65-6AC5-C105-525B-5B2D1B45C2B3}"/>
                </a:ext>
              </a:extLst>
            </p:cNvPr>
            <p:cNvSpPr/>
            <p:nvPr/>
          </p:nvSpPr>
          <p:spPr>
            <a:xfrm>
              <a:off x="4947650" y="2075050"/>
              <a:ext cx="140400" cy="279825"/>
            </a:xfrm>
            <a:custGeom>
              <a:avLst/>
              <a:gdLst/>
              <a:ahLst/>
              <a:cxnLst/>
              <a:rect l="l" t="t" r="r" b="b"/>
              <a:pathLst>
                <a:path w="5616" h="11193" extrusionOk="0">
                  <a:moveTo>
                    <a:pt x="5484" y="0"/>
                  </a:moveTo>
                  <a:cubicBezTo>
                    <a:pt x="5454" y="0"/>
                    <a:pt x="5424" y="15"/>
                    <a:pt x="5405" y="50"/>
                  </a:cubicBezTo>
                  <a:cubicBezTo>
                    <a:pt x="4476" y="1669"/>
                    <a:pt x="4095" y="3657"/>
                    <a:pt x="3441" y="5396"/>
                  </a:cubicBezTo>
                  <a:cubicBezTo>
                    <a:pt x="2691" y="7443"/>
                    <a:pt x="1702" y="9622"/>
                    <a:pt x="47" y="11111"/>
                  </a:cubicBezTo>
                  <a:cubicBezTo>
                    <a:pt x="0" y="11148"/>
                    <a:pt x="27" y="11193"/>
                    <a:pt x="64" y="11193"/>
                  </a:cubicBezTo>
                  <a:cubicBezTo>
                    <a:pt x="74" y="11193"/>
                    <a:pt x="85" y="11190"/>
                    <a:pt x="95" y="11182"/>
                  </a:cubicBezTo>
                  <a:cubicBezTo>
                    <a:pt x="1809" y="10051"/>
                    <a:pt x="2750" y="8170"/>
                    <a:pt x="3524" y="6336"/>
                  </a:cubicBezTo>
                  <a:cubicBezTo>
                    <a:pt x="4357" y="4383"/>
                    <a:pt x="5215" y="2228"/>
                    <a:pt x="5608" y="145"/>
                  </a:cubicBezTo>
                  <a:cubicBezTo>
                    <a:pt x="5616" y="64"/>
                    <a:pt x="5547" y="0"/>
                    <a:pt x="54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4" name="Google Shape;9661;p38">
              <a:extLst>
                <a:ext uri="{FF2B5EF4-FFF2-40B4-BE49-F238E27FC236}">
                  <a16:creationId xmlns:a16="http://schemas.microsoft.com/office/drawing/2014/main" id="{FF847AE6-A974-3E51-5DDC-A65EF6757D2B}"/>
                </a:ext>
              </a:extLst>
            </p:cNvPr>
            <p:cNvSpPr/>
            <p:nvPr/>
          </p:nvSpPr>
          <p:spPr>
            <a:xfrm>
              <a:off x="4965500" y="2023650"/>
              <a:ext cx="96450" cy="276775"/>
            </a:xfrm>
            <a:custGeom>
              <a:avLst/>
              <a:gdLst/>
              <a:ahLst/>
              <a:cxnLst/>
              <a:rect l="l" t="t" r="r" b="b"/>
              <a:pathLst>
                <a:path w="3858" h="11071" extrusionOk="0">
                  <a:moveTo>
                    <a:pt x="3693" y="1"/>
                  </a:moveTo>
                  <a:cubicBezTo>
                    <a:pt x="3661" y="1"/>
                    <a:pt x="3630" y="18"/>
                    <a:pt x="3620" y="58"/>
                  </a:cubicBezTo>
                  <a:cubicBezTo>
                    <a:pt x="3322" y="1891"/>
                    <a:pt x="2953" y="3677"/>
                    <a:pt x="2369" y="5439"/>
                  </a:cubicBezTo>
                  <a:cubicBezTo>
                    <a:pt x="1738" y="7368"/>
                    <a:pt x="786" y="9154"/>
                    <a:pt x="24" y="11023"/>
                  </a:cubicBezTo>
                  <a:cubicBezTo>
                    <a:pt x="0" y="11055"/>
                    <a:pt x="19" y="11071"/>
                    <a:pt x="44" y="11071"/>
                  </a:cubicBezTo>
                  <a:cubicBezTo>
                    <a:pt x="57" y="11071"/>
                    <a:pt x="72" y="11067"/>
                    <a:pt x="83" y="11059"/>
                  </a:cubicBezTo>
                  <a:cubicBezTo>
                    <a:pt x="2227" y="8094"/>
                    <a:pt x="3858" y="3761"/>
                    <a:pt x="3786" y="82"/>
                  </a:cubicBezTo>
                  <a:cubicBezTo>
                    <a:pt x="3786" y="33"/>
                    <a:pt x="3738" y="1"/>
                    <a:pt x="3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5" name="Google Shape;9662;p38">
              <a:extLst>
                <a:ext uri="{FF2B5EF4-FFF2-40B4-BE49-F238E27FC236}">
                  <a16:creationId xmlns:a16="http://schemas.microsoft.com/office/drawing/2014/main" id="{38B53410-2052-0395-2780-7D61F30AA600}"/>
                </a:ext>
              </a:extLst>
            </p:cNvPr>
            <p:cNvSpPr/>
            <p:nvPr/>
          </p:nvSpPr>
          <p:spPr>
            <a:xfrm>
              <a:off x="4947875" y="1953800"/>
              <a:ext cx="113775" cy="301675"/>
            </a:xfrm>
            <a:custGeom>
              <a:avLst/>
              <a:gdLst/>
              <a:ahLst/>
              <a:cxnLst/>
              <a:rect l="l" t="t" r="r" b="b"/>
              <a:pathLst>
                <a:path w="4551" h="12067" extrusionOk="0">
                  <a:moveTo>
                    <a:pt x="3999" y="0"/>
                  </a:moveTo>
                  <a:cubicBezTo>
                    <a:pt x="3947" y="0"/>
                    <a:pt x="3896" y="30"/>
                    <a:pt x="3884" y="90"/>
                  </a:cubicBezTo>
                  <a:cubicBezTo>
                    <a:pt x="3408" y="1983"/>
                    <a:pt x="3408" y="3983"/>
                    <a:pt x="2860" y="5888"/>
                  </a:cubicBezTo>
                  <a:cubicBezTo>
                    <a:pt x="2241" y="8055"/>
                    <a:pt x="1229" y="9995"/>
                    <a:pt x="62" y="11900"/>
                  </a:cubicBezTo>
                  <a:cubicBezTo>
                    <a:pt x="0" y="11980"/>
                    <a:pt x="76" y="12066"/>
                    <a:pt x="159" y="12066"/>
                  </a:cubicBezTo>
                  <a:cubicBezTo>
                    <a:pt x="187" y="12066"/>
                    <a:pt x="216" y="12056"/>
                    <a:pt x="241" y="12031"/>
                  </a:cubicBezTo>
                  <a:cubicBezTo>
                    <a:pt x="1741" y="10543"/>
                    <a:pt x="2562" y="8412"/>
                    <a:pt x="3193" y="6436"/>
                  </a:cubicBezTo>
                  <a:cubicBezTo>
                    <a:pt x="3789" y="4590"/>
                    <a:pt x="4551" y="2030"/>
                    <a:pt x="4122" y="90"/>
                  </a:cubicBezTo>
                  <a:cubicBezTo>
                    <a:pt x="4104" y="30"/>
                    <a:pt x="4051" y="0"/>
                    <a:pt x="39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6" name="Google Shape;9663;p38">
              <a:extLst>
                <a:ext uri="{FF2B5EF4-FFF2-40B4-BE49-F238E27FC236}">
                  <a16:creationId xmlns:a16="http://schemas.microsoft.com/office/drawing/2014/main" id="{4FA889C3-59D3-08D8-C02B-8C4B10EA95B2}"/>
                </a:ext>
              </a:extLst>
            </p:cNvPr>
            <p:cNvSpPr/>
            <p:nvPr/>
          </p:nvSpPr>
          <p:spPr>
            <a:xfrm>
              <a:off x="4939400" y="1964225"/>
              <a:ext cx="88925" cy="241275"/>
            </a:xfrm>
            <a:custGeom>
              <a:avLst/>
              <a:gdLst/>
              <a:ahLst/>
              <a:cxnLst/>
              <a:rect l="l" t="t" r="r" b="b"/>
              <a:pathLst>
                <a:path w="3557" h="9651" extrusionOk="0">
                  <a:moveTo>
                    <a:pt x="3437" y="1"/>
                  </a:moveTo>
                  <a:cubicBezTo>
                    <a:pt x="3403" y="1"/>
                    <a:pt x="3369" y="21"/>
                    <a:pt x="3354" y="65"/>
                  </a:cubicBezTo>
                  <a:cubicBezTo>
                    <a:pt x="2949" y="1625"/>
                    <a:pt x="2509" y="3161"/>
                    <a:pt x="1925" y="4685"/>
                  </a:cubicBezTo>
                  <a:cubicBezTo>
                    <a:pt x="1306" y="6316"/>
                    <a:pt x="437" y="7840"/>
                    <a:pt x="8" y="9531"/>
                  </a:cubicBezTo>
                  <a:cubicBezTo>
                    <a:pt x="0" y="9600"/>
                    <a:pt x="53" y="9650"/>
                    <a:pt x="104" y="9650"/>
                  </a:cubicBezTo>
                  <a:cubicBezTo>
                    <a:pt x="131" y="9650"/>
                    <a:pt x="158" y="9636"/>
                    <a:pt x="175" y="9602"/>
                  </a:cubicBezTo>
                  <a:cubicBezTo>
                    <a:pt x="1901" y="6852"/>
                    <a:pt x="3556" y="3399"/>
                    <a:pt x="3532" y="101"/>
                  </a:cubicBezTo>
                  <a:cubicBezTo>
                    <a:pt x="3532" y="39"/>
                    <a:pt x="3484" y="1"/>
                    <a:pt x="34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7" name="Google Shape;9664;p38">
              <a:extLst>
                <a:ext uri="{FF2B5EF4-FFF2-40B4-BE49-F238E27FC236}">
                  <a16:creationId xmlns:a16="http://schemas.microsoft.com/office/drawing/2014/main" id="{EE75C4A4-9163-CFEE-DF3A-0BA5B2A87CF9}"/>
                </a:ext>
              </a:extLst>
            </p:cNvPr>
            <p:cNvSpPr/>
            <p:nvPr/>
          </p:nvSpPr>
          <p:spPr>
            <a:xfrm>
              <a:off x="4953100" y="1924625"/>
              <a:ext cx="59750" cy="220175"/>
            </a:xfrm>
            <a:custGeom>
              <a:avLst/>
              <a:gdLst/>
              <a:ahLst/>
              <a:cxnLst/>
              <a:rect l="l" t="t" r="r" b="b"/>
              <a:pathLst>
                <a:path w="2390" h="8807" extrusionOk="0">
                  <a:moveTo>
                    <a:pt x="2029" y="0"/>
                  </a:moveTo>
                  <a:cubicBezTo>
                    <a:pt x="1975" y="0"/>
                    <a:pt x="1919" y="30"/>
                    <a:pt x="1901" y="90"/>
                  </a:cubicBezTo>
                  <a:cubicBezTo>
                    <a:pt x="1603" y="1423"/>
                    <a:pt x="1544" y="2816"/>
                    <a:pt x="1258" y="4162"/>
                  </a:cubicBezTo>
                  <a:cubicBezTo>
                    <a:pt x="949" y="5698"/>
                    <a:pt x="389" y="7138"/>
                    <a:pt x="8" y="8662"/>
                  </a:cubicBezTo>
                  <a:cubicBezTo>
                    <a:pt x="0" y="8747"/>
                    <a:pt x="72" y="8806"/>
                    <a:pt x="142" y="8806"/>
                  </a:cubicBezTo>
                  <a:cubicBezTo>
                    <a:pt x="182" y="8806"/>
                    <a:pt x="221" y="8788"/>
                    <a:pt x="246" y="8746"/>
                  </a:cubicBezTo>
                  <a:cubicBezTo>
                    <a:pt x="1103" y="7436"/>
                    <a:pt x="1484" y="5817"/>
                    <a:pt x="1818" y="4316"/>
                  </a:cubicBezTo>
                  <a:cubicBezTo>
                    <a:pt x="2115" y="2959"/>
                    <a:pt x="2389" y="1459"/>
                    <a:pt x="2139" y="90"/>
                  </a:cubicBezTo>
                  <a:cubicBezTo>
                    <a:pt x="2133" y="30"/>
                    <a:pt x="2083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8" name="Google Shape;9665;p38">
              <a:extLst>
                <a:ext uri="{FF2B5EF4-FFF2-40B4-BE49-F238E27FC236}">
                  <a16:creationId xmlns:a16="http://schemas.microsoft.com/office/drawing/2014/main" id="{9A3489DF-1A6A-CB4F-58BD-3576E3FDECDD}"/>
                </a:ext>
              </a:extLst>
            </p:cNvPr>
            <p:cNvSpPr/>
            <p:nvPr/>
          </p:nvSpPr>
          <p:spPr>
            <a:xfrm>
              <a:off x="4957750" y="1892175"/>
              <a:ext cx="57475" cy="208950"/>
            </a:xfrm>
            <a:custGeom>
              <a:avLst/>
              <a:gdLst/>
              <a:ahLst/>
              <a:cxnLst/>
              <a:rect l="l" t="t" r="r" b="b"/>
              <a:pathLst>
                <a:path w="2299" h="8358" extrusionOk="0">
                  <a:moveTo>
                    <a:pt x="1541" y="1"/>
                  </a:moveTo>
                  <a:cubicBezTo>
                    <a:pt x="1489" y="1"/>
                    <a:pt x="1435" y="30"/>
                    <a:pt x="1417" y="90"/>
                  </a:cubicBezTo>
                  <a:cubicBezTo>
                    <a:pt x="1132" y="1435"/>
                    <a:pt x="1167" y="2828"/>
                    <a:pt x="941" y="4186"/>
                  </a:cubicBezTo>
                  <a:cubicBezTo>
                    <a:pt x="703" y="5567"/>
                    <a:pt x="298" y="6924"/>
                    <a:pt x="1" y="8293"/>
                  </a:cubicBezTo>
                  <a:cubicBezTo>
                    <a:pt x="1" y="8334"/>
                    <a:pt x="39" y="8358"/>
                    <a:pt x="71" y="8358"/>
                  </a:cubicBezTo>
                  <a:cubicBezTo>
                    <a:pt x="86" y="8358"/>
                    <a:pt x="100" y="8352"/>
                    <a:pt x="108" y="8341"/>
                  </a:cubicBezTo>
                  <a:cubicBezTo>
                    <a:pt x="1334" y="6114"/>
                    <a:pt x="2298" y="2626"/>
                    <a:pt x="1655" y="90"/>
                  </a:cubicBezTo>
                  <a:cubicBezTo>
                    <a:pt x="1644" y="30"/>
                    <a:pt x="1593" y="1"/>
                    <a:pt x="15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89" name="Google Shape;9666;p38">
              <a:extLst>
                <a:ext uri="{FF2B5EF4-FFF2-40B4-BE49-F238E27FC236}">
                  <a16:creationId xmlns:a16="http://schemas.microsoft.com/office/drawing/2014/main" id="{7E8DF131-FDAC-F797-6E5F-05952E120051}"/>
                </a:ext>
              </a:extLst>
            </p:cNvPr>
            <p:cNvSpPr/>
            <p:nvPr/>
          </p:nvSpPr>
          <p:spPr>
            <a:xfrm>
              <a:off x="4948475" y="1873800"/>
              <a:ext cx="31325" cy="189450"/>
            </a:xfrm>
            <a:custGeom>
              <a:avLst/>
              <a:gdLst/>
              <a:ahLst/>
              <a:cxnLst/>
              <a:rect l="l" t="t" r="r" b="b"/>
              <a:pathLst>
                <a:path w="1253" h="7578" extrusionOk="0">
                  <a:moveTo>
                    <a:pt x="909" y="0"/>
                  </a:moveTo>
                  <a:cubicBezTo>
                    <a:pt x="878" y="0"/>
                    <a:pt x="848" y="21"/>
                    <a:pt x="848" y="63"/>
                  </a:cubicBezTo>
                  <a:cubicBezTo>
                    <a:pt x="550" y="2539"/>
                    <a:pt x="526" y="4980"/>
                    <a:pt x="14" y="7433"/>
                  </a:cubicBezTo>
                  <a:cubicBezTo>
                    <a:pt x="0" y="7524"/>
                    <a:pt x="73" y="7578"/>
                    <a:pt x="140" y="7578"/>
                  </a:cubicBezTo>
                  <a:cubicBezTo>
                    <a:pt x="187" y="7578"/>
                    <a:pt x="231" y="7551"/>
                    <a:pt x="241" y="7492"/>
                  </a:cubicBezTo>
                  <a:cubicBezTo>
                    <a:pt x="848" y="5087"/>
                    <a:pt x="1253" y="2551"/>
                    <a:pt x="979" y="63"/>
                  </a:cubicBezTo>
                  <a:cubicBezTo>
                    <a:pt x="973" y="21"/>
                    <a:pt x="940" y="0"/>
                    <a:pt x="9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0" name="Google Shape;9667;p38">
              <a:extLst>
                <a:ext uri="{FF2B5EF4-FFF2-40B4-BE49-F238E27FC236}">
                  <a16:creationId xmlns:a16="http://schemas.microsoft.com/office/drawing/2014/main" id="{CA807D8D-1392-351D-6A62-7E9CA8469117}"/>
                </a:ext>
              </a:extLst>
            </p:cNvPr>
            <p:cNvSpPr/>
            <p:nvPr/>
          </p:nvSpPr>
          <p:spPr>
            <a:xfrm>
              <a:off x="4935250" y="1871625"/>
              <a:ext cx="37600" cy="163200"/>
            </a:xfrm>
            <a:custGeom>
              <a:avLst/>
              <a:gdLst/>
              <a:ahLst/>
              <a:cxnLst/>
              <a:rect l="l" t="t" r="r" b="b"/>
              <a:pathLst>
                <a:path w="1504" h="6528" extrusionOk="0">
                  <a:moveTo>
                    <a:pt x="1442" y="0"/>
                  </a:moveTo>
                  <a:cubicBezTo>
                    <a:pt x="1426" y="0"/>
                    <a:pt x="1409" y="9"/>
                    <a:pt x="1401" y="31"/>
                  </a:cubicBezTo>
                  <a:cubicBezTo>
                    <a:pt x="781" y="2138"/>
                    <a:pt x="543" y="4317"/>
                    <a:pt x="8" y="6436"/>
                  </a:cubicBezTo>
                  <a:cubicBezTo>
                    <a:pt x="0" y="6489"/>
                    <a:pt x="45" y="6528"/>
                    <a:pt x="82" y="6528"/>
                  </a:cubicBezTo>
                  <a:cubicBezTo>
                    <a:pt x="103" y="6528"/>
                    <a:pt x="122" y="6515"/>
                    <a:pt x="127" y="6484"/>
                  </a:cubicBezTo>
                  <a:cubicBezTo>
                    <a:pt x="758" y="4377"/>
                    <a:pt x="1162" y="2222"/>
                    <a:pt x="1496" y="67"/>
                  </a:cubicBezTo>
                  <a:cubicBezTo>
                    <a:pt x="1503" y="29"/>
                    <a:pt x="1472" y="0"/>
                    <a:pt x="14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1" name="Google Shape;9668;p38">
              <a:extLst>
                <a:ext uri="{FF2B5EF4-FFF2-40B4-BE49-F238E27FC236}">
                  <a16:creationId xmlns:a16="http://schemas.microsoft.com/office/drawing/2014/main" id="{F64B9954-A503-AF18-C851-46CA39351E23}"/>
                </a:ext>
              </a:extLst>
            </p:cNvPr>
            <p:cNvSpPr/>
            <p:nvPr/>
          </p:nvSpPr>
          <p:spPr>
            <a:xfrm>
              <a:off x="4934225" y="1777900"/>
              <a:ext cx="39325" cy="188800"/>
            </a:xfrm>
            <a:custGeom>
              <a:avLst/>
              <a:gdLst/>
              <a:ahLst/>
              <a:cxnLst/>
              <a:rect l="l" t="t" r="r" b="b"/>
              <a:pathLst>
                <a:path w="1573" h="7552" extrusionOk="0">
                  <a:moveTo>
                    <a:pt x="1501" y="0"/>
                  </a:moveTo>
                  <a:cubicBezTo>
                    <a:pt x="1473" y="0"/>
                    <a:pt x="1447" y="16"/>
                    <a:pt x="1442" y="53"/>
                  </a:cubicBezTo>
                  <a:cubicBezTo>
                    <a:pt x="930" y="2506"/>
                    <a:pt x="572" y="4994"/>
                    <a:pt x="25" y="7435"/>
                  </a:cubicBezTo>
                  <a:cubicBezTo>
                    <a:pt x="1" y="7499"/>
                    <a:pt x="62" y="7551"/>
                    <a:pt x="123" y="7551"/>
                  </a:cubicBezTo>
                  <a:cubicBezTo>
                    <a:pt x="153" y="7551"/>
                    <a:pt x="183" y="7538"/>
                    <a:pt x="203" y="7507"/>
                  </a:cubicBezTo>
                  <a:cubicBezTo>
                    <a:pt x="1334" y="5221"/>
                    <a:pt x="1501" y="2565"/>
                    <a:pt x="1573" y="65"/>
                  </a:cubicBezTo>
                  <a:cubicBezTo>
                    <a:pt x="1573" y="25"/>
                    <a:pt x="1536" y="0"/>
                    <a:pt x="15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2" name="Google Shape;9669;p38">
              <a:extLst>
                <a:ext uri="{FF2B5EF4-FFF2-40B4-BE49-F238E27FC236}">
                  <a16:creationId xmlns:a16="http://schemas.microsoft.com/office/drawing/2014/main" id="{C92E8415-A4A8-DC70-4984-69B861486680}"/>
                </a:ext>
              </a:extLst>
            </p:cNvPr>
            <p:cNvSpPr/>
            <p:nvPr/>
          </p:nvSpPr>
          <p:spPr>
            <a:xfrm>
              <a:off x="4931775" y="1740400"/>
              <a:ext cx="40000" cy="191675"/>
            </a:xfrm>
            <a:custGeom>
              <a:avLst/>
              <a:gdLst/>
              <a:ahLst/>
              <a:cxnLst/>
              <a:rect l="l" t="t" r="r" b="b"/>
              <a:pathLst>
                <a:path w="1600" h="7667" extrusionOk="0">
                  <a:moveTo>
                    <a:pt x="322" y="1"/>
                  </a:moveTo>
                  <a:cubicBezTo>
                    <a:pt x="271" y="1"/>
                    <a:pt x="214" y="46"/>
                    <a:pt x="230" y="101"/>
                  </a:cubicBezTo>
                  <a:cubicBezTo>
                    <a:pt x="682" y="2696"/>
                    <a:pt x="528" y="4970"/>
                    <a:pt x="16" y="7542"/>
                  </a:cubicBezTo>
                  <a:cubicBezTo>
                    <a:pt x="1" y="7616"/>
                    <a:pt x="68" y="7666"/>
                    <a:pt x="127" y="7666"/>
                  </a:cubicBezTo>
                  <a:cubicBezTo>
                    <a:pt x="164" y="7666"/>
                    <a:pt x="197" y="7647"/>
                    <a:pt x="206" y="7602"/>
                  </a:cubicBezTo>
                  <a:cubicBezTo>
                    <a:pt x="766" y="5375"/>
                    <a:pt x="1599" y="2184"/>
                    <a:pt x="385" y="41"/>
                  </a:cubicBezTo>
                  <a:cubicBezTo>
                    <a:pt x="373" y="13"/>
                    <a:pt x="348" y="1"/>
                    <a:pt x="3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3" name="Google Shape;9670;p38">
              <a:extLst>
                <a:ext uri="{FF2B5EF4-FFF2-40B4-BE49-F238E27FC236}">
                  <a16:creationId xmlns:a16="http://schemas.microsoft.com/office/drawing/2014/main" id="{B7887E9A-4513-6750-D635-40181D0115B9}"/>
                </a:ext>
              </a:extLst>
            </p:cNvPr>
            <p:cNvSpPr/>
            <p:nvPr/>
          </p:nvSpPr>
          <p:spPr>
            <a:xfrm>
              <a:off x="4907750" y="1723125"/>
              <a:ext cx="38125" cy="184850"/>
            </a:xfrm>
            <a:custGeom>
              <a:avLst/>
              <a:gdLst/>
              <a:ahLst/>
              <a:cxnLst/>
              <a:rect l="l" t="t" r="r" b="b"/>
              <a:pathLst>
                <a:path w="1525" h="7394" extrusionOk="0">
                  <a:moveTo>
                    <a:pt x="396" y="1"/>
                  </a:moveTo>
                  <a:cubicBezTo>
                    <a:pt x="354" y="1"/>
                    <a:pt x="310" y="39"/>
                    <a:pt x="310" y="101"/>
                  </a:cubicBezTo>
                  <a:cubicBezTo>
                    <a:pt x="0" y="2518"/>
                    <a:pt x="1203" y="4828"/>
                    <a:pt x="381" y="7257"/>
                  </a:cubicBezTo>
                  <a:cubicBezTo>
                    <a:pt x="339" y="7342"/>
                    <a:pt x="406" y="7393"/>
                    <a:pt x="480" y="7393"/>
                  </a:cubicBezTo>
                  <a:cubicBezTo>
                    <a:pt x="530" y="7393"/>
                    <a:pt x="583" y="7369"/>
                    <a:pt x="607" y="7316"/>
                  </a:cubicBezTo>
                  <a:cubicBezTo>
                    <a:pt x="1524" y="5066"/>
                    <a:pt x="1060" y="2339"/>
                    <a:pt x="465" y="65"/>
                  </a:cubicBezTo>
                  <a:cubicBezTo>
                    <a:pt x="455" y="20"/>
                    <a:pt x="426" y="1"/>
                    <a:pt x="3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4" name="Google Shape;9671;p38">
              <a:extLst>
                <a:ext uri="{FF2B5EF4-FFF2-40B4-BE49-F238E27FC236}">
                  <a16:creationId xmlns:a16="http://schemas.microsoft.com/office/drawing/2014/main" id="{D64CF156-D5DB-FC23-3516-74D9195FCA3A}"/>
                </a:ext>
              </a:extLst>
            </p:cNvPr>
            <p:cNvSpPr/>
            <p:nvPr/>
          </p:nvSpPr>
          <p:spPr>
            <a:xfrm>
              <a:off x="4883325" y="1713725"/>
              <a:ext cx="35450" cy="130275"/>
            </a:xfrm>
            <a:custGeom>
              <a:avLst/>
              <a:gdLst/>
              <a:ahLst/>
              <a:cxnLst/>
              <a:rect l="l" t="t" r="r" b="b"/>
              <a:pathLst>
                <a:path w="1418" h="5211" extrusionOk="0">
                  <a:moveTo>
                    <a:pt x="87" y="0"/>
                  </a:moveTo>
                  <a:cubicBezTo>
                    <a:pt x="49" y="0"/>
                    <a:pt x="1" y="36"/>
                    <a:pt x="1" y="72"/>
                  </a:cubicBezTo>
                  <a:cubicBezTo>
                    <a:pt x="96" y="775"/>
                    <a:pt x="525" y="1453"/>
                    <a:pt x="680" y="2168"/>
                  </a:cubicBezTo>
                  <a:cubicBezTo>
                    <a:pt x="882" y="3120"/>
                    <a:pt x="989" y="4120"/>
                    <a:pt x="1049" y="5097"/>
                  </a:cubicBezTo>
                  <a:cubicBezTo>
                    <a:pt x="1049" y="5166"/>
                    <a:pt x="1117" y="5211"/>
                    <a:pt x="1181" y="5211"/>
                  </a:cubicBezTo>
                  <a:cubicBezTo>
                    <a:pt x="1228" y="5211"/>
                    <a:pt x="1272" y="5187"/>
                    <a:pt x="1287" y="5132"/>
                  </a:cubicBezTo>
                  <a:cubicBezTo>
                    <a:pt x="1418" y="4192"/>
                    <a:pt x="1311" y="3275"/>
                    <a:pt x="1108" y="2346"/>
                  </a:cubicBezTo>
                  <a:cubicBezTo>
                    <a:pt x="953" y="1692"/>
                    <a:pt x="751" y="394"/>
                    <a:pt x="120" y="13"/>
                  </a:cubicBezTo>
                  <a:cubicBezTo>
                    <a:pt x="111" y="4"/>
                    <a:pt x="100" y="0"/>
                    <a:pt x="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5" name="Google Shape;9672;p38">
              <a:extLst>
                <a:ext uri="{FF2B5EF4-FFF2-40B4-BE49-F238E27FC236}">
                  <a16:creationId xmlns:a16="http://schemas.microsoft.com/office/drawing/2014/main" id="{31A7B505-E72A-8272-A84B-9F84148B2DF5}"/>
                </a:ext>
              </a:extLst>
            </p:cNvPr>
            <p:cNvSpPr/>
            <p:nvPr/>
          </p:nvSpPr>
          <p:spPr>
            <a:xfrm>
              <a:off x="4877375" y="1720175"/>
              <a:ext cx="23250" cy="68075"/>
            </a:xfrm>
            <a:custGeom>
              <a:avLst/>
              <a:gdLst/>
              <a:ahLst/>
              <a:cxnLst/>
              <a:rect l="l" t="t" r="r" b="b"/>
              <a:pathLst>
                <a:path w="930" h="2723" extrusionOk="0">
                  <a:moveTo>
                    <a:pt x="124" y="1"/>
                  </a:moveTo>
                  <a:cubicBezTo>
                    <a:pt x="64" y="1"/>
                    <a:pt x="1" y="48"/>
                    <a:pt x="1" y="112"/>
                  </a:cubicBezTo>
                  <a:cubicBezTo>
                    <a:pt x="1" y="481"/>
                    <a:pt x="215" y="838"/>
                    <a:pt x="358" y="1183"/>
                  </a:cubicBezTo>
                  <a:cubicBezTo>
                    <a:pt x="560" y="1672"/>
                    <a:pt x="751" y="2148"/>
                    <a:pt x="751" y="2672"/>
                  </a:cubicBezTo>
                  <a:cubicBezTo>
                    <a:pt x="751" y="2704"/>
                    <a:pt x="780" y="2723"/>
                    <a:pt x="810" y="2723"/>
                  </a:cubicBezTo>
                  <a:cubicBezTo>
                    <a:pt x="834" y="2723"/>
                    <a:pt x="859" y="2710"/>
                    <a:pt x="870" y="2684"/>
                  </a:cubicBezTo>
                  <a:cubicBezTo>
                    <a:pt x="930" y="2255"/>
                    <a:pt x="894" y="1850"/>
                    <a:pt x="799" y="1434"/>
                  </a:cubicBezTo>
                  <a:cubicBezTo>
                    <a:pt x="679" y="993"/>
                    <a:pt x="501" y="398"/>
                    <a:pt x="203" y="40"/>
                  </a:cubicBezTo>
                  <a:cubicBezTo>
                    <a:pt x="183" y="13"/>
                    <a:pt x="154" y="1"/>
                    <a:pt x="1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6" name="Google Shape;9673;p38">
              <a:extLst>
                <a:ext uri="{FF2B5EF4-FFF2-40B4-BE49-F238E27FC236}">
                  <a16:creationId xmlns:a16="http://schemas.microsoft.com/office/drawing/2014/main" id="{0AC7AC8E-28BC-3788-1A85-3FEED886780E}"/>
                </a:ext>
              </a:extLst>
            </p:cNvPr>
            <p:cNvSpPr/>
            <p:nvPr/>
          </p:nvSpPr>
          <p:spPr>
            <a:xfrm>
              <a:off x="4822025" y="3134675"/>
              <a:ext cx="169850" cy="130100"/>
            </a:xfrm>
            <a:custGeom>
              <a:avLst/>
              <a:gdLst/>
              <a:ahLst/>
              <a:cxnLst/>
              <a:rect l="l" t="t" r="r" b="b"/>
              <a:pathLst>
                <a:path w="6794" h="5204" extrusionOk="0">
                  <a:moveTo>
                    <a:pt x="6655" y="1"/>
                  </a:moveTo>
                  <a:cubicBezTo>
                    <a:pt x="6647" y="1"/>
                    <a:pt x="6640" y="2"/>
                    <a:pt x="6632" y="3"/>
                  </a:cubicBezTo>
                  <a:cubicBezTo>
                    <a:pt x="5239" y="444"/>
                    <a:pt x="4025" y="1289"/>
                    <a:pt x="2882" y="2194"/>
                  </a:cubicBezTo>
                  <a:cubicBezTo>
                    <a:pt x="2203" y="2753"/>
                    <a:pt x="1596" y="3373"/>
                    <a:pt x="1012" y="4016"/>
                  </a:cubicBezTo>
                  <a:cubicBezTo>
                    <a:pt x="891" y="4146"/>
                    <a:pt x="283" y="5002"/>
                    <a:pt x="229" y="5002"/>
                  </a:cubicBezTo>
                  <a:cubicBezTo>
                    <a:pt x="208" y="5002"/>
                    <a:pt x="265" y="4883"/>
                    <a:pt x="453" y="4563"/>
                  </a:cubicBezTo>
                  <a:cubicBezTo>
                    <a:pt x="453" y="4555"/>
                    <a:pt x="435" y="4546"/>
                    <a:pt x="424" y="4546"/>
                  </a:cubicBezTo>
                  <a:cubicBezTo>
                    <a:pt x="420" y="4546"/>
                    <a:pt x="417" y="4548"/>
                    <a:pt x="417" y="4551"/>
                  </a:cubicBezTo>
                  <a:cubicBezTo>
                    <a:pt x="346" y="4694"/>
                    <a:pt x="0" y="5051"/>
                    <a:pt x="250" y="5182"/>
                  </a:cubicBezTo>
                  <a:cubicBezTo>
                    <a:pt x="270" y="5197"/>
                    <a:pt x="294" y="5204"/>
                    <a:pt x="318" y="5204"/>
                  </a:cubicBezTo>
                  <a:cubicBezTo>
                    <a:pt x="351" y="5204"/>
                    <a:pt x="384" y="5191"/>
                    <a:pt x="405" y="5170"/>
                  </a:cubicBezTo>
                  <a:cubicBezTo>
                    <a:pt x="1405" y="4194"/>
                    <a:pt x="2298" y="3182"/>
                    <a:pt x="3429" y="2313"/>
                  </a:cubicBezTo>
                  <a:cubicBezTo>
                    <a:pt x="4465" y="1527"/>
                    <a:pt x="5656" y="979"/>
                    <a:pt x="6715" y="206"/>
                  </a:cubicBezTo>
                  <a:cubicBezTo>
                    <a:pt x="6793" y="150"/>
                    <a:pt x="6757" y="1"/>
                    <a:pt x="66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7" name="Google Shape;9674;p38">
              <a:extLst>
                <a:ext uri="{FF2B5EF4-FFF2-40B4-BE49-F238E27FC236}">
                  <a16:creationId xmlns:a16="http://schemas.microsoft.com/office/drawing/2014/main" id="{53F2381A-00A9-A026-7E34-4998870588E5}"/>
                </a:ext>
              </a:extLst>
            </p:cNvPr>
            <p:cNvSpPr/>
            <p:nvPr/>
          </p:nvSpPr>
          <p:spPr>
            <a:xfrm>
              <a:off x="4820725" y="3145775"/>
              <a:ext cx="125800" cy="111150"/>
            </a:xfrm>
            <a:custGeom>
              <a:avLst/>
              <a:gdLst/>
              <a:ahLst/>
              <a:cxnLst/>
              <a:rect l="l" t="t" r="r" b="b"/>
              <a:pathLst>
                <a:path w="5032" h="4446" extrusionOk="0">
                  <a:moveTo>
                    <a:pt x="4918" y="1"/>
                  </a:moveTo>
                  <a:cubicBezTo>
                    <a:pt x="4904" y="1"/>
                    <a:pt x="4890" y="4"/>
                    <a:pt x="4874" y="12"/>
                  </a:cubicBezTo>
                  <a:cubicBezTo>
                    <a:pt x="3112" y="1262"/>
                    <a:pt x="1469" y="2571"/>
                    <a:pt x="64" y="4226"/>
                  </a:cubicBezTo>
                  <a:cubicBezTo>
                    <a:pt x="1" y="4326"/>
                    <a:pt x="75" y="4446"/>
                    <a:pt x="161" y="4446"/>
                  </a:cubicBezTo>
                  <a:cubicBezTo>
                    <a:pt x="188" y="4446"/>
                    <a:pt x="217" y="4434"/>
                    <a:pt x="243" y="4405"/>
                  </a:cubicBezTo>
                  <a:cubicBezTo>
                    <a:pt x="1707" y="2857"/>
                    <a:pt x="3493" y="1667"/>
                    <a:pt x="4981" y="143"/>
                  </a:cubicBezTo>
                  <a:cubicBezTo>
                    <a:pt x="5031" y="93"/>
                    <a:pt x="4989" y="1"/>
                    <a:pt x="49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8" name="Google Shape;9675;p38">
              <a:extLst>
                <a:ext uri="{FF2B5EF4-FFF2-40B4-BE49-F238E27FC236}">
                  <a16:creationId xmlns:a16="http://schemas.microsoft.com/office/drawing/2014/main" id="{6A9C4FAB-C55F-C8CC-758A-606CD1E83063}"/>
                </a:ext>
              </a:extLst>
            </p:cNvPr>
            <p:cNvSpPr/>
            <p:nvPr/>
          </p:nvSpPr>
          <p:spPr>
            <a:xfrm>
              <a:off x="4765175" y="3218250"/>
              <a:ext cx="181325" cy="238150"/>
            </a:xfrm>
            <a:custGeom>
              <a:avLst/>
              <a:gdLst/>
              <a:ahLst/>
              <a:cxnLst/>
              <a:rect l="l" t="t" r="r" b="b"/>
              <a:pathLst>
                <a:path w="7253" h="9526" extrusionOk="0">
                  <a:moveTo>
                    <a:pt x="7069" y="1"/>
                  </a:moveTo>
                  <a:cubicBezTo>
                    <a:pt x="7058" y="1"/>
                    <a:pt x="7048" y="2"/>
                    <a:pt x="7037" y="6"/>
                  </a:cubicBezTo>
                  <a:cubicBezTo>
                    <a:pt x="5239" y="482"/>
                    <a:pt x="3572" y="2363"/>
                    <a:pt x="2500" y="3780"/>
                  </a:cubicBezTo>
                  <a:cubicBezTo>
                    <a:pt x="1274" y="5387"/>
                    <a:pt x="0" y="7388"/>
                    <a:pt x="48" y="9483"/>
                  </a:cubicBezTo>
                  <a:cubicBezTo>
                    <a:pt x="48" y="9510"/>
                    <a:pt x="67" y="9525"/>
                    <a:pt x="83" y="9525"/>
                  </a:cubicBezTo>
                  <a:cubicBezTo>
                    <a:pt x="96" y="9525"/>
                    <a:pt x="107" y="9516"/>
                    <a:pt x="107" y="9495"/>
                  </a:cubicBezTo>
                  <a:cubicBezTo>
                    <a:pt x="417" y="7388"/>
                    <a:pt x="1417" y="5614"/>
                    <a:pt x="2739" y="3971"/>
                  </a:cubicBezTo>
                  <a:cubicBezTo>
                    <a:pt x="4001" y="2411"/>
                    <a:pt x="5596" y="1435"/>
                    <a:pt x="7156" y="208"/>
                  </a:cubicBezTo>
                  <a:cubicBezTo>
                    <a:pt x="7252" y="133"/>
                    <a:pt x="7166" y="1"/>
                    <a:pt x="70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99" name="Google Shape;9676;p38">
              <a:extLst>
                <a:ext uri="{FF2B5EF4-FFF2-40B4-BE49-F238E27FC236}">
                  <a16:creationId xmlns:a16="http://schemas.microsoft.com/office/drawing/2014/main" id="{671B5481-29E6-7577-94A1-F1CB170A2FE5}"/>
                </a:ext>
              </a:extLst>
            </p:cNvPr>
            <p:cNvSpPr/>
            <p:nvPr/>
          </p:nvSpPr>
          <p:spPr>
            <a:xfrm>
              <a:off x="4780775" y="3263025"/>
              <a:ext cx="150200" cy="128100"/>
            </a:xfrm>
            <a:custGeom>
              <a:avLst/>
              <a:gdLst/>
              <a:ahLst/>
              <a:cxnLst/>
              <a:rect l="l" t="t" r="r" b="b"/>
              <a:pathLst>
                <a:path w="6008" h="5124" extrusionOk="0">
                  <a:moveTo>
                    <a:pt x="5853" y="1"/>
                  </a:moveTo>
                  <a:cubicBezTo>
                    <a:pt x="3246" y="144"/>
                    <a:pt x="1424" y="3108"/>
                    <a:pt x="43" y="4978"/>
                  </a:cubicBezTo>
                  <a:cubicBezTo>
                    <a:pt x="1" y="5054"/>
                    <a:pt x="73" y="5124"/>
                    <a:pt x="143" y="5124"/>
                  </a:cubicBezTo>
                  <a:cubicBezTo>
                    <a:pt x="172" y="5124"/>
                    <a:pt x="201" y="5112"/>
                    <a:pt x="222" y="5085"/>
                  </a:cubicBezTo>
                  <a:cubicBezTo>
                    <a:pt x="972" y="4108"/>
                    <a:pt x="1710" y="3156"/>
                    <a:pt x="2579" y="2287"/>
                  </a:cubicBezTo>
                  <a:cubicBezTo>
                    <a:pt x="3555" y="1322"/>
                    <a:pt x="4686" y="810"/>
                    <a:pt x="5913" y="203"/>
                  </a:cubicBezTo>
                  <a:cubicBezTo>
                    <a:pt x="6008" y="156"/>
                    <a:pt x="5948" y="1"/>
                    <a:pt x="58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0" name="Google Shape;9677;p38">
              <a:extLst>
                <a:ext uri="{FF2B5EF4-FFF2-40B4-BE49-F238E27FC236}">
                  <a16:creationId xmlns:a16="http://schemas.microsoft.com/office/drawing/2014/main" id="{B43064FA-E084-A506-847F-E43624C2C2BD}"/>
                </a:ext>
              </a:extLst>
            </p:cNvPr>
            <p:cNvSpPr/>
            <p:nvPr/>
          </p:nvSpPr>
          <p:spPr>
            <a:xfrm>
              <a:off x="4784025" y="3350150"/>
              <a:ext cx="112725" cy="55200"/>
            </a:xfrm>
            <a:custGeom>
              <a:avLst/>
              <a:gdLst/>
              <a:ahLst/>
              <a:cxnLst/>
              <a:rect l="l" t="t" r="r" b="b"/>
              <a:pathLst>
                <a:path w="4509" h="2208" extrusionOk="0">
                  <a:moveTo>
                    <a:pt x="3613" y="0"/>
                  </a:moveTo>
                  <a:cubicBezTo>
                    <a:pt x="2279" y="0"/>
                    <a:pt x="889" y="1266"/>
                    <a:pt x="68" y="2088"/>
                  </a:cubicBezTo>
                  <a:cubicBezTo>
                    <a:pt x="0" y="2136"/>
                    <a:pt x="58" y="2208"/>
                    <a:pt x="114" y="2208"/>
                  </a:cubicBezTo>
                  <a:cubicBezTo>
                    <a:pt x="127" y="2208"/>
                    <a:pt x="140" y="2204"/>
                    <a:pt x="151" y="2195"/>
                  </a:cubicBezTo>
                  <a:cubicBezTo>
                    <a:pt x="746" y="1719"/>
                    <a:pt x="1377" y="1302"/>
                    <a:pt x="2056" y="957"/>
                  </a:cubicBezTo>
                  <a:cubicBezTo>
                    <a:pt x="2818" y="576"/>
                    <a:pt x="3509" y="481"/>
                    <a:pt x="4354" y="385"/>
                  </a:cubicBezTo>
                  <a:cubicBezTo>
                    <a:pt x="4437" y="361"/>
                    <a:pt x="4509" y="230"/>
                    <a:pt x="4413" y="171"/>
                  </a:cubicBezTo>
                  <a:cubicBezTo>
                    <a:pt x="4152" y="52"/>
                    <a:pt x="3884" y="0"/>
                    <a:pt x="361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1" name="Google Shape;9678;p38">
              <a:extLst>
                <a:ext uri="{FF2B5EF4-FFF2-40B4-BE49-F238E27FC236}">
                  <a16:creationId xmlns:a16="http://schemas.microsoft.com/office/drawing/2014/main" id="{7B524FB0-CA68-E669-9C53-04041717134A}"/>
                </a:ext>
              </a:extLst>
            </p:cNvPr>
            <p:cNvSpPr/>
            <p:nvPr/>
          </p:nvSpPr>
          <p:spPr>
            <a:xfrm>
              <a:off x="4779225" y="3414550"/>
              <a:ext cx="66925" cy="38475"/>
            </a:xfrm>
            <a:custGeom>
              <a:avLst/>
              <a:gdLst/>
              <a:ahLst/>
              <a:cxnLst/>
              <a:rect l="l" t="t" r="r" b="b"/>
              <a:pathLst>
                <a:path w="2677" h="1539" extrusionOk="0">
                  <a:moveTo>
                    <a:pt x="1136" y="1"/>
                  </a:moveTo>
                  <a:cubicBezTo>
                    <a:pt x="706" y="1"/>
                    <a:pt x="350" y="227"/>
                    <a:pt x="45" y="619"/>
                  </a:cubicBezTo>
                  <a:cubicBezTo>
                    <a:pt x="0" y="664"/>
                    <a:pt x="51" y="723"/>
                    <a:pt x="104" y="723"/>
                  </a:cubicBezTo>
                  <a:cubicBezTo>
                    <a:pt x="121" y="723"/>
                    <a:pt x="138" y="717"/>
                    <a:pt x="153" y="702"/>
                  </a:cubicBezTo>
                  <a:cubicBezTo>
                    <a:pt x="403" y="455"/>
                    <a:pt x="656" y="356"/>
                    <a:pt x="903" y="356"/>
                  </a:cubicBezTo>
                  <a:cubicBezTo>
                    <a:pt x="1524" y="356"/>
                    <a:pt x="2103" y="989"/>
                    <a:pt x="2486" y="1500"/>
                  </a:cubicBezTo>
                  <a:cubicBezTo>
                    <a:pt x="2508" y="1527"/>
                    <a:pt x="2537" y="1538"/>
                    <a:pt x="2565" y="1538"/>
                  </a:cubicBezTo>
                  <a:cubicBezTo>
                    <a:pt x="2612" y="1538"/>
                    <a:pt x="2657" y="1505"/>
                    <a:pt x="2665" y="1453"/>
                  </a:cubicBezTo>
                  <a:cubicBezTo>
                    <a:pt x="2677" y="822"/>
                    <a:pt x="2224" y="310"/>
                    <a:pt x="1641" y="95"/>
                  </a:cubicBezTo>
                  <a:cubicBezTo>
                    <a:pt x="1462" y="31"/>
                    <a:pt x="1294" y="1"/>
                    <a:pt x="11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2" name="Google Shape;9679;p38">
              <a:extLst>
                <a:ext uri="{FF2B5EF4-FFF2-40B4-BE49-F238E27FC236}">
                  <a16:creationId xmlns:a16="http://schemas.microsoft.com/office/drawing/2014/main" id="{E03A1F5C-9609-86AC-D1CD-1A81027D22C8}"/>
                </a:ext>
              </a:extLst>
            </p:cNvPr>
            <p:cNvSpPr/>
            <p:nvPr/>
          </p:nvSpPr>
          <p:spPr>
            <a:xfrm>
              <a:off x="4777950" y="3446325"/>
              <a:ext cx="40525" cy="38375"/>
            </a:xfrm>
            <a:custGeom>
              <a:avLst/>
              <a:gdLst/>
              <a:ahLst/>
              <a:cxnLst/>
              <a:rect l="l" t="t" r="r" b="b"/>
              <a:pathLst>
                <a:path w="1621" h="1535" extrusionOk="0">
                  <a:moveTo>
                    <a:pt x="257" y="0"/>
                  </a:moveTo>
                  <a:cubicBezTo>
                    <a:pt x="76" y="0"/>
                    <a:pt x="0" y="302"/>
                    <a:pt x="204" y="324"/>
                  </a:cubicBezTo>
                  <a:cubicBezTo>
                    <a:pt x="454" y="372"/>
                    <a:pt x="692" y="479"/>
                    <a:pt x="846" y="705"/>
                  </a:cubicBezTo>
                  <a:cubicBezTo>
                    <a:pt x="977" y="908"/>
                    <a:pt x="977" y="1217"/>
                    <a:pt x="1049" y="1479"/>
                  </a:cubicBezTo>
                  <a:cubicBezTo>
                    <a:pt x="1055" y="1517"/>
                    <a:pt x="1084" y="1535"/>
                    <a:pt x="1117" y="1535"/>
                  </a:cubicBezTo>
                  <a:cubicBezTo>
                    <a:pt x="1147" y="1535"/>
                    <a:pt x="1181" y="1520"/>
                    <a:pt x="1204" y="1491"/>
                  </a:cubicBezTo>
                  <a:cubicBezTo>
                    <a:pt x="1620" y="801"/>
                    <a:pt x="966" y="110"/>
                    <a:pt x="287" y="3"/>
                  </a:cubicBezTo>
                  <a:cubicBezTo>
                    <a:pt x="277" y="1"/>
                    <a:pt x="267" y="0"/>
                    <a:pt x="2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3" name="Google Shape;9680;p38">
              <a:extLst>
                <a:ext uri="{FF2B5EF4-FFF2-40B4-BE49-F238E27FC236}">
                  <a16:creationId xmlns:a16="http://schemas.microsoft.com/office/drawing/2014/main" id="{2464B0D0-CCA1-E558-9BEB-44985034220E}"/>
                </a:ext>
              </a:extLst>
            </p:cNvPr>
            <p:cNvSpPr/>
            <p:nvPr/>
          </p:nvSpPr>
          <p:spPr>
            <a:xfrm>
              <a:off x="4766825" y="3464675"/>
              <a:ext cx="30800" cy="30550"/>
            </a:xfrm>
            <a:custGeom>
              <a:avLst/>
              <a:gdLst/>
              <a:ahLst/>
              <a:cxnLst/>
              <a:rect l="l" t="t" r="r" b="b"/>
              <a:pathLst>
                <a:path w="1232" h="1222" extrusionOk="0">
                  <a:moveTo>
                    <a:pt x="293" y="1"/>
                  </a:moveTo>
                  <a:cubicBezTo>
                    <a:pt x="119" y="1"/>
                    <a:pt x="0" y="275"/>
                    <a:pt x="196" y="412"/>
                  </a:cubicBezTo>
                  <a:cubicBezTo>
                    <a:pt x="339" y="507"/>
                    <a:pt x="434" y="626"/>
                    <a:pt x="506" y="769"/>
                  </a:cubicBezTo>
                  <a:cubicBezTo>
                    <a:pt x="553" y="841"/>
                    <a:pt x="577" y="936"/>
                    <a:pt x="589" y="1007"/>
                  </a:cubicBezTo>
                  <a:cubicBezTo>
                    <a:pt x="601" y="1079"/>
                    <a:pt x="660" y="1138"/>
                    <a:pt x="720" y="1186"/>
                  </a:cubicBezTo>
                  <a:cubicBezTo>
                    <a:pt x="744" y="1210"/>
                    <a:pt x="774" y="1222"/>
                    <a:pt x="802" y="1222"/>
                  </a:cubicBezTo>
                  <a:cubicBezTo>
                    <a:pt x="830" y="1222"/>
                    <a:pt x="857" y="1210"/>
                    <a:pt x="875" y="1186"/>
                  </a:cubicBezTo>
                  <a:cubicBezTo>
                    <a:pt x="1232" y="829"/>
                    <a:pt x="708" y="245"/>
                    <a:pt x="410" y="43"/>
                  </a:cubicBezTo>
                  <a:cubicBezTo>
                    <a:pt x="370" y="13"/>
                    <a:pt x="330" y="1"/>
                    <a:pt x="2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4" name="Google Shape;9681;p38">
              <a:extLst>
                <a:ext uri="{FF2B5EF4-FFF2-40B4-BE49-F238E27FC236}">
                  <a16:creationId xmlns:a16="http://schemas.microsoft.com/office/drawing/2014/main" id="{AA186ABE-DBC5-D3FD-BC94-D90D990FCF7B}"/>
                </a:ext>
              </a:extLst>
            </p:cNvPr>
            <p:cNvSpPr/>
            <p:nvPr/>
          </p:nvSpPr>
          <p:spPr>
            <a:xfrm>
              <a:off x="4690125" y="3372075"/>
              <a:ext cx="37550" cy="110550"/>
            </a:xfrm>
            <a:custGeom>
              <a:avLst/>
              <a:gdLst/>
              <a:ahLst/>
              <a:cxnLst/>
              <a:rect l="l" t="t" r="r" b="b"/>
              <a:pathLst>
                <a:path w="1502" h="4422" extrusionOk="0">
                  <a:moveTo>
                    <a:pt x="131" y="0"/>
                  </a:moveTo>
                  <a:cubicBezTo>
                    <a:pt x="62" y="0"/>
                    <a:pt x="1" y="66"/>
                    <a:pt x="38" y="139"/>
                  </a:cubicBezTo>
                  <a:cubicBezTo>
                    <a:pt x="800" y="1520"/>
                    <a:pt x="1240" y="2735"/>
                    <a:pt x="1216" y="4342"/>
                  </a:cubicBezTo>
                  <a:cubicBezTo>
                    <a:pt x="1205" y="4394"/>
                    <a:pt x="1244" y="4421"/>
                    <a:pt x="1288" y="4421"/>
                  </a:cubicBezTo>
                  <a:cubicBezTo>
                    <a:pt x="1336" y="4421"/>
                    <a:pt x="1389" y="4391"/>
                    <a:pt x="1395" y="4330"/>
                  </a:cubicBezTo>
                  <a:cubicBezTo>
                    <a:pt x="1502" y="2925"/>
                    <a:pt x="1395" y="973"/>
                    <a:pt x="192" y="20"/>
                  </a:cubicBezTo>
                  <a:cubicBezTo>
                    <a:pt x="173" y="6"/>
                    <a:pt x="151" y="0"/>
                    <a:pt x="1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5" name="Google Shape;9682;p38">
              <a:extLst>
                <a:ext uri="{FF2B5EF4-FFF2-40B4-BE49-F238E27FC236}">
                  <a16:creationId xmlns:a16="http://schemas.microsoft.com/office/drawing/2014/main" id="{F14195D3-3773-0924-44B9-7FCBB30A1049}"/>
                </a:ext>
              </a:extLst>
            </p:cNvPr>
            <p:cNvSpPr/>
            <p:nvPr/>
          </p:nvSpPr>
          <p:spPr>
            <a:xfrm>
              <a:off x="4671700" y="3437750"/>
              <a:ext cx="44375" cy="47725"/>
            </a:xfrm>
            <a:custGeom>
              <a:avLst/>
              <a:gdLst/>
              <a:ahLst/>
              <a:cxnLst/>
              <a:rect l="l" t="t" r="r" b="b"/>
              <a:pathLst>
                <a:path w="1775" h="1909" extrusionOk="0">
                  <a:moveTo>
                    <a:pt x="167" y="1"/>
                  </a:moveTo>
                  <a:cubicBezTo>
                    <a:pt x="48" y="1"/>
                    <a:pt x="1" y="167"/>
                    <a:pt x="108" y="215"/>
                  </a:cubicBezTo>
                  <a:cubicBezTo>
                    <a:pt x="655" y="525"/>
                    <a:pt x="1263" y="894"/>
                    <a:pt x="1025" y="1620"/>
                  </a:cubicBezTo>
                  <a:cubicBezTo>
                    <a:pt x="973" y="1796"/>
                    <a:pt x="1115" y="1908"/>
                    <a:pt x="1255" y="1908"/>
                  </a:cubicBezTo>
                  <a:cubicBezTo>
                    <a:pt x="1342" y="1908"/>
                    <a:pt x="1428" y="1864"/>
                    <a:pt x="1465" y="1763"/>
                  </a:cubicBezTo>
                  <a:cubicBezTo>
                    <a:pt x="1775" y="870"/>
                    <a:pt x="1084" y="13"/>
                    <a:pt x="1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6" name="Google Shape;9683;p38">
              <a:extLst>
                <a:ext uri="{FF2B5EF4-FFF2-40B4-BE49-F238E27FC236}">
                  <a16:creationId xmlns:a16="http://schemas.microsoft.com/office/drawing/2014/main" id="{A73FA91F-C642-064E-9C02-5F6EFFFFCB50}"/>
                </a:ext>
              </a:extLst>
            </p:cNvPr>
            <p:cNvSpPr/>
            <p:nvPr/>
          </p:nvSpPr>
          <p:spPr>
            <a:xfrm>
              <a:off x="4681825" y="3477050"/>
              <a:ext cx="31525" cy="25150"/>
            </a:xfrm>
            <a:custGeom>
              <a:avLst/>
              <a:gdLst/>
              <a:ahLst/>
              <a:cxnLst/>
              <a:rect l="l" t="t" r="r" b="b"/>
              <a:pathLst>
                <a:path w="1261" h="1006" extrusionOk="0">
                  <a:moveTo>
                    <a:pt x="658" y="1"/>
                  </a:moveTo>
                  <a:cubicBezTo>
                    <a:pt x="483" y="1"/>
                    <a:pt x="314" y="48"/>
                    <a:pt x="191" y="191"/>
                  </a:cubicBezTo>
                  <a:cubicBezTo>
                    <a:pt x="0" y="405"/>
                    <a:pt x="60" y="822"/>
                    <a:pt x="310" y="989"/>
                  </a:cubicBezTo>
                  <a:cubicBezTo>
                    <a:pt x="325" y="1001"/>
                    <a:pt x="340" y="1006"/>
                    <a:pt x="355" y="1006"/>
                  </a:cubicBezTo>
                  <a:cubicBezTo>
                    <a:pt x="397" y="1006"/>
                    <a:pt x="432" y="961"/>
                    <a:pt x="441" y="917"/>
                  </a:cubicBezTo>
                  <a:cubicBezTo>
                    <a:pt x="453" y="798"/>
                    <a:pt x="429" y="691"/>
                    <a:pt x="405" y="572"/>
                  </a:cubicBezTo>
                  <a:cubicBezTo>
                    <a:pt x="381" y="512"/>
                    <a:pt x="405" y="441"/>
                    <a:pt x="429" y="393"/>
                  </a:cubicBezTo>
                  <a:cubicBezTo>
                    <a:pt x="478" y="330"/>
                    <a:pt x="556" y="308"/>
                    <a:pt x="643" y="308"/>
                  </a:cubicBezTo>
                  <a:cubicBezTo>
                    <a:pt x="768" y="308"/>
                    <a:pt x="909" y="353"/>
                    <a:pt x="1001" y="381"/>
                  </a:cubicBezTo>
                  <a:cubicBezTo>
                    <a:pt x="1015" y="385"/>
                    <a:pt x="1028" y="386"/>
                    <a:pt x="1041" y="386"/>
                  </a:cubicBezTo>
                  <a:cubicBezTo>
                    <a:pt x="1202" y="386"/>
                    <a:pt x="1260" y="127"/>
                    <a:pt x="1084" y="72"/>
                  </a:cubicBezTo>
                  <a:cubicBezTo>
                    <a:pt x="954" y="34"/>
                    <a:pt x="804" y="1"/>
                    <a:pt x="6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7" name="Google Shape;9684;p38">
              <a:extLst>
                <a:ext uri="{FF2B5EF4-FFF2-40B4-BE49-F238E27FC236}">
                  <a16:creationId xmlns:a16="http://schemas.microsoft.com/office/drawing/2014/main" id="{E4BE43EE-C13C-D327-94B9-E76A304EDC92}"/>
                </a:ext>
              </a:extLst>
            </p:cNvPr>
            <p:cNvSpPr/>
            <p:nvPr/>
          </p:nvSpPr>
          <p:spPr>
            <a:xfrm>
              <a:off x="4676475" y="3482425"/>
              <a:ext cx="42875" cy="34125"/>
            </a:xfrm>
            <a:custGeom>
              <a:avLst/>
              <a:gdLst/>
              <a:ahLst/>
              <a:cxnLst/>
              <a:rect l="l" t="t" r="r" b="b"/>
              <a:pathLst>
                <a:path w="1715" h="1365" extrusionOk="0">
                  <a:moveTo>
                    <a:pt x="1091" y="1"/>
                  </a:moveTo>
                  <a:cubicBezTo>
                    <a:pt x="980" y="1"/>
                    <a:pt x="867" y="21"/>
                    <a:pt x="762" y="59"/>
                  </a:cubicBezTo>
                  <a:cubicBezTo>
                    <a:pt x="274" y="250"/>
                    <a:pt x="0" y="1047"/>
                    <a:pt x="524" y="1357"/>
                  </a:cubicBezTo>
                  <a:cubicBezTo>
                    <a:pt x="534" y="1362"/>
                    <a:pt x="545" y="1365"/>
                    <a:pt x="556" y="1365"/>
                  </a:cubicBezTo>
                  <a:cubicBezTo>
                    <a:pt x="595" y="1365"/>
                    <a:pt x="631" y="1335"/>
                    <a:pt x="631" y="1297"/>
                  </a:cubicBezTo>
                  <a:cubicBezTo>
                    <a:pt x="631" y="1071"/>
                    <a:pt x="512" y="881"/>
                    <a:pt x="536" y="654"/>
                  </a:cubicBezTo>
                  <a:cubicBezTo>
                    <a:pt x="572" y="488"/>
                    <a:pt x="679" y="357"/>
                    <a:pt x="822" y="285"/>
                  </a:cubicBezTo>
                  <a:cubicBezTo>
                    <a:pt x="918" y="227"/>
                    <a:pt x="1032" y="196"/>
                    <a:pt x="1143" y="196"/>
                  </a:cubicBezTo>
                  <a:cubicBezTo>
                    <a:pt x="1346" y="196"/>
                    <a:pt x="1537" y="300"/>
                    <a:pt x="1584" y="524"/>
                  </a:cubicBezTo>
                  <a:cubicBezTo>
                    <a:pt x="1589" y="550"/>
                    <a:pt x="1616" y="563"/>
                    <a:pt x="1644" y="563"/>
                  </a:cubicBezTo>
                  <a:cubicBezTo>
                    <a:pt x="1679" y="563"/>
                    <a:pt x="1715" y="544"/>
                    <a:pt x="1715" y="512"/>
                  </a:cubicBezTo>
                  <a:cubicBezTo>
                    <a:pt x="1680" y="154"/>
                    <a:pt x="1395" y="1"/>
                    <a:pt x="10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8" name="Google Shape;9685;p38">
              <a:extLst>
                <a:ext uri="{FF2B5EF4-FFF2-40B4-BE49-F238E27FC236}">
                  <a16:creationId xmlns:a16="http://schemas.microsoft.com/office/drawing/2014/main" id="{6D755F64-99F4-D144-9331-0005EC3789F5}"/>
                </a:ext>
              </a:extLst>
            </p:cNvPr>
            <p:cNvSpPr/>
            <p:nvPr/>
          </p:nvSpPr>
          <p:spPr>
            <a:xfrm>
              <a:off x="4695825" y="3483325"/>
              <a:ext cx="17575" cy="14075"/>
            </a:xfrm>
            <a:custGeom>
              <a:avLst/>
              <a:gdLst/>
              <a:ahLst/>
              <a:cxnLst/>
              <a:rect l="l" t="t" r="r" b="b"/>
              <a:pathLst>
                <a:path w="703" h="563" extrusionOk="0">
                  <a:moveTo>
                    <a:pt x="534" y="0"/>
                  </a:moveTo>
                  <a:cubicBezTo>
                    <a:pt x="450" y="0"/>
                    <a:pt x="381" y="92"/>
                    <a:pt x="321" y="142"/>
                  </a:cubicBezTo>
                  <a:cubicBezTo>
                    <a:pt x="325" y="153"/>
                    <a:pt x="330" y="163"/>
                    <a:pt x="335" y="171"/>
                  </a:cubicBezTo>
                  <a:lnTo>
                    <a:pt x="335" y="171"/>
                  </a:lnTo>
                  <a:cubicBezTo>
                    <a:pt x="322" y="180"/>
                    <a:pt x="309" y="190"/>
                    <a:pt x="298" y="202"/>
                  </a:cubicBezTo>
                  <a:cubicBezTo>
                    <a:pt x="214" y="261"/>
                    <a:pt x="0" y="392"/>
                    <a:pt x="107" y="535"/>
                  </a:cubicBezTo>
                  <a:cubicBezTo>
                    <a:pt x="123" y="554"/>
                    <a:pt x="142" y="562"/>
                    <a:pt x="162" y="562"/>
                  </a:cubicBezTo>
                  <a:cubicBezTo>
                    <a:pt x="178" y="562"/>
                    <a:pt x="196" y="557"/>
                    <a:pt x="211" y="547"/>
                  </a:cubicBezTo>
                  <a:lnTo>
                    <a:pt x="211" y="547"/>
                  </a:lnTo>
                  <a:cubicBezTo>
                    <a:pt x="212" y="547"/>
                    <a:pt x="213" y="547"/>
                    <a:pt x="214" y="547"/>
                  </a:cubicBezTo>
                  <a:cubicBezTo>
                    <a:pt x="226" y="547"/>
                    <a:pt x="238" y="547"/>
                    <a:pt x="262" y="535"/>
                  </a:cubicBezTo>
                  <a:cubicBezTo>
                    <a:pt x="298" y="511"/>
                    <a:pt x="357" y="476"/>
                    <a:pt x="393" y="440"/>
                  </a:cubicBezTo>
                  <a:cubicBezTo>
                    <a:pt x="464" y="380"/>
                    <a:pt x="560" y="321"/>
                    <a:pt x="619" y="261"/>
                  </a:cubicBezTo>
                  <a:cubicBezTo>
                    <a:pt x="702" y="190"/>
                    <a:pt x="702" y="59"/>
                    <a:pt x="583" y="11"/>
                  </a:cubicBezTo>
                  <a:cubicBezTo>
                    <a:pt x="566" y="4"/>
                    <a:pt x="550" y="0"/>
                    <a:pt x="5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09" name="Google Shape;9686;p38">
              <a:extLst>
                <a:ext uri="{FF2B5EF4-FFF2-40B4-BE49-F238E27FC236}">
                  <a16:creationId xmlns:a16="http://schemas.microsoft.com/office/drawing/2014/main" id="{7222903E-8124-0FBB-F1DD-690AF4298165}"/>
                </a:ext>
              </a:extLst>
            </p:cNvPr>
            <p:cNvSpPr/>
            <p:nvPr/>
          </p:nvSpPr>
          <p:spPr>
            <a:xfrm>
              <a:off x="4693575" y="3429275"/>
              <a:ext cx="38875" cy="60325"/>
            </a:xfrm>
            <a:custGeom>
              <a:avLst/>
              <a:gdLst/>
              <a:ahLst/>
              <a:cxnLst/>
              <a:rect l="l" t="t" r="r" b="b"/>
              <a:pathLst>
                <a:path w="1555" h="2413" extrusionOk="0">
                  <a:moveTo>
                    <a:pt x="75" y="1"/>
                  </a:moveTo>
                  <a:cubicBezTo>
                    <a:pt x="36" y="1"/>
                    <a:pt x="1" y="45"/>
                    <a:pt x="19" y="90"/>
                  </a:cubicBezTo>
                  <a:cubicBezTo>
                    <a:pt x="364" y="768"/>
                    <a:pt x="1554" y="1637"/>
                    <a:pt x="423" y="2257"/>
                  </a:cubicBezTo>
                  <a:cubicBezTo>
                    <a:pt x="363" y="2297"/>
                    <a:pt x="404" y="2413"/>
                    <a:pt x="469" y="2413"/>
                  </a:cubicBezTo>
                  <a:cubicBezTo>
                    <a:pt x="481" y="2413"/>
                    <a:pt x="494" y="2409"/>
                    <a:pt x="507" y="2399"/>
                  </a:cubicBezTo>
                  <a:cubicBezTo>
                    <a:pt x="912" y="2173"/>
                    <a:pt x="1150" y="1876"/>
                    <a:pt x="1043" y="1399"/>
                  </a:cubicBezTo>
                  <a:cubicBezTo>
                    <a:pt x="947" y="911"/>
                    <a:pt x="459" y="352"/>
                    <a:pt x="114" y="18"/>
                  </a:cubicBezTo>
                  <a:cubicBezTo>
                    <a:pt x="102" y="6"/>
                    <a:pt x="88" y="1"/>
                    <a:pt x="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0" name="Google Shape;9687;p38">
              <a:extLst>
                <a:ext uri="{FF2B5EF4-FFF2-40B4-BE49-F238E27FC236}">
                  <a16:creationId xmlns:a16="http://schemas.microsoft.com/office/drawing/2014/main" id="{5C01083D-4A35-4F95-E6DE-0AB0AA825489}"/>
                </a:ext>
              </a:extLst>
            </p:cNvPr>
            <p:cNvSpPr/>
            <p:nvPr/>
          </p:nvSpPr>
          <p:spPr>
            <a:xfrm>
              <a:off x="4690075" y="3349550"/>
              <a:ext cx="39700" cy="101550"/>
            </a:xfrm>
            <a:custGeom>
              <a:avLst/>
              <a:gdLst/>
              <a:ahLst/>
              <a:cxnLst/>
              <a:rect l="l" t="t" r="r" b="b"/>
              <a:pathLst>
                <a:path w="1588" h="4062" extrusionOk="0">
                  <a:moveTo>
                    <a:pt x="123" y="0"/>
                  </a:moveTo>
                  <a:cubicBezTo>
                    <a:pt x="56" y="0"/>
                    <a:pt x="1" y="89"/>
                    <a:pt x="40" y="147"/>
                  </a:cubicBezTo>
                  <a:cubicBezTo>
                    <a:pt x="349" y="707"/>
                    <a:pt x="706" y="1243"/>
                    <a:pt x="921" y="1838"/>
                  </a:cubicBezTo>
                  <a:cubicBezTo>
                    <a:pt x="1159" y="2505"/>
                    <a:pt x="1242" y="3231"/>
                    <a:pt x="1278" y="3945"/>
                  </a:cubicBezTo>
                  <a:cubicBezTo>
                    <a:pt x="1284" y="4023"/>
                    <a:pt x="1343" y="4061"/>
                    <a:pt x="1403" y="4061"/>
                  </a:cubicBezTo>
                  <a:cubicBezTo>
                    <a:pt x="1462" y="4061"/>
                    <a:pt x="1522" y="4023"/>
                    <a:pt x="1528" y="3945"/>
                  </a:cubicBezTo>
                  <a:cubicBezTo>
                    <a:pt x="1587" y="2457"/>
                    <a:pt x="1456" y="969"/>
                    <a:pt x="170" y="16"/>
                  </a:cubicBezTo>
                  <a:cubicBezTo>
                    <a:pt x="155" y="5"/>
                    <a:pt x="138" y="0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1" name="Google Shape;9688;p38">
              <a:extLst>
                <a:ext uri="{FF2B5EF4-FFF2-40B4-BE49-F238E27FC236}">
                  <a16:creationId xmlns:a16="http://schemas.microsoft.com/office/drawing/2014/main" id="{C1ADE240-8E70-F28A-0E3E-C37A18B63201}"/>
                </a:ext>
              </a:extLst>
            </p:cNvPr>
            <p:cNvSpPr/>
            <p:nvPr/>
          </p:nvSpPr>
          <p:spPr>
            <a:xfrm>
              <a:off x="4684675" y="3277475"/>
              <a:ext cx="58500" cy="167550"/>
            </a:xfrm>
            <a:custGeom>
              <a:avLst/>
              <a:gdLst/>
              <a:ahLst/>
              <a:cxnLst/>
              <a:rect l="l" t="t" r="r" b="b"/>
              <a:pathLst>
                <a:path w="2340" h="6702" extrusionOk="0">
                  <a:moveTo>
                    <a:pt x="130" y="1"/>
                  </a:moveTo>
                  <a:cubicBezTo>
                    <a:pt x="49" y="1"/>
                    <a:pt x="1" y="87"/>
                    <a:pt x="29" y="173"/>
                  </a:cubicBezTo>
                  <a:cubicBezTo>
                    <a:pt x="482" y="1173"/>
                    <a:pt x="1041" y="2018"/>
                    <a:pt x="1315" y="3114"/>
                  </a:cubicBezTo>
                  <a:cubicBezTo>
                    <a:pt x="1601" y="4221"/>
                    <a:pt x="1672" y="5495"/>
                    <a:pt x="1339" y="6602"/>
                  </a:cubicBezTo>
                  <a:cubicBezTo>
                    <a:pt x="1331" y="6657"/>
                    <a:pt x="1380" y="6702"/>
                    <a:pt x="1425" y="6702"/>
                  </a:cubicBezTo>
                  <a:cubicBezTo>
                    <a:pt x="1448" y="6702"/>
                    <a:pt x="1470" y="6690"/>
                    <a:pt x="1482" y="6662"/>
                  </a:cubicBezTo>
                  <a:cubicBezTo>
                    <a:pt x="2339" y="4912"/>
                    <a:pt x="2137" y="1090"/>
                    <a:pt x="196" y="18"/>
                  </a:cubicBezTo>
                  <a:cubicBezTo>
                    <a:pt x="172" y="6"/>
                    <a:pt x="150" y="1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2" name="Google Shape;9689;p38">
              <a:extLst>
                <a:ext uri="{FF2B5EF4-FFF2-40B4-BE49-F238E27FC236}">
                  <a16:creationId xmlns:a16="http://schemas.microsoft.com/office/drawing/2014/main" id="{28BA9F77-C05E-8A6E-3DC8-7BB4DEC257D6}"/>
                </a:ext>
              </a:extLst>
            </p:cNvPr>
            <p:cNvSpPr/>
            <p:nvPr/>
          </p:nvSpPr>
          <p:spPr>
            <a:xfrm>
              <a:off x="4767550" y="3299625"/>
              <a:ext cx="157475" cy="127350"/>
            </a:xfrm>
            <a:custGeom>
              <a:avLst/>
              <a:gdLst/>
              <a:ahLst/>
              <a:cxnLst/>
              <a:rect l="l" t="t" r="r" b="b"/>
              <a:pathLst>
                <a:path w="6299" h="5094" extrusionOk="0">
                  <a:moveTo>
                    <a:pt x="5778" y="1"/>
                  </a:moveTo>
                  <a:cubicBezTo>
                    <a:pt x="5332" y="1"/>
                    <a:pt x="4847" y="258"/>
                    <a:pt x="4489" y="418"/>
                  </a:cubicBezTo>
                  <a:cubicBezTo>
                    <a:pt x="3620" y="799"/>
                    <a:pt x="2822" y="1299"/>
                    <a:pt x="2072" y="1870"/>
                  </a:cubicBezTo>
                  <a:cubicBezTo>
                    <a:pt x="1120" y="2597"/>
                    <a:pt x="0" y="3740"/>
                    <a:pt x="417" y="5049"/>
                  </a:cubicBezTo>
                  <a:cubicBezTo>
                    <a:pt x="427" y="5080"/>
                    <a:pt x="449" y="5093"/>
                    <a:pt x="469" y="5093"/>
                  </a:cubicBezTo>
                  <a:cubicBezTo>
                    <a:pt x="495" y="5093"/>
                    <a:pt x="519" y="5071"/>
                    <a:pt x="512" y="5038"/>
                  </a:cubicBezTo>
                  <a:cubicBezTo>
                    <a:pt x="227" y="3502"/>
                    <a:pt x="2048" y="2323"/>
                    <a:pt x="3156" y="1656"/>
                  </a:cubicBezTo>
                  <a:cubicBezTo>
                    <a:pt x="3775" y="1299"/>
                    <a:pt x="4441" y="1001"/>
                    <a:pt x="5108" y="763"/>
                  </a:cubicBezTo>
                  <a:cubicBezTo>
                    <a:pt x="5465" y="632"/>
                    <a:pt x="5882" y="573"/>
                    <a:pt x="6192" y="335"/>
                  </a:cubicBezTo>
                  <a:cubicBezTo>
                    <a:pt x="6299" y="263"/>
                    <a:pt x="6227" y="108"/>
                    <a:pt x="6120" y="61"/>
                  </a:cubicBezTo>
                  <a:cubicBezTo>
                    <a:pt x="6011" y="19"/>
                    <a:pt x="5896" y="1"/>
                    <a:pt x="57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3" name="Google Shape;9690;p38">
              <a:extLst>
                <a:ext uri="{FF2B5EF4-FFF2-40B4-BE49-F238E27FC236}">
                  <a16:creationId xmlns:a16="http://schemas.microsoft.com/office/drawing/2014/main" id="{10F8D308-62FB-F5C9-BEFE-2FBDE4EAC736}"/>
                </a:ext>
              </a:extLst>
            </p:cNvPr>
            <p:cNvSpPr/>
            <p:nvPr/>
          </p:nvSpPr>
          <p:spPr>
            <a:xfrm>
              <a:off x="4760125" y="3397700"/>
              <a:ext cx="101800" cy="28175"/>
            </a:xfrm>
            <a:custGeom>
              <a:avLst/>
              <a:gdLst/>
              <a:ahLst/>
              <a:cxnLst/>
              <a:rect l="l" t="t" r="r" b="b"/>
              <a:pathLst>
                <a:path w="4072" h="1127" extrusionOk="0">
                  <a:moveTo>
                    <a:pt x="2441" y="0"/>
                  </a:moveTo>
                  <a:cubicBezTo>
                    <a:pt x="1555" y="0"/>
                    <a:pt x="600" y="300"/>
                    <a:pt x="119" y="781"/>
                  </a:cubicBezTo>
                  <a:cubicBezTo>
                    <a:pt x="0" y="936"/>
                    <a:pt x="126" y="1126"/>
                    <a:pt x="272" y="1126"/>
                  </a:cubicBezTo>
                  <a:cubicBezTo>
                    <a:pt x="317" y="1126"/>
                    <a:pt x="363" y="1109"/>
                    <a:pt x="405" y="1067"/>
                  </a:cubicBezTo>
                  <a:cubicBezTo>
                    <a:pt x="855" y="622"/>
                    <a:pt x="1400" y="504"/>
                    <a:pt x="1970" y="504"/>
                  </a:cubicBezTo>
                  <a:cubicBezTo>
                    <a:pt x="2606" y="504"/>
                    <a:pt x="3274" y="650"/>
                    <a:pt x="3879" y="650"/>
                  </a:cubicBezTo>
                  <a:cubicBezTo>
                    <a:pt x="3892" y="650"/>
                    <a:pt x="3904" y="650"/>
                    <a:pt x="3917" y="650"/>
                  </a:cubicBezTo>
                  <a:cubicBezTo>
                    <a:pt x="4012" y="650"/>
                    <a:pt x="4072" y="531"/>
                    <a:pt x="3988" y="460"/>
                  </a:cubicBezTo>
                  <a:cubicBezTo>
                    <a:pt x="3621" y="141"/>
                    <a:pt x="3047" y="0"/>
                    <a:pt x="244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4" name="Google Shape;9691;p38">
              <a:extLst>
                <a:ext uri="{FF2B5EF4-FFF2-40B4-BE49-F238E27FC236}">
                  <a16:creationId xmlns:a16="http://schemas.microsoft.com/office/drawing/2014/main" id="{69B82456-97E6-FBB3-9EA4-71114DB4EF14}"/>
                </a:ext>
              </a:extLst>
            </p:cNvPr>
            <p:cNvSpPr/>
            <p:nvPr/>
          </p:nvSpPr>
          <p:spPr>
            <a:xfrm>
              <a:off x="4781925" y="3432850"/>
              <a:ext cx="34475" cy="32050"/>
            </a:xfrm>
            <a:custGeom>
              <a:avLst/>
              <a:gdLst/>
              <a:ahLst/>
              <a:cxnLst/>
              <a:rect l="l" t="t" r="r" b="b"/>
              <a:pathLst>
                <a:path w="1379" h="1282" extrusionOk="0">
                  <a:moveTo>
                    <a:pt x="191" y="0"/>
                  </a:moveTo>
                  <a:cubicBezTo>
                    <a:pt x="46" y="0"/>
                    <a:pt x="0" y="212"/>
                    <a:pt x="164" y="244"/>
                  </a:cubicBezTo>
                  <a:cubicBezTo>
                    <a:pt x="723" y="351"/>
                    <a:pt x="997" y="721"/>
                    <a:pt x="1199" y="1221"/>
                  </a:cubicBezTo>
                  <a:cubicBezTo>
                    <a:pt x="1217" y="1261"/>
                    <a:pt x="1256" y="1282"/>
                    <a:pt x="1292" y="1282"/>
                  </a:cubicBezTo>
                  <a:cubicBezTo>
                    <a:pt x="1331" y="1282"/>
                    <a:pt x="1366" y="1258"/>
                    <a:pt x="1366" y="1209"/>
                  </a:cubicBezTo>
                  <a:cubicBezTo>
                    <a:pt x="1378" y="554"/>
                    <a:pt x="842" y="113"/>
                    <a:pt x="235" y="6"/>
                  </a:cubicBezTo>
                  <a:cubicBezTo>
                    <a:pt x="220" y="2"/>
                    <a:pt x="205" y="0"/>
                    <a:pt x="1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5" name="Google Shape;9692;p38">
              <a:extLst>
                <a:ext uri="{FF2B5EF4-FFF2-40B4-BE49-F238E27FC236}">
                  <a16:creationId xmlns:a16="http://schemas.microsoft.com/office/drawing/2014/main" id="{37A7CF2E-95F1-EE64-A17B-90EE02F02D97}"/>
                </a:ext>
              </a:extLst>
            </p:cNvPr>
            <p:cNvSpPr/>
            <p:nvPr/>
          </p:nvSpPr>
          <p:spPr>
            <a:xfrm>
              <a:off x="4772125" y="3454525"/>
              <a:ext cx="18375" cy="25750"/>
            </a:xfrm>
            <a:custGeom>
              <a:avLst/>
              <a:gdLst/>
              <a:ahLst/>
              <a:cxnLst/>
              <a:rect l="l" t="t" r="r" b="b"/>
              <a:pathLst>
                <a:path w="735" h="1030" extrusionOk="0">
                  <a:moveTo>
                    <a:pt x="190" y="0"/>
                  </a:moveTo>
                  <a:cubicBezTo>
                    <a:pt x="90" y="0"/>
                    <a:pt x="0" y="135"/>
                    <a:pt x="91" y="235"/>
                  </a:cubicBezTo>
                  <a:cubicBezTo>
                    <a:pt x="198" y="342"/>
                    <a:pt x="258" y="473"/>
                    <a:pt x="306" y="616"/>
                  </a:cubicBezTo>
                  <a:cubicBezTo>
                    <a:pt x="341" y="747"/>
                    <a:pt x="329" y="866"/>
                    <a:pt x="401" y="985"/>
                  </a:cubicBezTo>
                  <a:cubicBezTo>
                    <a:pt x="419" y="1014"/>
                    <a:pt x="454" y="1029"/>
                    <a:pt x="489" y="1029"/>
                  </a:cubicBezTo>
                  <a:cubicBezTo>
                    <a:pt x="523" y="1029"/>
                    <a:pt x="556" y="1014"/>
                    <a:pt x="568" y="985"/>
                  </a:cubicBezTo>
                  <a:cubicBezTo>
                    <a:pt x="734" y="687"/>
                    <a:pt x="496" y="270"/>
                    <a:pt x="282" y="44"/>
                  </a:cubicBezTo>
                  <a:cubicBezTo>
                    <a:pt x="254" y="13"/>
                    <a:pt x="221" y="0"/>
                    <a:pt x="19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6" name="Google Shape;9693;p38">
              <a:extLst>
                <a:ext uri="{FF2B5EF4-FFF2-40B4-BE49-F238E27FC236}">
                  <a16:creationId xmlns:a16="http://schemas.microsoft.com/office/drawing/2014/main" id="{E7FF56C2-70A0-A544-4B68-F9FCD790625A}"/>
                </a:ext>
              </a:extLst>
            </p:cNvPr>
            <p:cNvSpPr/>
            <p:nvPr/>
          </p:nvSpPr>
          <p:spPr>
            <a:xfrm>
              <a:off x="4733900" y="3288600"/>
              <a:ext cx="33375" cy="124250"/>
            </a:xfrm>
            <a:custGeom>
              <a:avLst/>
              <a:gdLst/>
              <a:ahLst/>
              <a:cxnLst/>
              <a:rect l="l" t="t" r="r" b="b"/>
              <a:pathLst>
                <a:path w="1335" h="4970" extrusionOk="0">
                  <a:moveTo>
                    <a:pt x="139" y="1"/>
                  </a:moveTo>
                  <a:cubicBezTo>
                    <a:pt x="87" y="1"/>
                    <a:pt x="39" y="44"/>
                    <a:pt x="61" y="109"/>
                  </a:cubicBezTo>
                  <a:cubicBezTo>
                    <a:pt x="358" y="1538"/>
                    <a:pt x="954" y="3395"/>
                    <a:pt x="84" y="4728"/>
                  </a:cubicBezTo>
                  <a:cubicBezTo>
                    <a:pt x="0" y="4846"/>
                    <a:pt x="124" y="4969"/>
                    <a:pt x="245" y="4969"/>
                  </a:cubicBezTo>
                  <a:cubicBezTo>
                    <a:pt x="296" y="4969"/>
                    <a:pt x="347" y="4948"/>
                    <a:pt x="382" y="4895"/>
                  </a:cubicBezTo>
                  <a:cubicBezTo>
                    <a:pt x="1335" y="3478"/>
                    <a:pt x="823" y="1502"/>
                    <a:pt x="227" y="61"/>
                  </a:cubicBezTo>
                  <a:cubicBezTo>
                    <a:pt x="208" y="19"/>
                    <a:pt x="173" y="1"/>
                    <a:pt x="1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7" name="Google Shape;9694;p38">
              <a:extLst>
                <a:ext uri="{FF2B5EF4-FFF2-40B4-BE49-F238E27FC236}">
                  <a16:creationId xmlns:a16="http://schemas.microsoft.com/office/drawing/2014/main" id="{C1E062DE-74E1-4ED7-B452-1929286E891B}"/>
                </a:ext>
              </a:extLst>
            </p:cNvPr>
            <p:cNvSpPr/>
            <p:nvPr/>
          </p:nvSpPr>
          <p:spPr>
            <a:xfrm>
              <a:off x="4720250" y="3192000"/>
              <a:ext cx="50600" cy="209975"/>
            </a:xfrm>
            <a:custGeom>
              <a:avLst/>
              <a:gdLst/>
              <a:ahLst/>
              <a:cxnLst/>
              <a:rect l="l" t="t" r="r" b="b"/>
              <a:pathLst>
                <a:path w="2024" h="8399" extrusionOk="0">
                  <a:moveTo>
                    <a:pt x="102" y="1"/>
                  </a:moveTo>
                  <a:cubicBezTo>
                    <a:pt x="51" y="1"/>
                    <a:pt x="0" y="42"/>
                    <a:pt x="23" y="103"/>
                  </a:cubicBezTo>
                  <a:cubicBezTo>
                    <a:pt x="916" y="2746"/>
                    <a:pt x="1892" y="5556"/>
                    <a:pt x="964" y="8342"/>
                  </a:cubicBezTo>
                  <a:cubicBezTo>
                    <a:pt x="941" y="8380"/>
                    <a:pt x="966" y="8398"/>
                    <a:pt x="990" y="8398"/>
                  </a:cubicBezTo>
                  <a:cubicBezTo>
                    <a:pt x="1004" y="8398"/>
                    <a:pt x="1019" y="8392"/>
                    <a:pt x="1023" y="8378"/>
                  </a:cubicBezTo>
                  <a:cubicBezTo>
                    <a:pt x="2023" y="5854"/>
                    <a:pt x="1619" y="2330"/>
                    <a:pt x="178" y="44"/>
                  </a:cubicBezTo>
                  <a:cubicBezTo>
                    <a:pt x="161" y="14"/>
                    <a:pt x="131" y="1"/>
                    <a:pt x="1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8" name="Google Shape;9695;p38">
              <a:extLst>
                <a:ext uri="{FF2B5EF4-FFF2-40B4-BE49-F238E27FC236}">
                  <a16:creationId xmlns:a16="http://schemas.microsoft.com/office/drawing/2014/main" id="{E3F801A1-9A5E-1FEC-E2F0-EB829634643B}"/>
                </a:ext>
              </a:extLst>
            </p:cNvPr>
            <p:cNvSpPr/>
            <p:nvPr/>
          </p:nvSpPr>
          <p:spPr>
            <a:xfrm>
              <a:off x="4752375" y="3154975"/>
              <a:ext cx="42575" cy="194000"/>
            </a:xfrm>
            <a:custGeom>
              <a:avLst/>
              <a:gdLst/>
              <a:ahLst/>
              <a:cxnLst/>
              <a:rect l="l" t="t" r="r" b="b"/>
              <a:pathLst>
                <a:path w="1703" h="7760" extrusionOk="0">
                  <a:moveTo>
                    <a:pt x="111" y="1"/>
                  </a:moveTo>
                  <a:cubicBezTo>
                    <a:pt x="58" y="1"/>
                    <a:pt x="1" y="50"/>
                    <a:pt x="24" y="120"/>
                  </a:cubicBezTo>
                  <a:cubicBezTo>
                    <a:pt x="655" y="2596"/>
                    <a:pt x="1453" y="5120"/>
                    <a:pt x="715" y="7668"/>
                  </a:cubicBezTo>
                  <a:cubicBezTo>
                    <a:pt x="692" y="7721"/>
                    <a:pt x="741" y="7760"/>
                    <a:pt x="792" y="7760"/>
                  </a:cubicBezTo>
                  <a:cubicBezTo>
                    <a:pt x="822" y="7760"/>
                    <a:pt x="852" y="7747"/>
                    <a:pt x="869" y="7716"/>
                  </a:cubicBezTo>
                  <a:cubicBezTo>
                    <a:pt x="1703" y="5335"/>
                    <a:pt x="1250" y="2299"/>
                    <a:pt x="179" y="48"/>
                  </a:cubicBezTo>
                  <a:cubicBezTo>
                    <a:pt x="166" y="15"/>
                    <a:pt x="139" y="1"/>
                    <a:pt x="1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19" name="Google Shape;9696;p38">
              <a:extLst>
                <a:ext uri="{FF2B5EF4-FFF2-40B4-BE49-F238E27FC236}">
                  <a16:creationId xmlns:a16="http://schemas.microsoft.com/office/drawing/2014/main" id="{D4682FAA-0CDA-46F7-F689-134944CCF1F7}"/>
                </a:ext>
              </a:extLst>
            </p:cNvPr>
            <p:cNvSpPr/>
            <p:nvPr/>
          </p:nvSpPr>
          <p:spPr>
            <a:xfrm>
              <a:off x="4742950" y="3113425"/>
              <a:ext cx="60925" cy="181900"/>
            </a:xfrm>
            <a:custGeom>
              <a:avLst/>
              <a:gdLst/>
              <a:ahLst/>
              <a:cxnLst/>
              <a:rect l="l" t="t" r="r" b="b"/>
              <a:pathLst>
                <a:path w="2437" h="7276" extrusionOk="0">
                  <a:moveTo>
                    <a:pt x="94" y="1"/>
                  </a:moveTo>
                  <a:cubicBezTo>
                    <a:pt x="52" y="1"/>
                    <a:pt x="0" y="55"/>
                    <a:pt x="8" y="103"/>
                  </a:cubicBezTo>
                  <a:cubicBezTo>
                    <a:pt x="425" y="2020"/>
                    <a:pt x="2223" y="5330"/>
                    <a:pt x="889" y="7128"/>
                  </a:cubicBezTo>
                  <a:cubicBezTo>
                    <a:pt x="835" y="7191"/>
                    <a:pt x="904" y="7275"/>
                    <a:pt x="972" y="7275"/>
                  </a:cubicBezTo>
                  <a:cubicBezTo>
                    <a:pt x="994" y="7275"/>
                    <a:pt x="1015" y="7267"/>
                    <a:pt x="1032" y="7247"/>
                  </a:cubicBezTo>
                  <a:cubicBezTo>
                    <a:pt x="2437" y="5461"/>
                    <a:pt x="901" y="1829"/>
                    <a:pt x="139" y="44"/>
                  </a:cubicBezTo>
                  <a:cubicBezTo>
                    <a:pt x="131" y="13"/>
                    <a:pt x="114" y="1"/>
                    <a:pt x="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0" name="Google Shape;9697;p38">
              <a:extLst>
                <a:ext uri="{FF2B5EF4-FFF2-40B4-BE49-F238E27FC236}">
                  <a16:creationId xmlns:a16="http://schemas.microsoft.com/office/drawing/2014/main" id="{107E0AB7-DDD8-482F-4EBC-80DEF0D1E64F}"/>
                </a:ext>
              </a:extLst>
            </p:cNvPr>
            <p:cNvSpPr/>
            <p:nvPr/>
          </p:nvSpPr>
          <p:spPr>
            <a:xfrm>
              <a:off x="4755175" y="3101200"/>
              <a:ext cx="37400" cy="132450"/>
            </a:xfrm>
            <a:custGeom>
              <a:avLst/>
              <a:gdLst/>
              <a:ahLst/>
              <a:cxnLst/>
              <a:rect l="l" t="t" r="r" b="b"/>
              <a:pathLst>
                <a:path w="1496" h="5298" extrusionOk="0">
                  <a:moveTo>
                    <a:pt x="87" y="0"/>
                  </a:moveTo>
                  <a:cubicBezTo>
                    <a:pt x="43" y="0"/>
                    <a:pt x="0" y="36"/>
                    <a:pt x="7" y="92"/>
                  </a:cubicBezTo>
                  <a:cubicBezTo>
                    <a:pt x="412" y="1842"/>
                    <a:pt x="1293" y="3366"/>
                    <a:pt x="1257" y="5200"/>
                  </a:cubicBezTo>
                  <a:cubicBezTo>
                    <a:pt x="1251" y="5265"/>
                    <a:pt x="1302" y="5298"/>
                    <a:pt x="1356" y="5298"/>
                  </a:cubicBezTo>
                  <a:cubicBezTo>
                    <a:pt x="1409" y="5298"/>
                    <a:pt x="1466" y="5265"/>
                    <a:pt x="1472" y="5200"/>
                  </a:cubicBezTo>
                  <a:cubicBezTo>
                    <a:pt x="1496" y="3414"/>
                    <a:pt x="781" y="1687"/>
                    <a:pt x="162" y="56"/>
                  </a:cubicBezTo>
                  <a:cubicBezTo>
                    <a:pt x="147" y="17"/>
                    <a:pt x="117" y="0"/>
                    <a:pt x="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1" name="Google Shape;9698;p38">
              <a:extLst>
                <a:ext uri="{FF2B5EF4-FFF2-40B4-BE49-F238E27FC236}">
                  <a16:creationId xmlns:a16="http://schemas.microsoft.com/office/drawing/2014/main" id="{74DC9912-8499-B65A-CCEA-A8BDD399E2CA}"/>
                </a:ext>
              </a:extLst>
            </p:cNvPr>
            <p:cNvSpPr/>
            <p:nvPr/>
          </p:nvSpPr>
          <p:spPr>
            <a:xfrm>
              <a:off x="4766475" y="3127000"/>
              <a:ext cx="26100" cy="91175"/>
            </a:xfrm>
            <a:custGeom>
              <a:avLst/>
              <a:gdLst/>
              <a:ahLst/>
              <a:cxnLst/>
              <a:rect l="l" t="t" r="r" b="b"/>
              <a:pathLst>
                <a:path w="1044" h="3647" extrusionOk="0">
                  <a:moveTo>
                    <a:pt x="124" y="0"/>
                  </a:moveTo>
                  <a:cubicBezTo>
                    <a:pt x="65" y="0"/>
                    <a:pt x="0" y="47"/>
                    <a:pt x="8" y="120"/>
                  </a:cubicBezTo>
                  <a:cubicBezTo>
                    <a:pt x="127" y="1251"/>
                    <a:pt x="710" y="2251"/>
                    <a:pt x="448" y="3430"/>
                  </a:cubicBezTo>
                  <a:cubicBezTo>
                    <a:pt x="413" y="3563"/>
                    <a:pt x="519" y="3647"/>
                    <a:pt x="621" y="3647"/>
                  </a:cubicBezTo>
                  <a:cubicBezTo>
                    <a:pt x="692" y="3647"/>
                    <a:pt x="762" y="3606"/>
                    <a:pt x="782" y="3513"/>
                  </a:cubicBezTo>
                  <a:cubicBezTo>
                    <a:pt x="1044" y="2382"/>
                    <a:pt x="710" y="1096"/>
                    <a:pt x="210" y="60"/>
                  </a:cubicBezTo>
                  <a:cubicBezTo>
                    <a:pt x="196" y="19"/>
                    <a:pt x="161" y="0"/>
                    <a:pt x="12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2" name="Google Shape;9699;p38">
              <a:extLst>
                <a:ext uri="{FF2B5EF4-FFF2-40B4-BE49-F238E27FC236}">
                  <a16:creationId xmlns:a16="http://schemas.microsoft.com/office/drawing/2014/main" id="{E98627F9-A807-6756-EF3C-0D158D979F02}"/>
                </a:ext>
              </a:extLst>
            </p:cNvPr>
            <p:cNvSpPr/>
            <p:nvPr/>
          </p:nvSpPr>
          <p:spPr>
            <a:xfrm>
              <a:off x="4767500" y="3086325"/>
              <a:ext cx="24175" cy="137525"/>
            </a:xfrm>
            <a:custGeom>
              <a:avLst/>
              <a:gdLst/>
              <a:ahLst/>
              <a:cxnLst/>
              <a:rect l="l" t="t" r="r" b="b"/>
              <a:pathLst>
                <a:path w="967" h="5501" extrusionOk="0">
                  <a:moveTo>
                    <a:pt x="90" y="1"/>
                  </a:moveTo>
                  <a:cubicBezTo>
                    <a:pt x="46" y="1"/>
                    <a:pt x="0" y="39"/>
                    <a:pt x="14" y="104"/>
                  </a:cubicBezTo>
                  <a:cubicBezTo>
                    <a:pt x="276" y="1866"/>
                    <a:pt x="729" y="3592"/>
                    <a:pt x="681" y="5402"/>
                  </a:cubicBezTo>
                  <a:cubicBezTo>
                    <a:pt x="675" y="5467"/>
                    <a:pt x="720" y="5500"/>
                    <a:pt x="767" y="5500"/>
                  </a:cubicBezTo>
                  <a:cubicBezTo>
                    <a:pt x="815" y="5500"/>
                    <a:pt x="866" y="5467"/>
                    <a:pt x="872" y="5402"/>
                  </a:cubicBezTo>
                  <a:cubicBezTo>
                    <a:pt x="967" y="3592"/>
                    <a:pt x="693" y="1770"/>
                    <a:pt x="157" y="56"/>
                  </a:cubicBezTo>
                  <a:cubicBezTo>
                    <a:pt x="148" y="18"/>
                    <a:pt x="119" y="1"/>
                    <a:pt x="9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3" name="Google Shape;9700;p38">
              <a:extLst>
                <a:ext uri="{FF2B5EF4-FFF2-40B4-BE49-F238E27FC236}">
                  <a16:creationId xmlns:a16="http://schemas.microsoft.com/office/drawing/2014/main" id="{4257EA8D-7DEC-A1B7-DF76-96500D673A2F}"/>
                </a:ext>
              </a:extLst>
            </p:cNvPr>
            <p:cNvSpPr/>
            <p:nvPr/>
          </p:nvSpPr>
          <p:spPr>
            <a:xfrm>
              <a:off x="4789050" y="3081125"/>
              <a:ext cx="21975" cy="169775"/>
            </a:xfrm>
            <a:custGeom>
              <a:avLst/>
              <a:gdLst/>
              <a:ahLst/>
              <a:cxnLst/>
              <a:rect l="l" t="t" r="r" b="b"/>
              <a:pathLst>
                <a:path w="879" h="6791" extrusionOk="0">
                  <a:moveTo>
                    <a:pt x="214" y="0"/>
                  </a:moveTo>
                  <a:cubicBezTo>
                    <a:pt x="165" y="0"/>
                    <a:pt x="117" y="33"/>
                    <a:pt x="117" y="97"/>
                  </a:cubicBezTo>
                  <a:cubicBezTo>
                    <a:pt x="69" y="2288"/>
                    <a:pt x="545" y="4514"/>
                    <a:pt x="21" y="6681"/>
                  </a:cubicBezTo>
                  <a:cubicBezTo>
                    <a:pt x="1" y="6750"/>
                    <a:pt x="51" y="6791"/>
                    <a:pt x="104" y="6791"/>
                  </a:cubicBezTo>
                  <a:cubicBezTo>
                    <a:pt x="144" y="6791"/>
                    <a:pt x="185" y="6768"/>
                    <a:pt x="200" y="6717"/>
                  </a:cubicBezTo>
                  <a:cubicBezTo>
                    <a:pt x="879" y="4610"/>
                    <a:pt x="783" y="2217"/>
                    <a:pt x="307" y="73"/>
                  </a:cubicBezTo>
                  <a:cubicBezTo>
                    <a:pt x="296" y="24"/>
                    <a:pt x="255" y="0"/>
                    <a:pt x="2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4" name="Google Shape;9701;p38">
              <a:extLst>
                <a:ext uri="{FF2B5EF4-FFF2-40B4-BE49-F238E27FC236}">
                  <a16:creationId xmlns:a16="http://schemas.microsoft.com/office/drawing/2014/main" id="{7BB31418-78C0-5CC4-E79C-551405232AEE}"/>
                </a:ext>
              </a:extLst>
            </p:cNvPr>
            <p:cNvSpPr/>
            <p:nvPr/>
          </p:nvSpPr>
          <p:spPr>
            <a:xfrm>
              <a:off x="4788900" y="3105925"/>
              <a:ext cx="20650" cy="132425"/>
            </a:xfrm>
            <a:custGeom>
              <a:avLst/>
              <a:gdLst/>
              <a:ahLst/>
              <a:cxnLst/>
              <a:rect l="l" t="t" r="r" b="b"/>
              <a:pathLst>
                <a:path w="826" h="5297" extrusionOk="0">
                  <a:moveTo>
                    <a:pt x="306" y="1"/>
                  </a:moveTo>
                  <a:cubicBezTo>
                    <a:pt x="267" y="1"/>
                    <a:pt x="230" y="25"/>
                    <a:pt x="230" y="70"/>
                  </a:cubicBezTo>
                  <a:cubicBezTo>
                    <a:pt x="373" y="1796"/>
                    <a:pt x="480" y="3487"/>
                    <a:pt x="16" y="5177"/>
                  </a:cubicBezTo>
                  <a:cubicBezTo>
                    <a:pt x="1" y="5251"/>
                    <a:pt x="63" y="5297"/>
                    <a:pt x="118" y="5297"/>
                  </a:cubicBezTo>
                  <a:cubicBezTo>
                    <a:pt x="153" y="5297"/>
                    <a:pt x="185" y="5278"/>
                    <a:pt x="194" y="5237"/>
                  </a:cubicBezTo>
                  <a:cubicBezTo>
                    <a:pt x="706" y="3570"/>
                    <a:pt x="825" y="1760"/>
                    <a:pt x="385" y="58"/>
                  </a:cubicBezTo>
                  <a:cubicBezTo>
                    <a:pt x="374" y="19"/>
                    <a:pt x="339" y="1"/>
                    <a:pt x="30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5" name="Google Shape;9702;p38">
              <a:extLst>
                <a:ext uri="{FF2B5EF4-FFF2-40B4-BE49-F238E27FC236}">
                  <a16:creationId xmlns:a16="http://schemas.microsoft.com/office/drawing/2014/main" id="{6B294494-1579-DF58-CFB5-A534D7F3C408}"/>
                </a:ext>
              </a:extLst>
            </p:cNvPr>
            <p:cNvSpPr/>
            <p:nvPr/>
          </p:nvSpPr>
          <p:spPr>
            <a:xfrm>
              <a:off x="4782575" y="3046950"/>
              <a:ext cx="57325" cy="189725"/>
            </a:xfrm>
            <a:custGeom>
              <a:avLst/>
              <a:gdLst/>
              <a:ahLst/>
              <a:cxnLst/>
              <a:rect l="l" t="t" r="r" b="b"/>
              <a:pathLst>
                <a:path w="2293" h="7589" extrusionOk="0">
                  <a:moveTo>
                    <a:pt x="761" y="1"/>
                  </a:moveTo>
                  <a:cubicBezTo>
                    <a:pt x="722" y="1"/>
                    <a:pt x="685" y="25"/>
                    <a:pt x="685" y="71"/>
                  </a:cubicBezTo>
                  <a:cubicBezTo>
                    <a:pt x="804" y="2155"/>
                    <a:pt x="1959" y="5810"/>
                    <a:pt x="90" y="7394"/>
                  </a:cubicBezTo>
                  <a:cubicBezTo>
                    <a:pt x="0" y="7453"/>
                    <a:pt x="86" y="7589"/>
                    <a:pt x="172" y="7589"/>
                  </a:cubicBezTo>
                  <a:cubicBezTo>
                    <a:pt x="189" y="7589"/>
                    <a:pt x="206" y="7584"/>
                    <a:pt x="221" y="7572"/>
                  </a:cubicBezTo>
                  <a:cubicBezTo>
                    <a:pt x="2293" y="6048"/>
                    <a:pt x="1435" y="2119"/>
                    <a:pt x="840" y="47"/>
                  </a:cubicBezTo>
                  <a:cubicBezTo>
                    <a:pt x="824" y="16"/>
                    <a:pt x="792" y="1"/>
                    <a:pt x="76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6" name="Google Shape;9703;p38">
              <a:extLst>
                <a:ext uri="{FF2B5EF4-FFF2-40B4-BE49-F238E27FC236}">
                  <a16:creationId xmlns:a16="http://schemas.microsoft.com/office/drawing/2014/main" id="{60AF2301-200D-F6F2-2428-5617EC73AB60}"/>
                </a:ext>
              </a:extLst>
            </p:cNvPr>
            <p:cNvSpPr/>
            <p:nvPr/>
          </p:nvSpPr>
          <p:spPr>
            <a:xfrm>
              <a:off x="4803325" y="3036650"/>
              <a:ext cx="40450" cy="179600"/>
            </a:xfrm>
            <a:custGeom>
              <a:avLst/>
              <a:gdLst/>
              <a:ahLst/>
              <a:cxnLst/>
              <a:rect l="l" t="t" r="r" b="b"/>
              <a:pathLst>
                <a:path w="1618" h="7184" extrusionOk="0">
                  <a:moveTo>
                    <a:pt x="218" y="1"/>
                  </a:moveTo>
                  <a:cubicBezTo>
                    <a:pt x="159" y="1"/>
                    <a:pt x="106" y="48"/>
                    <a:pt x="129" y="126"/>
                  </a:cubicBezTo>
                  <a:cubicBezTo>
                    <a:pt x="784" y="2305"/>
                    <a:pt x="796" y="4900"/>
                    <a:pt x="22" y="7067"/>
                  </a:cubicBezTo>
                  <a:cubicBezTo>
                    <a:pt x="1" y="7138"/>
                    <a:pt x="56" y="7184"/>
                    <a:pt x="113" y="7184"/>
                  </a:cubicBezTo>
                  <a:cubicBezTo>
                    <a:pt x="153" y="7184"/>
                    <a:pt x="193" y="7163"/>
                    <a:pt x="212" y="7115"/>
                  </a:cubicBezTo>
                  <a:cubicBezTo>
                    <a:pt x="986" y="5210"/>
                    <a:pt x="1617" y="1852"/>
                    <a:pt x="308" y="43"/>
                  </a:cubicBezTo>
                  <a:cubicBezTo>
                    <a:pt x="283" y="14"/>
                    <a:pt x="250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7" name="Google Shape;9704;p38">
              <a:extLst>
                <a:ext uri="{FF2B5EF4-FFF2-40B4-BE49-F238E27FC236}">
                  <a16:creationId xmlns:a16="http://schemas.microsoft.com/office/drawing/2014/main" id="{3D0A4B4A-574D-2D91-31C2-BA77E2F8A637}"/>
                </a:ext>
              </a:extLst>
            </p:cNvPr>
            <p:cNvSpPr/>
            <p:nvPr/>
          </p:nvSpPr>
          <p:spPr>
            <a:xfrm>
              <a:off x="4787300" y="2985200"/>
              <a:ext cx="45450" cy="188750"/>
            </a:xfrm>
            <a:custGeom>
              <a:avLst/>
              <a:gdLst/>
              <a:ahLst/>
              <a:cxnLst/>
              <a:rect l="l" t="t" r="r" b="b"/>
              <a:pathLst>
                <a:path w="1818" h="7550" extrusionOk="0">
                  <a:moveTo>
                    <a:pt x="91" y="1"/>
                  </a:moveTo>
                  <a:cubicBezTo>
                    <a:pt x="50" y="1"/>
                    <a:pt x="0" y="45"/>
                    <a:pt x="8" y="100"/>
                  </a:cubicBezTo>
                  <a:cubicBezTo>
                    <a:pt x="853" y="2494"/>
                    <a:pt x="1568" y="4911"/>
                    <a:pt x="889" y="7447"/>
                  </a:cubicBezTo>
                  <a:cubicBezTo>
                    <a:pt x="868" y="7511"/>
                    <a:pt x="915" y="7549"/>
                    <a:pt x="964" y="7549"/>
                  </a:cubicBezTo>
                  <a:cubicBezTo>
                    <a:pt x="996" y="7549"/>
                    <a:pt x="1030" y="7532"/>
                    <a:pt x="1044" y="7494"/>
                  </a:cubicBezTo>
                  <a:cubicBezTo>
                    <a:pt x="1818" y="5018"/>
                    <a:pt x="1342" y="2315"/>
                    <a:pt x="139" y="41"/>
                  </a:cubicBezTo>
                  <a:cubicBezTo>
                    <a:pt x="131" y="13"/>
                    <a:pt x="112" y="1"/>
                    <a:pt x="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8" name="Google Shape;9705;p38">
              <a:extLst>
                <a:ext uri="{FF2B5EF4-FFF2-40B4-BE49-F238E27FC236}">
                  <a16:creationId xmlns:a16="http://schemas.microsoft.com/office/drawing/2014/main" id="{4089CEB9-658B-FE59-20F8-402D9B32FF63}"/>
                </a:ext>
              </a:extLst>
            </p:cNvPr>
            <p:cNvSpPr/>
            <p:nvPr/>
          </p:nvSpPr>
          <p:spPr>
            <a:xfrm>
              <a:off x="4769950" y="2987750"/>
              <a:ext cx="62500" cy="163750"/>
            </a:xfrm>
            <a:custGeom>
              <a:avLst/>
              <a:gdLst/>
              <a:ahLst/>
              <a:cxnLst/>
              <a:rect l="l" t="t" r="r" b="b"/>
              <a:pathLst>
                <a:path w="2500" h="6550" extrusionOk="0">
                  <a:moveTo>
                    <a:pt x="93" y="0"/>
                  </a:moveTo>
                  <a:cubicBezTo>
                    <a:pt x="50" y="0"/>
                    <a:pt x="0" y="56"/>
                    <a:pt x="35" y="118"/>
                  </a:cubicBezTo>
                  <a:cubicBezTo>
                    <a:pt x="1238" y="2118"/>
                    <a:pt x="2274" y="4082"/>
                    <a:pt x="2298" y="6487"/>
                  </a:cubicBezTo>
                  <a:cubicBezTo>
                    <a:pt x="2286" y="6529"/>
                    <a:pt x="2315" y="6550"/>
                    <a:pt x="2348" y="6550"/>
                  </a:cubicBezTo>
                  <a:cubicBezTo>
                    <a:pt x="2381" y="6550"/>
                    <a:pt x="2417" y="6529"/>
                    <a:pt x="2417" y="6487"/>
                  </a:cubicBezTo>
                  <a:cubicBezTo>
                    <a:pt x="2500" y="4082"/>
                    <a:pt x="1678" y="1832"/>
                    <a:pt x="131" y="22"/>
                  </a:cubicBezTo>
                  <a:cubicBezTo>
                    <a:pt x="121" y="7"/>
                    <a:pt x="108" y="0"/>
                    <a:pt x="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29" name="Google Shape;9706;p38">
              <a:extLst>
                <a:ext uri="{FF2B5EF4-FFF2-40B4-BE49-F238E27FC236}">
                  <a16:creationId xmlns:a16="http://schemas.microsoft.com/office/drawing/2014/main" id="{EFA3C879-9086-7C83-76A4-981B486EEB8B}"/>
                </a:ext>
              </a:extLst>
            </p:cNvPr>
            <p:cNvSpPr/>
            <p:nvPr/>
          </p:nvSpPr>
          <p:spPr>
            <a:xfrm>
              <a:off x="4712800" y="2946025"/>
              <a:ext cx="98525" cy="235000"/>
            </a:xfrm>
            <a:custGeom>
              <a:avLst/>
              <a:gdLst/>
              <a:ahLst/>
              <a:cxnLst/>
              <a:rect l="l" t="t" r="r" b="b"/>
              <a:pathLst>
                <a:path w="3941" h="9400" extrusionOk="0">
                  <a:moveTo>
                    <a:pt x="86" y="1"/>
                  </a:moveTo>
                  <a:cubicBezTo>
                    <a:pt x="22" y="1"/>
                    <a:pt x="0" y="82"/>
                    <a:pt x="59" y="132"/>
                  </a:cubicBezTo>
                  <a:cubicBezTo>
                    <a:pt x="2833" y="2215"/>
                    <a:pt x="3691" y="6025"/>
                    <a:pt x="3691" y="9335"/>
                  </a:cubicBezTo>
                  <a:cubicBezTo>
                    <a:pt x="3691" y="9378"/>
                    <a:pt x="3723" y="9399"/>
                    <a:pt x="3754" y="9399"/>
                  </a:cubicBezTo>
                  <a:cubicBezTo>
                    <a:pt x="3782" y="9399"/>
                    <a:pt x="3810" y="9381"/>
                    <a:pt x="3810" y="9347"/>
                  </a:cubicBezTo>
                  <a:cubicBezTo>
                    <a:pt x="3941" y="6228"/>
                    <a:pt x="3345" y="1525"/>
                    <a:pt x="131" y="13"/>
                  </a:cubicBezTo>
                  <a:cubicBezTo>
                    <a:pt x="114" y="4"/>
                    <a:pt x="99" y="1"/>
                    <a:pt x="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0" name="Google Shape;9707;p38">
              <a:extLst>
                <a:ext uri="{FF2B5EF4-FFF2-40B4-BE49-F238E27FC236}">
                  <a16:creationId xmlns:a16="http://schemas.microsoft.com/office/drawing/2014/main" id="{8AE19F3B-58DF-719A-193F-7705DB152731}"/>
                </a:ext>
              </a:extLst>
            </p:cNvPr>
            <p:cNvSpPr/>
            <p:nvPr/>
          </p:nvSpPr>
          <p:spPr>
            <a:xfrm>
              <a:off x="4715450" y="2938375"/>
              <a:ext cx="92900" cy="190975"/>
            </a:xfrm>
            <a:custGeom>
              <a:avLst/>
              <a:gdLst/>
              <a:ahLst/>
              <a:cxnLst/>
              <a:rect l="l" t="t" r="r" b="b"/>
              <a:pathLst>
                <a:path w="3716" h="7639" extrusionOk="0">
                  <a:moveTo>
                    <a:pt x="93" y="1"/>
                  </a:moveTo>
                  <a:cubicBezTo>
                    <a:pt x="40" y="1"/>
                    <a:pt x="0" y="64"/>
                    <a:pt x="37" y="128"/>
                  </a:cubicBezTo>
                  <a:cubicBezTo>
                    <a:pt x="1763" y="2307"/>
                    <a:pt x="3120" y="4807"/>
                    <a:pt x="3561" y="7581"/>
                  </a:cubicBezTo>
                  <a:cubicBezTo>
                    <a:pt x="3572" y="7620"/>
                    <a:pt x="3606" y="7638"/>
                    <a:pt x="3639" y="7638"/>
                  </a:cubicBezTo>
                  <a:cubicBezTo>
                    <a:pt x="3678" y="7638"/>
                    <a:pt x="3716" y="7614"/>
                    <a:pt x="3716" y="7569"/>
                  </a:cubicBezTo>
                  <a:cubicBezTo>
                    <a:pt x="3418" y="4831"/>
                    <a:pt x="2263" y="1866"/>
                    <a:pt x="144" y="21"/>
                  </a:cubicBezTo>
                  <a:cubicBezTo>
                    <a:pt x="127" y="7"/>
                    <a:pt x="109" y="1"/>
                    <a:pt x="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1" name="Google Shape;9708;p38">
              <a:extLst>
                <a:ext uri="{FF2B5EF4-FFF2-40B4-BE49-F238E27FC236}">
                  <a16:creationId xmlns:a16="http://schemas.microsoft.com/office/drawing/2014/main" id="{894D0A11-A95F-7E01-6A74-60C2A64C075E}"/>
                </a:ext>
              </a:extLst>
            </p:cNvPr>
            <p:cNvSpPr/>
            <p:nvPr/>
          </p:nvSpPr>
          <p:spPr>
            <a:xfrm>
              <a:off x="4770225" y="2987900"/>
              <a:ext cx="57875" cy="121675"/>
            </a:xfrm>
            <a:custGeom>
              <a:avLst/>
              <a:gdLst/>
              <a:ahLst/>
              <a:cxnLst/>
              <a:rect l="l" t="t" r="r" b="b"/>
              <a:pathLst>
                <a:path w="2315" h="4867" extrusionOk="0">
                  <a:moveTo>
                    <a:pt x="78" y="1"/>
                  </a:moveTo>
                  <a:cubicBezTo>
                    <a:pt x="41" y="1"/>
                    <a:pt x="0" y="36"/>
                    <a:pt x="24" y="76"/>
                  </a:cubicBezTo>
                  <a:cubicBezTo>
                    <a:pt x="584" y="1731"/>
                    <a:pt x="1465" y="3243"/>
                    <a:pt x="2179" y="4826"/>
                  </a:cubicBezTo>
                  <a:cubicBezTo>
                    <a:pt x="2188" y="4855"/>
                    <a:pt x="2207" y="4867"/>
                    <a:pt x="2227" y="4867"/>
                  </a:cubicBezTo>
                  <a:cubicBezTo>
                    <a:pt x="2268" y="4867"/>
                    <a:pt x="2314" y="4822"/>
                    <a:pt x="2298" y="4767"/>
                  </a:cubicBezTo>
                  <a:cubicBezTo>
                    <a:pt x="1596" y="3171"/>
                    <a:pt x="810" y="1624"/>
                    <a:pt x="120" y="28"/>
                  </a:cubicBezTo>
                  <a:cubicBezTo>
                    <a:pt x="112" y="9"/>
                    <a:pt x="95" y="1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2" name="Google Shape;9709;p38">
              <a:extLst>
                <a:ext uri="{FF2B5EF4-FFF2-40B4-BE49-F238E27FC236}">
                  <a16:creationId xmlns:a16="http://schemas.microsoft.com/office/drawing/2014/main" id="{C2F9B71F-A58D-7805-6B69-1A0B00BD2090}"/>
                </a:ext>
              </a:extLst>
            </p:cNvPr>
            <p:cNvSpPr/>
            <p:nvPr/>
          </p:nvSpPr>
          <p:spPr>
            <a:xfrm>
              <a:off x="4802500" y="2988625"/>
              <a:ext cx="34425" cy="124225"/>
            </a:xfrm>
            <a:custGeom>
              <a:avLst/>
              <a:gdLst/>
              <a:ahLst/>
              <a:cxnLst/>
              <a:rect l="l" t="t" r="r" b="b"/>
              <a:pathLst>
                <a:path w="1377" h="4969" extrusionOk="0">
                  <a:moveTo>
                    <a:pt x="55" y="0"/>
                  </a:moveTo>
                  <a:cubicBezTo>
                    <a:pt x="27" y="0"/>
                    <a:pt x="0" y="23"/>
                    <a:pt x="7" y="59"/>
                  </a:cubicBezTo>
                  <a:cubicBezTo>
                    <a:pt x="472" y="1666"/>
                    <a:pt x="1186" y="3178"/>
                    <a:pt x="1138" y="4881"/>
                  </a:cubicBezTo>
                  <a:cubicBezTo>
                    <a:pt x="1138" y="4939"/>
                    <a:pt x="1184" y="4969"/>
                    <a:pt x="1230" y="4969"/>
                  </a:cubicBezTo>
                  <a:cubicBezTo>
                    <a:pt x="1279" y="4969"/>
                    <a:pt x="1329" y="4936"/>
                    <a:pt x="1329" y="4869"/>
                  </a:cubicBezTo>
                  <a:cubicBezTo>
                    <a:pt x="1377" y="3154"/>
                    <a:pt x="722" y="1583"/>
                    <a:pt x="103" y="35"/>
                  </a:cubicBezTo>
                  <a:cubicBezTo>
                    <a:pt x="93" y="11"/>
                    <a:pt x="74" y="0"/>
                    <a:pt x="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3" name="Google Shape;9710;p38">
              <a:extLst>
                <a:ext uri="{FF2B5EF4-FFF2-40B4-BE49-F238E27FC236}">
                  <a16:creationId xmlns:a16="http://schemas.microsoft.com/office/drawing/2014/main" id="{65D3E456-1B32-2EC8-09EB-DF88C38A6512}"/>
                </a:ext>
              </a:extLst>
            </p:cNvPr>
            <p:cNvSpPr/>
            <p:nvPr/>
          </p:nvSpPr>
          <p:spPr>
            <a:xfrm>
              <a:off x="4821850" y="2985175"/>
              <a:ext cx="14475" cy="99325"/>
            </a:xfrm>
            <a:custGeom>
              <a:avLst/>
              <a:gdLst/>
              <a:ahLst/>
              <a:cxnLst/>
              <a:rect l="l" t="t" r="r" b="b"/>
              <a:pathLst>
                <a:path w="579" h="3973" extrusionOk="0">
                  <a:moveTo>
                    <a:pt x="78" y="1"/>
                  </a:moveTo>
                  <a:cubicBezTo>
                    <a:pt x="40" y="1"/>
                    <a:pt x="0" y="35"/>
                    <a:pt x="7" y="78"/>
                  </a:cubicBezTo>
                  <a:cubicBezTo>
                    <a:pt x="257" y="1352"/>
                    <a:pt x="222" y="2638"/>
                    <a:pt x="424" y="3923"/>
                  </a:cubicBezTo>
                  <a:cubicBezTo>
                    <a:pt x="424" y="3957"/>
                    <a:pt x="448" y="3973"/>
                    <a:pt x="473" y="3973"/>
                  </a:cubicBezTo>
                  <a:cubicBezTo>
                    <a:pt x="499" y="3973"/>
                    <a:pt x="525" y="3954"/>
                    <a:pt x="519" y="3923"/>
                  </a:cubicBezTo>
                  <a:cubicBezTo>
                    <a:pt x="376" y="2626"/>
                    <a:pt x="579" y="1316"/>
                    <a:pt x="138" y="54"/>
                  </a:cubicBezTo>
                  <a:cubicBezTo>
                    <a:pt x="129" y="16"/>
                    <a:pt x="104" y="1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4" name="Google Shape;9711;p38">
              <a:extLst>
                <a:ext uri="{FF2B5EF4-FFF2-40B4-BE49-F238E27FC236}">
                  <a16:creationId xmlns:a16="http://schemas.microsoft.com/office/drawing/2014/main" id="{2DE82FF5-DC7C-1F68-2D77-D17B7662A77C}"/>
                </a:ext>
              </a:extLst>
            </p:cNvPr>
            <p:cNvSpPr/>
            <p:nvPr/>
          </p:nvSpPr>
          <p:spPr>
            <a:xfrm>
              <a:off x="4813400" y="2930425"/>
              <a:ext cx="70250" cy="148725"/>
            </a:xfrm>
            <a:custGeom>
              <a:avLst/>
              <a:gdLst/>
              <a:ahLst/>
              <a:cxnLst/>
              <a:rect l="l" t="t" r="r" b="b"/>
              <a:pathLst>
                <a:path w="2810" h="5949" extrusionOk="0">
                  <a:moveTo>
                    <a:pt x="112" y="0"/>
                  </a:moveTo>
                  <a:cubicBezTo>
                    <a:pt x="53" y="0"/>
                    <a:pt x="1" y="55"/>
                    <a:pt x="24" y="125"/>
                  </a:cubicBezTo>
                  <a:cubicBezTo>
                    <a:pt x="286" y="1256"/>
                    <a:pt x="2405" y="4923"/>
                    <a:pt x="941" y="5709"/>
                  </a:cubicBezTo>
                  <a:cubicBezTo>
                    <a:pt x="817" y="5770"/>
                    <a:pt x="899" y="5949"/>
                    <a:pt x="1008" y="5949"/>
                  </a:cubicBezTo>
                  <a:cubicBezTo>
                    <a:pt x="1025" y="5949"/>
                    <a:pt x="1042" y="5944"/>
                    <a:pt x="1060" y="5935"/>
                  </a:cubicBezTo>
                  <a:cubicBezTo>
                    <a:pt x="2810" y="5066"/>
                    <a:pt x="845" y="1148"/>
                    <a:pt x="202" y="53"/>
                  </a:cubicBezTo>
                  <a:cubicBezTo>
                    <a:pt x="177" y="16"/>
                    <a:pt x="144" y="0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5" name="Google Shape;9712;p38">
              <a:extLst>
                <a:ext uri="{FF2B5EF4-FFF2-40B4-BE49-F238E27FC236}">
                  <a16:creationId xmlns:a16="http://schemas.microsoft.com/office/drawing/2014/main" id="{D5CC4958-91DD-4157-C961-BF8948068106}"/>
                </a:ext>
              </a:extLst>
            </p:cNvPr>
            <p:cNvSpPr/>
            <p:nvPr/>
          </p:nvSpPr>
          <p:spPr>
            <a:xfrm>
              <a:off x="4825700" y="2952875"/>
              <a:ext cx="35625" cy="80825"/>
            </a:xfrm>
            <a:custGeom>
              <a:avLst/>
              <a:gdLst/>
              <a:ahLst/>
              <a:cxnLst/>
              <a:rect l="l" t="t" r="r" b="b"/>
              <a:pathLst>
                <a:path w="1425" h="3233" extrusionOk="0">
                  <a:moveTo>
                    <a:pt x="114" y="0"/>
                  </a:moveTo>
                  <a:cubicBezTo>
                    <a:pt x="55" y="0"/>
                    <a:pt x="1" y="50"/>
                    <a:pt x="32" y="120"/>
                  </a:cubicBezTo>
                  <a:cubicBezTo>
                    <a:pt x="330" y="1036"/>
                    <a:pt x="1092" y="1965"/>
                    <a:pt x="639" y="2965"/>
                  </a:cubicBezTo>
                  <a:cubicBezTo>
                    <a:pt x="564" y="3115"/>
                    <a:pt x="679" y="3233"/>
                    <a:pt x="800" y="3233"/>
                  </a:cubicBezTo>
                  <a:cubicBezTo>
                    <a:pt x="871" y="3233"/>
                    <a:pt x="945" y="3193"/>
                    <a:pt x="984" y="3096"/>
                  </a:cubicBezTo>
                  <a:cubicBezTo>
                    <a:pt x="1425" y="2025"/>
                    <a:pt x="746" y="941"/>
                    <a:pt x="199" y="48"/>
                  </a:cubicBezTo>
                  <a:cubicBezTo>
                    <a:pt x="178" y="15"/>
                    <a:pt x="145" y="0"/>
                    <a:pt x="1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6" name="Google Shape;9713;p38">
              <a:extLst>
                <a:ext uri="{FF2B5EF4-FFF2-40B4-BE49-F238E27FC236}">
                  <a16:creationId xmlns:a16="http://schemas.microsoft.com/office/drawing/2014/main" id="{A0FD9D7C-BD61-1355-73FD-5DA3FE035F89}"/>
                </a:ext>
              </a:extLst>
            </p:cNvPr>
            <p:cNvSpPr/>
            <p:nvPr/>
          </p:nvSpPr>
          <p:spPr>
            <a:xfrm>
              <a:off x="4788450" y="2950375"/>
              <a:ext cx="94025" cy="169025"/>
            </a:xfrm>
            <a:custGeom>
              <a:avLst/>
              <a:gdLst/>
              <a:ahLst/>
              <a:cxnLst/>
              <a:rect l="l" t="t" r="r" b="b"/>
              <a:pathLst>
                <a:path w="3761" h="6761" extrusionOk="0">
                  <a:moveTo>
                    <a:pt x="140" y="1"/>
                  </a:moveTo>
                  <a:cubicBezTo>
                    <a:pt x="72" y="1"/>
                    <a:pt x="0" y="85"/>
                    <a:pt x="45" y="148"/>
                  </a:cubicBezTo>
                  <a:cubicBezTo>
                    <a:pt x="938" y="1767"/>
                    <a:pt x="3082" y="4649"/>
                    <a:pt x="1974" y="6530"/>
                  </a:cubicBezTo>
                  <a:cubicBezTo>
                    <a:pt x="1904" y="6636"/>
                    <a:pt x="2009" y="6761"/>
                    <a:pt x="2113" y="6761"/>
                  </a:cubicBezTo>
                  <a:cubicBezTo>
                    <a:pt x="2149" y="6761"/>
                    <a:pt x="2185" y="6746"/>
                    <a:pt x="2212" y="6708"/>
                  </a:cubicBezTo>
                  <a:cubicBezTo>
                    <a:pt x="3760" y="4768"/>
                    <a:pt x="1462" y="1529"/>
                    <a:pt x="200" y="29"/>
                  </a:cubicBezTo>
                  <a:cubicBezTo>
                    <a:pt x="183" y="9"/>
                    <a:pt x="162" y="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7" name="Google Shape;9714;p38">
              <a:extLst>
                <a:ext uri="{FF2B5EF4-FFF2-40B4-BE49-F238E27FC236}">
                  <a16:creationId xmlns:a16="http://schemas.microsoft.com/office/drawing/2014/main" id="{6BB7DF2C-A6D9-FAAC-E4E5-2D8FCC7EFEF3}"/>
                </a:ext>
              </a:extLst>
            </p:cNvPr>
            <p:cNvSpPr/>
            <p:nvPr/>
          </p:nvSpPr>
          <p:spPr>
            <a:xfrm>
              <a:off x="4777700" y="2892650"/>
              <a:ext cx="97925" cy="174500"/>
            </a:xfrm>
            <a:custGeom>
              <a:avLst/>
              <a:gdLst/>
              <a:ahLst/>
              <a:cxnLst/>
              <a:rect l="l" t="t" r="r" b="b"/>
              <a:pathLst>
                <a:path w="3917" h="6980" extrusionOk="0">
                  <a:moveTo>
                    <a:pt x="172" y="0"/>
                  </a:moveTo>
                  <a:cubicBezTo>
                    <a:pt x="77" y="0"/>
                    <a:pt x="0" y="98"/>
                    <a:pt x="59" y="195"/>
                  </a:cubicBezTo>
                  <a:cubicBezTo>
                    <a:pt x="1249" y="2112"/>
                    <a:pt x="3916" y="4219"/>
                    <a:pt x="2904" y="6791"/>
                  </a:cubicBezTo>
                  <a:cubicBezTo>
                    <a:pt x="2857" y="6901"/>
                    <a:pt x="2950" y="6980"/>
                    <a:pt x="3036" y="6980"/>
                  </a:cubicBezTo>
                  <a:cubicBezTo>
                    <a:pt x="3080" y="6980"/>
                    <a:pt x="3122" y="6959"/>
                    <a:pt x="3142" y="6910"/>
                  </a:cubicBezTo>
                  <a:cubicBezTo>
                    <a:pt x="3654" y="5779"/>
                    <a:pt x="3369" y="4529"/>
                    <a:pt x="2857" y="3445"/>
                  </a:cubicBezTo>
                  <a:cubicBezTo>
                    <a:pt x="2321" y="2290"/>
                    <a:pt x="1452" y="612"/>
                    <a:pt x="237" y="16"/>
                  </a:cubicBezTo>
                  <a:cubicBezTo>
                    <a:pt x="216" y="5"/>
                    <a:pt x="193" y="0"/>
                    <a:pt x="1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8" name="Google Shape;9715;p38">
              <a:extLst>
                <a:ext uri="{FF2B5EF4-FFF2-40B4-BE49-F238E27FC236}">
                  <a16:creationId xmlns:a16="http://schemas.microsoft.com/office/drawing/2014/main" id="{E5047DA6-06A4-8E59-5929-5EF2AEA29597}"/>
                </a:ext>
              </a:extLst>
            </p:cNvPr>
            <p:cNvSpPr/>
            <p:nvPr/>
          </p:nvSpPr>
          <p:spPr>
            <a:xfrm>
              <a:off x="4770475" y="2880325"/>
              <a:ext cx="106050" cy="146625"/>
            </a:xfrm>
            <a:custGeom>
              <a:avLst/>
              <a:gdLst/>
              <a:ahLst/>
              <a:cxnLst/>
              <a:rect l="l" t="t" r="r" b="b"/>
              <a:pathLst>
                <a:path w="4242" h="5865" extrusionOk="0">
                  <a:moveTo>
                    <a:pt x="151" y="1"/>
                  </a:moveTo>
                  <a:cubicBezTo>
                    <a:pt x="56" y="1"/>
                    <a:pt x="1" y="138"/>
                    <a:pt x="74" y="212"/>
                  </a:cubicBezTo>
                  <a:cubicBezTo>
                    <a:pt x="693" y="938"/>
                    <a:pt x="1443" y="1581"/>
                    <a:pt x="2062" y="2307"/>
                  </a:cubicBezTo>
                  <a:cubicBezTo>
                    <a:pt x="2729" y="3081"/>
                    <a:pt x="3955" y="4593"/>
                    <a:pt x="3408" y="5677"/>
                  </a:cubicBezTo>
                  <a:cubicBezTo>
                    <a:pt x="3350" y="5776"/>
                    <a:pt x="3436" y="5864"/>
                    <a:pt x="3518" y="5864"/>
                  </a:cubicBezTo>
                  <a:cubicBezTo>
                    <a:pt x="3554" y="5864"/>
                    <a:pt x="3588" y="5847"/>
                    <a:pt x="3610" y="5808"/>
                  </a:cubicBezTo>
                  <a:cubicBezTo>
                    <a:pt x="4241" y="4796"/>
                    <a:pt x="3491" y="3533"/>
                    <a:pt x="2931" y="2664"/>
                  </a:cubicBezTo>
                  <a:cubicBezTo>
                    <a:pt x="2277" y="1688"/>
                    <a:pt x="1336" y="438"/>
                    <a:pt x="193" y="9"/>
                  </a:cubicBezTo>
                  <a:cubicBezTo>
                    <a:pt x="179" y="3"/>
                    <a:pt x="165" y="1"/>
                    <a:pt x="1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39" name="Google Shape;9716;p38">
              <a:extLst>
                <a:ext uri="{FF2B5EF4-FFF2-40B4-BE49-F238E27FC236}">
                  <a16:creationId xmlns:a16="http://schemas.microsoft.com/office/drawing/2014/main" id="{94612B5A-DBBC-F67B-0C55-7081B7B80019}"/>
                </a:ext>
              </a:extLst>
            </p:cNvPr>
            <p:cNvSpPr/>
            <p:nvPr/>
          </p:nvSpPr>
          <p:spPr>
            <a:xfrm>
              <a:off x="4785500" y="2844025"/>
              <a:ext cx="91900" cy="151875"/>
            </a:xfrm>
            <a:custGeom>
              <a:avLst/>
              <a:gdLst/>
              <a:ahLst/>
              <a:cxnLst/>
              <a:rect l="l" t="t" r="r" b="b"/>
              <a:pathLst>
                <a:path w="3676" h="6075" extrusionOk="0">
                  <a:moveTo>
                    <a:pt x="148" y="1"/>
                  </a:moveTo>
                  <a:cubicBezTo>
                    <a:pt x="73" y="1"/>
                    <a:pt x="1" y="76"/>
                    <a:pt x="44" y="163"/>
                  </a:cubicBezTo>
                  <a:cubicBezTo>
                    <a:pt x="1223" y="2080"/>
                    <a:pt x="3295" y="3581"/>
                    <a:pt x="3331" y="6021"/>
                  </a:cubicBezTo>
                  <a:cubicBezTo>
                    <a:pt x="3331" y="6057"/>
                    <a:pt x="3363" y="6075"/>
                    <a:pt x="3398" y="6075"/>
                  </a:cubicBezTo>
                  <a:cubicBezTo>
                    <a:pt x="3432" y="6075"/>
                    <a:pt x="3467" y="6057"/>
                    <a:pt x="3473" y="6021"/>
                  </a:cubicBezTo>
                  <a:cubicBezTo>
                    <a:pt x="3676" y="3735"/>
                    <a:pt x="1926" y="1414"/>
                    <a:pt x="223" y="32"/>
                  </a:cubicBezTo>
                  <a:cubicBezTo>
                    <a:pt x="201" y="11"/>
                    <a:pt x="174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0" name="Google Shape;9717;p38">
              <a:extLst>
                <a:ext uri="{FF2B5EF4-FFF2-40B4-BE49-F238E27FC236}">
                  <a16:creationId xmlns:a16="http://schemas.microsoft.com/office/drawing/2014/main" id="{D7BE312A-C43C-6FD5-4551-5924BD391B18}"/>
                </a:ext>
              </a:extLst>
            </p:cNvPr>
            <p:cNvSpPr/>
            <p:nvPr/>
          </p:nvSpPr>
          <p:spPr>
            <a:xfrm>
              <a:off x="4791750" y="2817700"/>
              <a:ext cx="78975" cy="146925"/>
            </a:xfrm>
            <a:custGeom>
              <a:avLst/>
              <a:gdLst/>
              <a:ahLst/>
              <a:cxnLst/>
              <a:rect l="l" t="t" r="r" b="b"/>
              <a:pathLst>
                <a:path w="3159" h="5877" extrusionOk="0">
                  <a:moveTo>
                    <a:pt x="93" y="0"/>
                  </a:moveTo>
                  <a:cubicBezTo>
                    <a:pt x="48" y="0"/>
                    <a:pt x="1" y="49"/>
                    <a:pt x="9" y="97"/>
                  </a:cubicBezTo>
                  <a:cubicBezTo>
                    <a:pt x="390" y="2228"/>
                    <a:pt x="1759" y="4098"/>
                    <a:pt x="2973" y="5848"/>
                  </a:cubicBezTo>
                  <a:cubicBezTo>
                    <a:pt x="2994" y="5868"/>
                    <a:pt x="3019" y="5877"/>
                    <a:pt x="3043" y="5877"/>
                  </a:cubicBezTo>
                  <a:cubicBezTo>
                    <a:pt x="3104" y="5877"/>
                    <a:pt x="3159" y="5821"/>
                    <a:pt x="3116" y="5753"/>
                  </a:cubicBezTo>
                  <a:cubicBezTo>
                    <a:pt x="1961" y="3907"/>
                    <a:pt x="1033" y="2038"/>
                    <a:pt x="152" y="38"/>
                  </a:cubicBezTo>
                  <a:cubicBezTo>
                    <a:pt x="136" y="11"/>
                    <a:pt x="115" y="0"/>
                    <a:pt x="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1" name="Google Shape;9718;p38">
              <a:extLst>
                <a:ext uri="{FF2B5EF4-FFF2-40B4-BE49-F238E27FC236}">
                  <a16:creationId xmlns:a16="http://schemas.microsoft.com/office/drawing/2014/main" id="{3F1E4914-E619-026C-9838-2EADEE95632B}"/>
                </a:ext>
              </a:extLst>
            </p:cNvPr>
            <p:cNvSpPr/>
            <p:nvPr/>
          </p:nvSpPr>
          <p:spPr>
            <a:xfrm>
              <a:off x="4828075" y="2833800"/>
              <a:ext cx="35050" cy="128475"/>
            </a:xfrm>
            <a:custGeom>
              <a:avLst/>
              <a:gdLst/>
              <a:ahLst/>
              <a:cxnLst/>
              <a:rect l="l" t="t" r="r" b="b"/>
              <a:pathLst>
                <a:path w="1402" h="5139" extrusionOk="0">
                  <a:moveTo>
                    <a:pt x="127" y="1"/>
                  </a:moveTo>
                  <a:cubicBezTo>
                    <a:pt x="65" y="1"/>
                    <a:pt x="1" y="47"/>
                    <a:pt x="8" y="120"/>
                  </a:cubicBezTo>
                  <a:cubicBezTo>
                    <a:pt x="163" y="1823"/>
                    <a:pt x="1116" y="3323"/>
                    <a:pt x="1211" y="5049"/>
                  </a:cubicBezTo>
                  <a:cubicBezTo>
                    <a:pt x="1217" y="5109"/>
                    <a:pt x="1264" y="5138"/>
                    <a:pt x="1311" y="5138"/>
                  </a:cubicBezTo>
                  <a:cubicBezTo>
                    <a:pt x="1357" y="5138"/>
                    <a:pt x="1401" y="5109"/>
                    <a:pt x="1401" y="5049"/>
                  </a:cubicBezTo>
                  <a:cubicBezTo>
                    <a:pt x="1401" y="3394"/>
                    <a:pt x="901" y="1573"/>
                    <a:pt x="223" y="60"/>
                  </a:cubicBezTo>
                  <a:cubicBezTo>
                    <a:pt x="204" y="19"/>
                    <a:pt x="166" y="1"/>
                    <a:pt x="12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2" name="Google Shape;9719;p38">
              <a:extLst>
                <a:ext uri="{FF2B5EF4-FFF2-40B4-BE49-F238E27FC236}">
                  <a16:creationId xmlns:a16="http://schemas.microsoft.com/office/drawing/2014/main" id="{F6ADB9D3-48A5-C6EB-A981-3B03F679BCED}"/>
                </a:ext>
              </a:extLst>
            </p:cNvPr>
            <p:cNvSpPr/>
            <p:nvPr/>
          </p:nvSpPr>
          <p:spPr>
            <a:xfrm>
              <a:off x="4853075" y="2863875"/>
              <a:ext cx="17775" cy="98575"/>
            </a:xfrm>
            <a:custGeom>
              <a:avLst/>
              <a:gdLst/>
              <a:ahLst/>
              <a:cxnLst/>
              <a:rect l="l" t="t" r="r" b="b"/>
              <a:pathLst>
                <a:path w="711" h="3943" extrusionOk="0">
                  <a:moveTo>
                    <a:pt x="110" y="0"/>
                  </a:moveTo>
                  <a:cubicBezTo>
                    <a:pt x="58" y="0"/>
                    <a:pt x="0" y="59"/>
                    <a:pt x="8" y="108"/>
                  </a:cubicBezTo>
                  <a:cubicBezTo>
                    <a:pt x="187" y="1358"/>
                    <a:pt x="175" y="2572"/>
                    <a:pt x="187" y="3834"/>
                  </a:cubicBezTo>
                  <a:cubicBezTo>
                    <a:pt x="193" y="3907"/>
                    <a:pt x="249" y="3943"/>
                    <a:pt x="302" y="3943"/>
                  </a:cubicBezTo>
                  <a:cubicBezTo>
                    <a:pt x="353" y="3943"/>
                    <a:pt x="401" y="3910"/>
                    <a:pt x="401" y="3846"/>
                  </a:cubicBezTo>
                  <a:cubicBezTo>
                    <a:pt x="437" y="2608"/>
                    <a:pt x="711" y="1227"/>
                    <a:pt x="175" y="48"/>
                  </a:cubicBezTo>
                  <a:cubicBezTo>
                    <a:pt x="160" y="13"/>
                    <a:pt x="136" y="0"/>
                    <a:pt x="1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3" name="Google Shape;9720;p38">
              <a:extLst>
                <a:ext uri="{FF2B5EF4-FFF2-40B4-BE49-F238E27FC236}">
                  <a16:creationId xmlns:a16="http://schemas.microsoft.com/office/drawing/2014/main" id="{DF1A561A-7733-6B52-E106-2595BE432551}"/>
                </a:ext>
              </a:extLst>
            </p:cNvPr>
            <p:cNvSpPr/>
            <p:nvPr/>
          </p:nvSpPr>
          <p:spPr>
            <a:xfrm>
              <a:off x="4857150" y="2865500"/>
              <a:ext cx="30675" cy="109900"/>
            </a:xfrm>
            <a:custGeom>
              <a:avLst/>
              <a:gdLst/>
              <a:ahLst/>
              <a:cxnLst/>
              <a:rect l="l" t="t" r="r" b="b"/>
              <a:pathLst>
                <a:path w="1227" h="4396" extrusionOk="0">
                  <a:moveTo>
                    <a:pt x="133" y="1"/>
                  </a:moveTo>
                  <a:cubicBezTo>
                    <a:pt x="67" y="1"/>
                    <a:pt x="0" y="46"/>
                    <a:pt x="0" y="138"/>
                  </a:cubicBezTo>
                  <a:cubicBezTo>
                    <a:pt x="119" y="1459"/>
                    <a:pt x="893" y="2924"/>
                    <a:pt x="215" y="4210"/>
                  </a:cubicBezTo>
                  <a:cubicBezTo>
                    <a:pt x="167" y="4314"/>
                    <a:pt x="247" y="4396"/>
                    <a:pt x="331" y="4396"/>
                  </a:cubicBezTo>
                  <a:cubicBezTo>
                    <a:pt x="372" y="4396"/>
                    <a:pt x="413" y="4376"/>
                    <a:pt x="441" y="4329"/>
                  </a:cubicBezTo>
                  <a:cubicBezTo>
                    <a:pt x="1227" y="3198"/>
                    <a:pt x="929" y="1198"/>
                    <a:pt x="250" y="66"/>
                  </a:cubicBezTo>
                  <a:cubicBezTo>
                    <a:pt x="226" y="23"/>
                    <a:pt x="180" y="1"/>
                    <a:pt x="1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4" name="Google Shape;9721;p38">
              <a:extLst>
                <a:ext uri="{FF2B5EF4-FFF2-40B4-BE49-F238E27FC236}">
                  <a16:creationId xmlns:a16="http://schemas.microsoft.com/office/drawing/2014/main" id="{CE6ED192-D21B-51A7-D297-B2AC819BAAB5}"/>
                </a:ext>
              </a:extLst>
            </p:cNvPr>
            <p:cNvSpPr/>
            <p:nvPr/>
          </p:nvSpPr>
          <p:spPr>
            <a:xfrm>
              <a:off x="4752025" y="2760725"/>
              <a:ext cx="160800" cy="205925"/>
            </a:xfrm>
            <a:custGeom>
              <a:avLst/>
              <a:gdLst/>
              <a:ahLst/>
              <a:cxnLst/>
              <a:rect l="l" t="t" r="r" b="b"/>
              <a:pathLst>
                <a:path w="6432" h="8237" extrusionOk="0">
                  <a:moveTo>
                    <a:pt x="122" y="0"/>
                  </a:moveTo>
                  <a:cubicBezTo>
                    <a:pt x="46" y="0"/>
                    <a:pt x="1" y="98"/>
                    <a:pt x="74" y="150"/>
                  </a:cubicBezTo>
                  <a:cubicBezTo>
                    <a:pt x="2276" y="1733"/>
                    <a:pt x="6074" y="4865"/>
                    <a:pt x="4598" y="7972"/>
                  </a:cubicBezTo>
                  <a:cubicBezTo>
                    <a:pt x="4533" y="8118"/>
                    <a:pt x="4651" y="8237"/>
                    <a:pt x="4759" y="8237"/>
                  </a:cubicBezTo>
                  <a:cubicBezTo>
                    <a:pt x="4809" y="8237"/>
                    <a:pt x="4857" y="8211"/>
                    <a:pt x="4884" y="8151"/>
                  </a:cubicBezTo>
                  <a:cubicBezTo>
                    <a:pt x="6432" y="4972"/>
                    <a:pt x="2812" y="1257"/>
                    <a:pt x="157" y="7"/>
                  </a:cubicBezTo>
                  <a:cubicBezTo>
                    <a:pt x="145" y="2"/>
                    <a:pt x="133" y="0"/>
                    <a:pt x="1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5" name="Google Shape;9722;p38">
              <a:extLst>
                <a:ext uri="{FF2B5EF4-FFF2-40B4-BE49-F238E27FC236}">
                  <a16:creationId xmlns:a16="http://schemas.microsoft.com/office/drawing/2014/main" id="{665AF51B-C68C-AFE4-A632-04D9BCB1F300}"/>
                </a:ext>
              </a:extLst>
            </p:cNvPr>
            <p:cNvSpPr/>
            <p:nvPr/>
          </p:nvSpPr>
          <p:spPr>
            <a:xfrm>
              <a:off x="4753925" y="2753300"/>
              <a:ext cx="121850" cy="184775"/>
            </a:xfrm>
            <a:custGeom>
              <a:avLst/>
              <a:gdLst/>
              <a:ahLst/>
              <a:cxnLst/>
              <a:rect l="l" t="t" r="r" b="b"/>
              <a:pathLst>
                <a:path w="4874" h="7391" extrusionOk="0">
                  <a:moveTo>
                    <a:pt x="132" y="0"/>
                  </a:moveTo>
                  <a:cubicBezTo>
                    <a:pt x="63" y="0"/>
                    <a:pt x="1" y="78"/>
                    <a:pt x="45" y="149"/>
                  </a:cubicBezTo>
                  <a:cubicBezTo>
                    <a:pt x="1593" y="2471"/>
                    <a:pt x="4189" y="4423"/>
                    <a:pt x="4665" y="7317"/>
                  </a:cubicBezTo>
                  <a:cubicBezTo>
                    <a:pt x="4670" y="7366"/>
                    <a:pt x="4716" y="7390"/>
                    <a:pt x="4763" y="7390"/>
                  </a:cubicBezTo>
                  <a:cubicBezTo>
                    <a:pt x="4818" y="7390"/>
                    <a:pt x="4874" y="7357"/>
                    <a:pt x="4867" y="7293"/>
                  </a:cubicBezTo>
                  <a:cubicBezTo>
                    <a:pt x="4617" y="4352"/>
                    <a:pt x="2165" y="2007"/>
                    <a:pt x="200" y="30"/>
                  </a:cubicBezTo>
                  <a:cubicBezTo>
                    <a:pt x="179" y="9"/>
                    <a:pt x="155" y="0"/>
                    <a:pt x="1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6" name="Google Shape;9723;p38">
              <a:extLst>
                <a:ext uri="{FF2B5EF4-FFF2-40B4-BE49-F238E27FC236}">
                  <a16:creationId xmlns:a16="http://schemas.microsoft.com/office/drawing/2014/main" id="{FC705F95-7675-0EBC-3D4A-5142C4E06C68}"/>
                </a:ext>
              </a:extLst>
            </p:cNvPr>
            <p:cNvSpPr/>
            <p:nvPr/>
          </p:nvSpPr>
          <p:spPr>
            <a:xfrm>
              <a:off x="4746200" y="2821500"/>
              <a:ext cx="88250" cy="140975"/>
            </a:xfrm>
            <a:custGeom>
              <a:avLst/>
              <a:gdLst/>
              <a:ahLst/>
              <a:cxnLst/>
              <a:rect l="l" t="t" r="r" b="b"/>
              <a:pathLst>
                <a:path w="3530" h="5639" extrusionOk="0">
                  <a:moveTo>
                    <a:pt x="143" y="1"/>
                  </a:moveTo>
                  <a:cubicBezTo>
                    <a:pt x="67" y="1"/>
                    <a:pt x="1" y="93"/>
                    <a:pt x="45" y="171"/>
                  </a:cubicBezTo>
                  <a:cubicBezTo>
                    <a:pt x="973" y="2065"/>
                    <a:pt x="2343" y="3696"/>
                    <a:pt x="3319" y="5589"/>
                  </a:cubicBezTo>
                  <a:cubicBezTo>
                    <a:pt x="3335" y="5624"/>
                    <a:pt x="3364" y="5639"/>
                    <a:pt x="3396" y="5639"/>
                  </a:cubicBezTo>
                  <a:cubicBezTo>
                    <a:pt x="3460" y="5639"/>
                    <a:pt x="3530" y="5577"/>
                    <a:pt x="3498" y="5505"/>
                  </a:cubicBezTo>
                  <a:cubicBezTo>
                    <a:pt x="2688" y="3577"/>
                    <a:pt x="1616" y="1612"/>
                    <a:pt x="223" y="41"/>
                  </a:cubicBezTo>
                  <a:cubicBezTo>
                    <a:pt x="198" y="12"/>
                    <a:pt x="170" y="1"/>
                    <a:pt x="1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7" name="Google Shape;9724;p38">
              <a:extLst>
                <a:ext uri="{FF2B5EF4-FFF2-40B4-BE49-F238E27FC236}">
                  <a16:creationId xmlns:a16="http://schemas.microsoft.com/office/drawing/2014/main" id="{8B0E1008-F216-3C59-EF09-B5B5A3A8DF6D}"/>
                </a:ext>
              </a:extLst>
            </p:cNvPr>
            <p:cNvSpPr/>
            <p:nvPr/>
          </p:nvSpPr>
          <p:spPr>
            <a:xfrm>
              <a:off x="4763975" y="2876300"/>
              <a:ext cx="62600" cy="133200"/>
            </a:xfrm>
            <a:custGeom>
              <a:avLst/>
              <a:gdLst/>
              <a:ahLst/>
              <a:cxnLst/>
              <a:rect l="l" t="t" r="r" b="b"/>
              <a:pathLst>
                <a:path w="2504" h="5328" extrusionOk="0">
                  <a:moveTo>
                    <a:pt x="115" y="0"/>
                  </a:moveTo>
                  <a:cubicBezTo>
                    <a:pt x="57" y="0"/>
                    <a:pt x="0" y="51"/>
                    <a:pt x="24" y="123"/>
                  </a:cubicBezTo>
                  <a:cubicBezTo>
                    <a:pt x="655" y="1909"/>
                    <a:pt x="1894" y="3361"/>
                    <a:pt x="2298" y="5254"/>
                  </a:cubicBezTo>
                  <a:cubicBezTo>
                    <a:pt x="2308" y="5305"/>
                    <a:pt x="2343" y="5328"/>
                    <a:pt x="2380" y="5328"/>
                  </a:cubicBezTo>
                  <a:cubicBezTo>
                    <a:pt x="2439" y="5328"/>
                    <a:pt x="2503" y="5274"/>
                    <a:pt x="2489" y="5195"/>
                  </a:cubicBezTo>
                  <a:cubicBezTo>
                    <a:pt x="2156" y="3373"/>
                    <a:pt x="1191" y="1587"/>
                    <a:pt x="191" y="39"/>
                  </a:cubicBezTo>
                  <a:cubicBezTo>
                    <a:pt x="172" y="12"/>
                    <a:pt x="143" y="0"/>
                    <a:pt x="1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8" name="Google Shape;9725;p38">
              <a:extLst>
                <a:ext uri="{FF2B5EF4-FFF2-40B4-BE49-F238E27FC236}">
                  <a16:creationId xmlns:a16="http://schemas.microsoft.com/office/drawing/2014/main" id="{45D116F5-B83C-8C60-7C3A-84F496651132}"/>
                </a:ext>
              </a:extLst>
            </p:cNvPr>
            <p:cNvSpPr/>
            <p:nvPr/>
          </p:nvSpPr>
          <p:spPr>
            <a:xfrm>
              <a:off x="4728725" y="2863500"/>
              <a:ext cx="97475" cy="139925"/>
            </a:xfrm>
            <a:custGeom>
              <a:avLst/>
              <a:gdLst/>
              <a:ahLst/>
              <a:cxnLst/>
              <a:rect l="l" t="t" r="r" b="b"/>
              <a:pathLst>
                <a:path w="3899" h="5597" extrusionOk="0">
                  <a:moveTo>
                    <a:pt x="168" y="1"/>
                  </a:moveTo>
                  <a:cubicBezTo>
                    <a:pt x="65" y="1"/>
                    <a:pt x="0" y="118"/>
                    <a:pt x="77" y="206"/>
                  </a:cubicBezTo>
                  <a:cubicBezTo>
                    <a:pt x="1506" y="1635"/>
                    <a:pt x="3506" y="3206"/>
                    <a:pt x="3542" y="5445"/>
                  </a:cubicBezTo>
                  <a:cubicBezTo>
                    <a:pt x="3542" y="5546"/>
                    <a:pt x="3619" y="5597"/>
                    <a:pt x="3698" y="5597"/>
                  </a:cubicBezTo>
                  <a:cubicBezTo>
                    <a:pt x="3777" y="5597"/>
                    <a:pt x="3857" y="5546"/>
                    <a:pt x="3863" y="5445"/>
                  </a:cubicBezTo>
                  <a:cubicBezTo>
                    <a:pt x="3899" y="4314"/>
                    <a:pt x="3316" y="3242"/>
                    <a:pt x="2708" y="2349"/>
                  </a:cubicBezTo>
                  <a:cubicBezTo>
                    <a:pt x="2125" y="1492"/>
                    <a:pt x="1232" y="289"/>
                    <a:pt x="196" y="4"/>
                  </a:cubicBezTo>
                  <a:cubicBezTo>
                    <a:pt x="186" y="2"/>
                    <a:pt x="177" y="1"/>
                    <a:pt x="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49" name="Google Shape;9726;p38">
              <a:extLst>
                <a:ext uri="{FF2B5EF4-FFF2-40B4-BE49-F238E27FC236}">
                  <a16:creationId xmlns:a16="http://schemas.microsoft.com/office/drawing/2014/main" id="{3417425C-CE2E-5A47-8D13-0E355AB9DAA1}"/>
                </a:ext>
              </a:extLst>
            </p:cNvPr>
            <p:cNvSpPr/>
            <p:nvPr/>
          </p:nvSpPr>
          <p:spPr>
            <a:xfrm>
              <a:off x="4742275" y="2810250"/>
              <a:ext cx="78400" cy="168825"/>
            </a:xfrm>
            <a:custGeom>
              <a:avLst/>
              <a:gdLst/>
              <a:ahLst/>
              <a:cxnLst/>
              <a:rect l="l" t="t" r="r" b="b"/>
              <a:pathLst>
                <a:path w="3136" h="6753" extrusionOk="0">
                  <a:moveTo>
                    <a:pt x="99" y="0"/>
                  </a:moveTo>
                  <a:cubicBezTo>
                    <a:pt x="50" y="0"/>
                    <a:pt x="0" y="37"/>
                    <a:pt x="23" y="98"/>
                  </a:cubicBezTo>
                  <a:cubicBezTo>
                    <a:pt x="869" y="2372"/>
                    <a:pt x="1952" y="4527"/>
                    <a:pt x="3000" y="6717"/>
                  </a:cubicBezTo>
                  <a:cubicBezTo>
                    <a:pt x="3014" y="6742"/>
                    <a:pt x="3032" y="6752"/>
                    <a:pt x="3050" y="6752"/>
                  </a:cubicBezTo>
                  <a:cubicBezTo>
                    <a:pt x="3094" y="6752"/>
                    <a:pt x="3136" y="6696"/>
                    <a:pt x="3119" y="6646"/>
                  </a:cubicBezTo>
                  <a:cubicBezTo>
                    <a:pt x="2166" y="4431"/>
                    <a:pt x="1261" y="2193"/>
                    <a:pt x="166" y="38"/>
                  </a:cubicBezTo>
                  <a:cubicBezTo>
                    <a:pt x="153" y="12"/>
                    <a:pt x="126" y="0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0" name="Google Shape;9727;p38">
              <a:extLst>
                <a:ext uri="{FF2B5EF4-FFF2-40B4-BE49-F238E27FC236}">
                  <a16:creationId xmlns:a16="http://schemas.microsoft.com/office/drawing/2014/main" id="{52253EED-5057-5202-BBE3-78430628189E}"/>
                </a:ext>
              </a:extLst>
            </p:cNvPr>
            <p:cNvSpPr/>
            <p:nvPr/>
          </p:nvSpPr>
          <p:spPr>
            <a:xfrm>
              <a:off x="4783225" y="2740100"/>
              <a:ext cx="68650" cy="183650"/>
            </a:xfrm>
            <a:custGeom>
              <a:avLst/>
              <a:gdLst/>
              <a:ahLst/>
              <a:cxnLst/>
              <a:rect l="l" t="t" r="r" b="b"/>
              <a:pathLst>
                <a:path w="2746" h="7346" extrusionOk="0">
                  <a:moveTo>
                    <a:pt x="145" y="1"/>
                  </a:moveTo>
                  <a:cubicBezTo>
                    <a:pt x="74" y="1"/>
                    <a:pt x="1" y="67"/>
                    <a:pt x="16" y="153"/>
                  </a:cubicBezTo>
                  <a:cubicBezTo>
                    <a:pt x="707" y="2558"/>
                    <a:pt x="1826" y="4821"/>
                    <a:pt x="2481" y="7249"/>
                  </a:cubicBezTo>
                  <a:cubicBezTo>
                    <a:pt x="2495" y="7317"/>
                    <a:pt x="2543" y="7345"/>
                    <a:pt x="2592" y="7345"/>
                  </a:cubicBezTo>
                  <a:cubicBezTo>
                    <a:pt x="2666" y="7345"/>
                    <a:pt x="2745" y="7282"/>
                    <a:pt x="2731" y="7190"/>
                  </a:cubicBezTo>
                  <a:cubicBezTo>
                    <a:pt x="2183" y="4797"/>
                    <a:pt x="1505" y="2201"/>
                    <a:pt x="243" y="58"/>
                  </a:cubicBezTo>
                  <a:cubicBezTo>
                    <a:pt x="218" y="18"/>
                    <a:pt x="182" y="1"/>
                    <a:pt x="1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1" name="Google Shape;9728;p38">
              <a:extLst>
                <a:ext uri="{FF2B5EF4-FFF2-40B4-BE49-F238E27FC236}">
                  <a16:creationId xmlns:a16="http://schemas.microsoft.com/office/drawing/2014/main" id="{885DC0A3-4CE9-8A28-2C29-ECA611872C30}"/>
                </a:ext>
              </a:extLst>
            </p:cNvPr>
            <p:cNvSpPr/>
            <p:nvPr/>
          </p:nvSpPr>
          <p:spPr>
            <a:xfrm>
              <a:off x="4824575" y="2766625"/>
              <a:ext cx="52225" cy="153675"/>
            </a:xfrm>
            <a:custGeom>
              <a:avLst/>
              <a:gdLst/>
              <a:ahLst/>
              <a:cxnLst/>
              <a:rect l="l" t="t" r="r" b="b"/>
              <a:pathLst>
                <a:path w="2089" h="6147" extrusionOk="0">
                  <a:moveTo>
                    <a:pt x="169" y="0"/>
                  </a:moveTo>
                  <a:cubicBezTo>
                    <a:pt x="77" y="0"/>
                    <a:pt x="0" y="106"/>
                    <a:pt x="53" y="211"/>
                  </a:cubicBezTo>
                  <a:cubicBezTo>
                    <a:pt x="494" y="1140"/>
                    <a:pt x="1017" y="2009"/>
                    <a:pt x="1339" y="3009"/>
                  </a:cubicBezTo>
                  <a:cubicBezTo>
                    <a:pt x="1660" y="3986"/>
                    <a:pt x="1803" y="5033"/>
                    <a:pt x="1863" y="6057"/>
                  </a:cubicBezTo>
                  <a:cubicBezTo>
                    <a:pt x="1857" y="6117"/>
                    <a:pt x="1896" y="6147"/>
                    <a:pt x="1937" y="6147"/>
                  </a:cubicBezTo>
                  <a:cubicBezTo>
                    <a:pt x="1979" y="6147"/>
                    <a:pt x="2024" y="6117"/>
                    <a:pt x="2029" y="6057"/>
                  </a:cubicBezTo>
                  <a:cubicBezTo>
                    <a:pt x="2089" y="4045"/>
                    <a:pt x="1815" y="1497"/>
                    <a:pt x="267" y="45"/>
                  </a:cubicBezTo>
                  <a:cubicBezTo>
                    <a:pt x="236" y="14"/>
                    <a:pt x="202" y="0"/>
                    <a:pt x="16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2" name="Google Shape;9729;p38">
              <a:extLst>
                <a:ext uri="{FF2B5EF4-FFF2-40B4-BE49-F238E27FC236}">
                  <a16:creationId xmlns:a16="http://schemas.microsoft.com/office/drawing/2014/main" id="{E30D65B0-5F95-0A95-BDFF-B6D195C893E5}"/>
                </a:ext>
              </a:extLst>
            </p:cNvPr>
            <p:cNvSpPr/>
            <p:nvPr/>
          </p:nvSpPr>
          <p:spPr>
            <a:xfrm>
              <a:off x="4839200" y="2782100"/>
              <a:ext cx="49525" cy="123850"/>
            </a:xfrm>
            <a:custGeom>
              <a:avLst/>
              <a:gdLst/>
              <a:ahLst/>
              <a:cxnLst/>
              <a:rect l="l" t="t" r="r" b="b"/>
              <a:pathLst>
                <a:path w="1981" h="4954" extrusionOk="0">
                  <a:moveTo>
                    <a:pt x="170" y="0"/>
                  </a:moveTo>
                  <a:cubicBezTo>
                    <a:pt x="81" y="0"/>
                    <a:pt x="0" y="97"/>
                    <a:pt x="63" y="188"/>
                  </a:cubicBezTo>
                  <a:cubicBezTo>
                    <a:pt x="1016" y="1617"/>
                    <a:pt x="1647" y="3105"/>
                    <a:pt x="1635" y="4855"/>
                  </a:cubicBezTo>
                  <a:cubicBezTo>
                    <a:pt x="1635" y="4920"/>
                    <a:pt x="1689" y="4953"/>
                    <a:pt x="1744" y="4953"/>
                  </a:cubicBezTo>
                  <a:cubicBezTo>
                    <a:pt x="1799" y="4953"/>
                    <a:pt x="1855" y="4920"/>
                    <a:pt x="1861" y="4855"/>
                  </a:cubicBezTo>
                  <a:cubicBezTo>
                    <a:pt x="1980" y="3141"/>
                    <a:pt x="1587" y="1224"/>
                    <a:pt x="254" y="33"/>
                  </a:cubicBezTo>
                  <a:cubicBezTo>
                    <a:pt x="228" y="10"/>
                    <a:pt x="199" y="0"/>
                    <a:pt x="1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3" name="Google Shape;9730;p38">
              <a:extLst>
                <a:ext uri="{FF2B5EF4-FFF2-40B4-BE49-F238E27FC236}">
                  <a16:creationId xmlns:a16="http://schemas.microsoft.com/office/drawing/2014/main" id="{CEC7DA9A-6EFE-E711-070A-297F5EA702E4}"/>
                </a:ext>
              </a:extLst>
            </p:cNvPr>
            <p:cNvSpPr/>
            <p:nvPr/>
          </p:nvSpPr>
          <p:spPr>
            <a:xfrm>
              <a:off x="4768025" y="2725050"/>
              <a:ext cx="124850" cy="137775"/>
            </a:xfrm>
            <a:custGeom>
              <a:avLst/>
              <a:gdLst/>
              <a:ahLst/>
              <a:cxnLst/>
              <a:rect l="l" t="t" r="r" b="b"/>
              <a:pathLst>
                <a:path w="4994" h="5511" extrusionOk="0">
                  <a:moveTo>
                    <a:pt x="160" y="0"/>
                  </a:moveTo>
                  <a:cubicBezTo>
                    <a:pt x="53" y="0"/>
                    <a:pt x="0" y="145"/>
                    <a:pt x="65" y="231"/>
                  </a:cubicBezTo>
                  <a:cubicBezTo>
                    <a:pt x="732" y="993"/>
                    <a:pt x="1660" y="1541"/>
                    <a:pt x="2398" y="2220"/>
                  </a:cubicBezTo>
                  <a:cubicBezTo>
                    <a:pt x="3125" y="2875"/>
                    <a:pt x="4708" y="4196"/>
                    <a:pt x="4244" y="5315"/>
                  </a:cubicBezTo>
                  <a:cubicBezTo>
                    <a:pt x="4203" y="5421"/>
                    <a:pt x="4318" y="5510"/>
                    <a:pt x="4418" y="5510"/>
                  </a:cubicBezTo>
                  <a:cubicBezTo>
                    <a:pt x="4464" y="5510"/>
                    <a:pt x="4507" y="5491"/>
                    <a:pt x="4530" y="5446"/>
                  </a:cubicBezTo>
                  <a:cubicBezTo>
                    <a:pt x="4994" y="4410"/>
                    <a:pt x="4065" y="3315"/>
                    <a:pt x="3446" y="2601"/>
                  </a:cubicBezTo>
                  <a:cubicBezTo>
                    <a:pt x="2613" y="1648"/>
                    <a:pt x="1422" y="458"/>
                    <a:pt x="196" y="5"/>
                  </a:cubicBezTo>
                  <a:cubicBezTo>
                    <a:pt x="183" y="2"/>
                    <a:pt x="172" y="0"/>
                    <a:pt x="1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4" name="Google Shape;9731;p38">
              <a:extLst>
                <a:ext uri="{FF2B5EF4-FFF2-40B4-BE49-F238E27FC236}">
                  <a16:creationId xmlns:a16="http://schemas.microsoft.com/office/drawing/2014/main" id="{3583CEB6-26F3-DD05-BEB9-75564CA13B10}"/>
                </a:ext>
              </a:extLst>
            </p:cNvPr>
            <p:cNvSpPr/>
            <p:nvPr/>
          </p:nvSpPr>
          <p:spPr>
            <a:xfrm>
              <a:off x="4771350" y="2679300"/>
              <a:ext cx="126100" cy="181700"/>
            </a:xfrm>
            <a:custGeom>
              <a:avLst/>
              <a:gdLst/>
              <a:ahLst/>
              <a:cxnLst/>
              <a:rect l="l" t="t" r="r" b="b"/>
              <a:pathLst>
                <a:path w="5044" h="7268" extrusionOk="0">
                  <a:moveTo>
                    <a:pt x="124" y="0"/>
                  </a:moveTo>
                  <a:cubicBezTo>
                    <a:pt x="61" y="0"/>
                    <a:pt x="0" y="73"/>
                    <a:pt x="27" y="145"/>
                  </a:cubicBezTo>
                  <a:cubicBezTo>
                    <a:pt x="1384" y="2526"/>
                    <a:pt x="4123" y="4335"/>
                    <a:pt x="4682" y="7133"/>
                  </a:cubicBezTo>
                  <a:cubicBezTo>
                    <a:pt x="4697" y="7226"/>
                    <a:pt x="4764" y="7267"/>
                    <a:pt x="4834" y="7267"/>
                  </a:cubicBezTo>
                  <a:cubicBezTo>
                    <a:pt x="4935" y="7267"/>
                    <a:pt x="5044" y="7183"/>
                    <a:pt x="5016" y="7050"/>
                  </a:cubicBezTo>
                  <a:cubicBezTo>
                    <a:pt x="4528" y="4335"/>
                    <a:pt x="1908" y="2014"/>
                    <a:pt x="182" y="25"/>
                  </a:cubicBezTo>
                  <a:cubicBezTo>
                    <a:pt x="164" y="8"/>
                    <a:pt x="144" y="0"/>
                    <a:pt x="12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5" name="Google Shape;9732;p38">
              <a:extLst>
                <a:ext uri="{FF2B5EF4-FFF2-40B4-BE49-F238E27FC236}">
                  <a16:creationId xmlns:a16="http://schemas.microsoft.com/office/drawing/2014/main" id="{5227D169-ED4D-8444-0427-5F955CA5E81D}"/>
                </a:ext>
              </a:extLst>
            </p:cNvPr>
            <p:cNvSpPr/>
            <p:nvPr/>
          </p:nvSpPr>
          <p:spPr>
            <a:xfrm>
              <a:off x="4839750" y="2747625"/>
              <a:ext cx="50325" cy="111150"/>
            </a:xfrm>
            <a:custGeom>
              <a:avLst/>
              <a:gdLst/>
              <a:ahLst/>
              <a:cxnLst/>
              <a:rect l="l" t="t" r="r" b="b"/>
              <a:pathLst>
                <a:path w="2013" h="4446" extrusionOk="0">
                  <a:moveTo>
                    <a:pt x="142" y="1"/>
                  </a:moveTo>
                  <a:cubicBezTo>
                    <a:pt x="70" y="1"/>
                    <a:pt x="0" y="84"/>
                    <a:pt x="18" y="162"/>
                  </a:cubicBezTo>
                  <a:cubicBezTo>
                    <a:pt x="375" y="1662"/>
                    <a:pt x="1601" y="2805"/>
                    <a:pt x="1827" y="4389"/>
                  </a:cubicBezTo>
                  <a:cubicBezTo>
                    <a:pt x="1837" y="4429"/>
                    <a:pt x="1872" y="4445"/>
                    <a:pt x="1909" y="4445"/>
                  </a:cubicBezTo>
                  <a:cubicBezTo>
                    <a:pt x="1960" y="4445"/>
                    <a:pt x="2013" y="4413"/>
                    <a:pt x="2006" y="4365"/>
                  </a:cubicBezTo>
                  <a:cubicBezTo>
                    <a:pt x="1887" y="2876"/>
                    <a:pt x="1125" y="1210"/>
                    <a:pt x="220" y="43"/>
                  </a:cubicBezTo>
                  <a:cubicBezTo>
                    <a:pt x="197" y="13"/>
                    <a:pt x="169" y="1"/>
                    <a:pt x="1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6" name="Google Shape;9733;p38">
              <a:extLst>
                <a:ext uri="{FF2B5EF4-FFF2-40B4-BE49-F238E27FC236}">
                  <a16:creationId xmlns:a16="http://schemas.microsoft.com/office/drawing/2014/main" id="{E98C2312-0CEF-A747-0716-E3F10230FD48}"/>
                </a:ext>
              </a:extLst>
            </p:cNvPr>
            <p:cNvSpPr/>
            <p:nvPr/>
          </p:nvSpPr>
          <p:spPr>
            <a:xfrm>
              <a:off x="4853675" y="2731450"/>
              <a:ext cx="31950" cy="83100"/>
            </a:xfrm>
            <a:custGeom>
              <a:avLst/>
              <a:gdLst/>
              <a:ahLst/>
              <a:cxnLst/>
              <a:rect l="l" t="t" r="r" b="b"/>
              <a:pathLst>
                <a:path w="1278" h="3324" extrusionOk="0">
                  <a:moveTo>
                    <a:pt x="89" y="0"/>
                  </a:moveTo>
                  <a:cubicBezTo>
                    <a:pt x="44" y="0"/>
                    <a:pt x="0" y="40"/>
                    <a:pt x="8" y="94"/>
                  </a:cubicBezTo>
                  <a:cubicBezTo>
                    <a:pt x="246" y="1178"/>
                    <a:pt x="830" y="2166"/>
                    <a:pt x="1068" y="3250"/>
                  </a:cubicBezTo>
                  <a:cubicBezTo>
                    <a:pt x="1082" y="3302"/>
                    <a:pt x="1119" y="3324"/>
                    <a:pt x="1157" y="3324"/>
                  </a:cubicBezTo>
                  <a:cubicBezTo>
                    <a:pt x="1216" y="3324"/>
                    <a:pt x="1277" y="3274"/>
                    <a:pt x="1270" y="3202"/>
                  </a:cubicBezTo>
                  <a:cubicBezTo>
                    <a:pt x="1068" y="2119"/>
                    <a:pt x="735" y="976"/>
                    <a:pt x="151" y="35"/>
                  </a:cubicBezTo>
                  <a:cubicBezTo>
                    <a:pt x="135" y="11"/>
                    <a:pt x="112" y="0"/>
                    <a:pt x="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7" name="Google Shape;9734;p38">
              <a:extLst>
                <a:ext uri="{FF2B5EF4-FFF2-40B4-BE49-F238E27FC236}">
                  <a16:creationId xmlns:a16="http://schemas.microsoft.com/office/drawing/2014/main" id="{093FC350-EB75-3BB6-8A04-DD46656F4340}"/>
                </a:ext>
              </a:extLst>
            </p:cNvPr>
            <p:cNvSpPr/>
            <p:nvPr/>
          </p:nvSpPr>
          <p:spPr>
            <a:xfrm>
              <a:off x="4855075" y="2703075"/>
              <a:ext cx="46750" cy="100400"/>
            </a:xfrm>
            <a:custGeom>
              <a:avLst/>
              <a:gdLst/>
              <a:ahLst/>
              <a:cxnLst/>
              <a:rect l="l" t="t" r="r" b="b"/>
              <a:pathLst>
                <a:path w="1870" h="4016" extrusionOk="0">
                  <a:moveTo>
                    <a:pt x="133" y="1"/>
                  </a:moveTo>
                  <a:cubicBezTo>
                    <a:pt x="64" y="1"/>
                    <a:pt x="0" y="96"/>
                    <a:pt x="36" y="158"/>
                  </a:cubicBezTo>
                  <a:cubicBezTo>
                    <a:pt x="595" y="1349"/>
                    <a:pt x="1452" y="2492"/>
                    <a:pt x="1452" y="3849"/>
                  </a:cubicBezTo>
                  <a:cubicBezTo>
                    <a:pt x="1446" y="3962"/>
                    <a:pt x="1518" y="4016"/>
                    <a:pt x="1594" y="4016"/>
                  </a:cubicBezTo>
                  <a:cubicBezTo>
                    <a:pt x="1670" y="4016"/>
                    <a:pt x="1750" y="3962"/>
                    <a:pt x="1762" y="3861"/>
                  </a:cubicBezTo>
                  <a:cubicBezTo>
                    <a:pt x="1869" y="2420"/>
                    <a:pt x="1095" y="1110"/>
                    <a:pt x="202" y="39"/>
                  </a:cubicBezTo>
                  <a:cubicBezTo>
                    <a:pt x="181" y="12"/>
                    <a:pt x="157" y="1"/>
                    <a:pt x="1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8" name="Google Shape;9735;p38">
              <a:extLst>
                <a:ext uri="{FF2B5EF4-FFF2-40B4-BE49-F238E27FC236}">
                  <a16:creationId xmlns:a16="http://schemas.microsoft.com/office/drawing/2014/main" id="{37BFC871-1316-4988-B687-3E385C2897B6}"/>
                </a:ext>
              </a:extLst>
            </p:cNvPr>
            <p:cNvSpPr/>
            <p:nvPr/>
          </p:nvSpPr>
          <p:spPr>
            <a:xfrm>
              <a:off x="4858425" y="2699475"/>
              <a:ext cx="45375" cy="101500"/>
            </a:xfrm>
            <a:custGeom>
              <a:avLst/>
              <a:gdLst/>
              <a:ahLst/>
              <a:cxnLst/>
              <a:rect l="l" t="t" r="r" b="b"/>
              <a:pathLst>
                <a:path w="1815" h="4060" extrusionOk="0">
                  <a:moveTo>
                    <a:pt x="89" y="0"/>
                  </a:moveTo>
                  <a:cubicBezTo>
                    <a:pt x="43" y="0"/>
                    <a:pt x="1" y="48"/>
                    <a:pt x="33" y="111"/>
                  </a:cubicBezTo>
                  <a:cubicBezTo>
                    <a:pt x="628" y="1421"/>
                    <a:pt x="1354" y="2624"/>
                    <a:pt x="1735" y="4029"/>
                  </a:cubicBezTo>
                  <a:cubicBezTo>
                    <a:pt x="1740" y="4051"/>
                    <a:pt x="1752" y="4060"/>
                    <a:pt x="1766" y="4060"/>
                  </a:cubicBezTo>
                  <a:cubicBezTo>
                    <a:pt x="1789" y="4060"/>
                    <a:pt x="1814" y="4035"/>
                    <a:pt x="1807" y="4005"/>
                  </a:cubicBezTo>
                  <a:cubicBezTo>
                    <a:pt x="1497" y="2636"/>
                    <a:pt x="973" y="1183"/>
                    <a:pt x="152" y="40"/>
                  </a:cubicBezTo>
                  <a:cubicBezTo>
                    <a:pt x="136" y="12"/>
                    <a:pt x="112" y="0"/>
                    <a:pt x="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59" name="Google Shape;9736;p38">
              <a:extLst>
                <a:ext uri="{FF2B5EF4-FFF2-40B4-BE49-F238E27FC236}">
                  <a16:creationId xmlns:a16="http://schemas.microsoft.com/office/drawing/2014/main" id="{502AFAA3-9A5F-E8BF-C440-A13FA81CD574}"/>
                </a:ext>
              </a:extLst>
            </p:cNvPr>
            <p:cNvSpPr/>
            <p:nvPr/>
          </p:nvSpPr>
          <p:spPr>
            <a:xfrm>
              <a:off x="4889300" y="2739625"/>
              <a:ext cx="23825" cy="117325"/>
            </a:xfrm>
            <a:custGeom>
              <a:avLst/>
              <a:gdLst/>
              <a:ahLst/>
              <a:cxnLst/>
              <a:rect l="l" t="t" r="r" b="b"/>
              <a:pathLst>
                <a:path w="953" h="4693" extrusionOk="0">
                  <a:moveTo>
                    <a:pt x="150" y="0"/>
                  </a:moveTo>
                  <a:cubicBezTo>
                    <a:pt x="77" y="0"/>
                    <a:pt x="0" y="51"/>
                    <a:pt x="0" y="125"/>
                  </a:cubicBezTo>
                  <a:cubicBezTo>
                    <a:pt x="119" y="1625"/>
                    <a:pt x="619" y="3030"/>
                    <a:pt x="417" y="4566"/>
                  </a:cubicBezTo>
                  <a:cubicBezTo>
                    <a:pt x="403" y="4646"/>
                    <a:pt x="469" y="4692"/>
                    <a:pt x="533" y="4692"/>
                  </a:cubicBezTo>
                  <a:cubicBezTo>
                    <a:pt x="583" y="4692"/>
                    <a:pt x="633" y="4664"/>
                    <a:pt x="643" y="4601"/>
                  </a:cubicBezTo>
                  <a:cubicBezTo>
                    <a:pt x="953" y="3137"/>
                    <a:pt x="893" y="1446"/>
                    <a:pt x="262" y="65"/>
                  </a:cubicBezTo>
                  <a:cubicBezTo>
                    <a:pt x="239" y="20"/>
                    <a:pt x="196" y="0"/>
                    <a:pt x="1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0" name="Google Shape;9737;p38">
              <a:extLst>
                <a:ext uri="{FF2B5EF4-FFF2-40B4-BE49-F238E27FC236}">
                  <a16:creationId xmlns:a16="http://schemas.microsoft.com/office/drawing/2014/main" id="{19407991-F33B-5E18-6BB1-B39E46891327}"/>
                </a:ext>
              </a:extLst>
            </p:cNvPr>
            <p:cNvSpPr/>
            <p:nvPr/>
          </p:nvSpPr>
          <p:spPr>
            <a:xfrm>
              <a:off x="4877500" y="2700875"/>
              <a:ext cx="34150" cy="131625"/>
            </a:xfrm>
            <a:custGeom>
              <a:avLst/>
              <a:gdLst/>
              <a:ahLst/>
              <a:cxnLst/>
              <a:rect l="l" t="t" r="r" b="b"/>
              <a:pathLst>
                <a:path w="1366" h="5265" extrusionOk="0">
                  <a:moveTo>
                    <a:pt x="128" y="0"/>
                  </a:moveTo>
                  <a:cubicBezTo>
                    <a:pt x="64" y="0"/>
                    <a:pt x="1" y="55"/>
                    <a:pt x="32" y="139"/>
                  </a:cubicBezTo>
                  <a:cubicBezTo>
                    <a:pt x="579" y="1806"/>
                    <a:pt x="1008" y="3377"/>
                    <a:pt x="1091" y="5139"/>
                  </a:cubicBezTo>
                  <a:cubicBezTo>
                    <a:pt x="1079" y="5223"/>
                    <a:pt x="1139" y="5264"/>
                    <a:pt x="1203" y="5264"/>
                  </a:cubicBezTo>
                  <a:cubicBezTo>
                    <a:pt x="1267" y="5264"/>
                    <a:pt x="1335" y="5223"/>
                    <a:pt x="1341" y="5139"/>
                  </a:cubicBezTo>
                  <a:cubicBezTo>
                    <a:pt x="1365" y="3401"/>
                    <a:pt x="1175" y="1556"/>
                    <a:pt x="222" y="55"/>
                  </a:cubicBezTo>
                  <a:cubicBezTo>
                    <a:pt x="201" y="17"/>
                    <a:pt x="164" y="0"/>
                    <a:pt x="1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1" name="Google Shape;9738;p38">
              <a:extLst>
                <a:ext uri="{FF2B5EF4-FFF2-40B4-BE49-F238E27FC236}">
                  <a16:creationId xmlns:a16="http://schemas.microsoft.com/office/drawing/2014/main" id="{DBDA951F-8D84-5E4C-4E6C-FDAB8711A540}"/>
                </a:ext>
              </a:extLst>
            </p:cNvPr>
            <p:cNvSpPr/>
            <p:nvPr/>
          </p:nvSpPr>
          <p:spPr>
            <a:xfrm>
              <a:off x="4842500" y="2654550"/>
              <a:ext cx="80150" cy="134575"/>
            </a:xfrm>
            <a:custGeom>
              <a:avLst/>
              <a:gdLst/>
              <a:ahLst/>
              <a:cxnLst/>
              <a:rect l="l" t="t" r="r" b="b"/>
              <a:pathLst>
                <a:path w="3206" h="5383" extrusionOk="0">
                  <a:moveTo>
                    <a:pt x="134" y="1"/>
                  </a:moveTo>
                  <a:cubicBezTo>
                    <a:pt x="56" y="1"/>
                    <a:pt x="0" y="96"/>
                    <a:pt x="74" y="170"/>
                  </a:cubicBezTo>
                  <a:cubicBezTo>
                    <a:pt x="1265" y="1623"/>
                    <a:pt x="2825" y="3218"/>
                    <a:pt x="2741" y="5230"/>
                  </a:cubicBezTo>
                  <a:cubicBezTo>
                    <a:pt x="2735" y="5331"/>
                    <a:pt x="2813" y="5382"/>
                    <a:pt x="2893" y="5382"/>
                  </a:cubicBezTo>
                  <a:cubicBezTo>
                    <a:pt x="2973" y="5382"/>
                    <a:pt x="3057" y="5331"/>
                    <a:pt x="3063" y="5230"/>
                  </a:cubicBezTo>
                  <a:cubicBezTo>
                    <a:pt x="3206" y="3147"/>
                    <a:pt x="1729" y="1301"/>
                    <a:pt x="205" y="27"/>
                  </a:cubicBezTo>
                  <a:cubicBezTo>
                    <a:pt x="181" y="9"/>
                    <a:pt x="157" y="1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2" name="Google Shape;9739;p38">
              <a:extLst>
                <a:ext uri="{FF2B5EF4-FFF2-40B4-BE49-F238E27FC236}">
                  <a16:creationId xmlns:a16="http://schemas.microsoft.com/office/drawing/2014/main" id="{2864153D-520C-46CD-1C80-EB96B2457565}"/>
                </a:ext>
              </a:extLst>
            </p:cNvPr>
            <p:cNvSpPr/>
            <p:nvPr/>
          </p:nvSpPr>
          <p:spPr>
            <a:xfrm>
              <a:off x="4774925" y="2601025"/>
              <a:ext cx="131950" cy="217475"/>
            </a:xfrm>
            <a:custGeom>
              <a:avLst/>
              <a:gdLst/>
              <a:ahLst/>
              <a:cxnLst/>
              <a:rect l="l" t="t" r="r" b="b"/>
              <a:pathLst>
                <a:path w="5278" h="8699" extrusionOk="0">
                  <a:moveTo>
                    <a:pt x="77" y="0"/>
                  </a:moveTo>
                  <a:cubicBezTo>
                    <a:pt x="32" y="0"/>
                    <a:pt x="0" y="70"/>
                    <a:pt x="39" y="108"/>
                  </a:cubicBezTo>
                  <a:cubicBezTo>
                    <a:pt x="2361" y="2383"/>
                    <a:pt x="5075" y="5180"/>
                    <a:pt x="5147" y="8645"/>
                  </a:cubicBezTo>
                  <a:cubicBezTo>
                    <a:pt x="5147" y="8681"/>
                    <a:pt x="5176" y="8699"/>
                    <a:pt x="5206" y="8699"/>
                  </a:cubicBezTo>
                  <a:cubicBezTo>
                    <a:pt x="5236" y="8699"/>
                    <a:pt x="5266" y="8681"/>
                    <a:pt x="5266" y="8645"/>
                  </a:cubicBezTo>
                  <a:cubicBezTo>
                    <a:pt x="5278" y="5240"/>
                    <a:pt x="2765" y="1954"/>
                    <a:pt x="110" y="13"/>
                  </a:cubicBezTo>
                  <a:cubicBezTo>
                    <a:pt x="99" y="4"/>
                    <a:pt x="87" y="0"/>
                    <a:pt x="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3" name="Google Shape;9740;p38">
              <a:extLst>
                <a:ext uri="{FF2B5EF4-FFF2-40B4-BE49-F238E27FC236}">
                  <a16:creationId xmlns:a16="http://schemas.microsoft.com/office/drawing/2014/main" id="{01ECDB9E-4DD5-1CA3-2423-05C18C763BE5}"/>
                </a:ext>
              </a:extLst>
            </p:cNvPr>
            <p:cNvSpPr/>
            <p:nvPr/>
          </p:nvSpPr>
          <p:spPr>
            <a:xfrm>
              <a:off x="4773025" y="2582925"/>
              <a:ext cx="138025" cy="207600"/>
            </a:xfrm>
            <a:custGeom>
              <a:avLst/>
              <a:gdLst/>
              <a:ahLst/>
              <a:cxnLst/>
              <a:rect l="l" t="t" r="r" b="b"/>
              <a:pathLst>
                <a:path w="5521" h="8304" extrusionOk="0">
                  <a:moveTo>
                    <a:pt x="160" y="0"/>
                  </a:moveTo>
                  <a:cubicBezTo>
                    <a:pt x="71" y="0"/>
                    <a:pt x="1" y="97"/>
                    <a:pt x="91" y="178"/>
                  </a:cubicBezTo>
                  <a:cubicBezTo>
                    <a:pt x="2329" y="2202"/>
                    <a:pt x="5163" y="5119"/>
                    <a:pt x="5461" y="8286"/>
                  </a:cubicBezTo>
                  <a:cubicBezTo>
                    <a:pt x="5461" y="8298"/>
                    <a:pt x="5473" y="8304"/>
                    <a:pt x="5485" y="8304"/>
                  </a:cubicBezTo>
                  <a:cubicBezTo>
                    <a:pt x="5496" y="8304"/>
                    <a:pt x="5508" y="8298"/>
                    <a:pt x="5508" y="8286"/>
                  </a:cubicBezTo>
                  <a:cubicBezTo>
                    <a:pt x="5520" y="6571"/>
                    <a:pt x="4687" y="5012"/>
                    <a:pt x="3782" y="3607"/>
                  </a:cubicBezTo>
                  <a:cubicBezTo>
                    <a:pt x="2901" y="2237"/>
                    <a:pt x="1722" y="713"/>
                    <a:pt x="210" y="11"/>
                  </a:cubicBezTo>
                  <a:cubicBezTo>
                    <a:pt x="193" y="3"/>
                    <a:pt x="176" y="0"/>
                    <a:pt x="1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4" name="Google Shape;9741;p38">
              <a:extLst>
                <a:ext uri="{FF2B5EF4-FFF2-40B4-BE49-F238E27FC236}">
                  <a16:creationId xmlns:a16="http://schemas.microsoft.com/office/drawing/2014/main" id="{2A3567F0-0BFC-5C9D-41DF-B4A26F7B14B0}"/>
                </a:ext>
              </a:extLst>
            </p:cNvPr>
            <p:cNvSpPr/>
            <p:nvPr/>
          </p:nvSpPr>
          <p:spPr>
            <a:xfrm>
              <a:off x="4857800" y="2634875"/>
              <a:ext cx="59075" cy="112350"/>
            </a:xfrm>
            <a:custGeom>
              <a:avLst/>
              <a:gdLst/>
              <a:ahLst/>
              <a:cxnLst/>
              <a:rect l="l" t="t" r="r" b="b"/>
              <a:pathLst>
                <a:path w="2363" h="4494" extrusionOk="0">
                  <a:moveTo>
                    <a:pt x="130" y="0"/>
                  </a:moveTo>
                  <a:cubicBezTo>
                    <a:pt x="65" y="0"/>
                    <a:pt x="0" y="84"/>
                    <a:pt x="46" y="147"/>
                  </a:cubicBezTo>
                  <a:cubicBezTo>
                    <a:pt x="784" y="1588"/>
                    <a:pt x="1713" y="2886"/>
                    <a:pt x="2236" y="4446"/>
                  </a:cubicBezTo>
                  <a:cubicBezTo>
                    <a:pt x="2241" y="4480"/>
                    <a:pt x="2264" y="4494"/>
                    <a:pt x="2288" y="4494"/>
                  </a:cubicBezTo>
                  <a:cubicBezTo>
                    <a:pt x="2324" y="4494"/>
                    <a:pt x="2362" y="4464"/>
                    <a:pt x="2355" y="4422"/>
                  </a:cubicBezTo>
                  <a:cubicBezTo>
                    <a:pt x="2022" y="2826"/>
                    <a:pt x="1308" y="1231"/>
                    <a:pt x="189" y="28"/>
                  </a:cubicBezTo>
                  <a:cubicBezTo>
                    <a:pt x="171" y="8"/>
                    <a:pt x="151" y="0"/>
                    <a:pt x="13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5" name="Google Shape;9742;p38">
              <a:extLst>
                <a:ext uri="{FF2B5EF4-FFF2-40B4-BE49-F238E27FC236}">
                  <a16:creationId xmlns:a16="http://schemas.microsoft.com/office/drawing/2014/main" id="{61C89D8D-3B92-CC24-20DA-A58C43760960}"/>
                </a:ext>
              </a:extLst>
            </p:cNvPr>
            <p:cNvSpPr/>
            <p:nvPr/>
          </p:nvSpPr>
          <p:spPr>
            <a:xfrm>
              <a:off x="4810450" y="2573750"/>
              <a:ext cx="106550" cy="163500"/>
            </a:xfrm>
            <a:custGeom>
              <a:avLst/>
              <a:gdLst/>
              <a:ahLst/>
              <a:cxnLst/>
              <a:rect l="l" t="t" r="r" b="b"/>
              <a:pathLst>
                <a:path w="4262" h="6540" extrusionOk="0">
                  <a:moveTo>
                    <a:pt x="138" y="1"/>
                  </a:moveTo>
                  <a:cubicBezTo>
                    <a:pt x="67" y="1"/>
                    <a:pt x="1" y="67"/>
                    <a:pt x="47" y="140"/>
                  </a:cubicBezTo>
                  <a:cubicBezTo>
                    <a:pt x="1428" y="1973"/>
                    <a:pt x="3857" y="3902"/>
                    <a:pt x="3809" y="6402"/>
                  </a:cubicBezTo>
                  <a:cubicBezTo>
                    <a:pt x="3809" y="6495"/>
                    <a:pt x="3882" y="6540"/>
                    <a:pt x="3959" y="6540"/>
                  </a:cubicBezTo>
                  <a:cubicBezTo>
                    <a:pt x="4042" y="6540"/>
                    <a:pt x="4130" y="6489"/>
                    <a:pt x="4142" y="6391"/>
                  </a:cubicBezTo>
                  <a:cubicBezTo>
                    <a:pt x="4261" y="3878"/>
                    <a:pt x="1952" y="1533"/>
                    <a:pt x="201" y="21"/>
                  </a:cubicBezTo>
                  <a:cubicBezTo>
                    <a:pt x="182" y="7"/>
                    <a:pt x="160" y="1"/>
                    <a:pt x="1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6" name="Google Shape;9743;p38">
              <a:extLst>
                <a:ext uri="{FF2B5EF4-FFF2-40B4-BE49-F238E27FC236}">
                  <a16:creationId xmlns:a16="http://schemas.microsoft.com/office/drawing/2014/main" id="{92B971B3-6DC0-C8EE-72F1-A79F0D1B56ED}"/>
                </a:ext>
              </a:extLst>
            </p:cNvPr>
            <p:cNvSpPr/>
            <p:nvPr/>
          </p:nvSpPr>
          <p:spPr>
            <a:xfrm>
              <a:off x="4743850" y="2498950"/>
              <a:ext cx="237725" cy="217075"/>
            </a:xfrm>
            <a:custGeom>
              <a:avLst/>
              <a:gdLst/>
              <a:ahLst/>
              <a:cxnLst/>
              <a:rect l="l" t="t" r="r" b="b"/>
              <a:pathLst>
                <a:path w="9509" h="8683" extrusionOk="0">
                  <a:moveTo>
                    <a:pt x="124" y="0"/>
                  </a:moveTo>
                  <a:cubicBezTo>
                    <a:pt x="48" y="0"/>
                    <a:pt x="1" y="112"/>
                    <a:pt x="67" y="179"/>
                  </a:cubicBezTo>
                  <a:cubicBezTo>
                    <a:pt x="1056" y="1298"/>
                    <a:pt x="8497" y="6870"/>
                    <a:pt x="6699" y="8335"/>
                  </a:cubicBezTo>
                  <a:cubicBezTo>
                    <a:pt x="6530" y="8476"/>
                    <a:pt x="6672" y="8683"/>
                    <a:pt x="6844" y="8683"/>
                  </a:cubicBezTo>
                  <a:cubicBezTo>
                    <a:pt x="6891" y="8683"/>
                    <a:pt x="6939" y="8668"/>
                    <a:pt x="6985" y="8632"/>
                  </a:cubicBezTo>
                  <a:cubicBezTo>
                    <a:pt x="9509" y="6668"/>
                    <a:pt x="1556" y="989"/>
                    <a:pt x="186" y="24"/>
                  </a:cubicBezTo>
                  <a:cubicBezTo>
                    <a:pt x="165" y="7"/>
                    <a:pt x="144" y="0"/>
                    <a:pt x="12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7" name="Google Shape;9744;p38">
              <a:extLst>
                <a:ext uri="{FF2B5EF4-FFF2-40B4-BE49-F238E27FC236}">
                  <a16:creationId xmlns:a16="http://schemas.microsoft.com/office/drawing/2014/main" id="{5ADDB538-A53D-B038-FFF1-EF799BEF14AC}"/>
                </a:ext>
              </a:extLst>
            </p:cNvPr>
            <p:cNvSpPr/>
            <p:nvPr/>
          </p:nvSpPr>
          <p:spPr>
            <a:xfrm>
              <a:off x="4832475" y="2553450"/>
              <a:ext cx="99750" cy="135375"/>
            </a:xfrm>
            <a:custGeom>
              <a:avLst/>
              <a:gdLst/>
              <a:ahLst/>
              <a:cxnLst/>
              <a:rect l="l" t="t" r="r" b="b"/>
              <a:pathLst>
                <a:path w="3990" h="5415" extrusionOk="0">
                  <a:moveTo>
                    <a:pt x="140" y="0"/>
                  </a:moveTo>
                  <a:cubicBezTo>
                    <a:pt x="57" y="0"/>
                    <a:pt x="0" y="96"/>
                    <a:pt x="70" y="166"/>
                  </a:cubicBezTo>
                  <a:cubicBezTo>
                    <a:pt x="1571" y="1678"/>
                    <a:pt x="3202" y="3214"/>
                    <a:pt x="3797" y="5345"/>
                  </a:cubicBezTo>
                  <a:cubicBezTo>
                    <a:pt x="3807" y="5393"/>
                    <a:pt x="3842" y="5414"/>
                    <a:pt x="3878" y="5414"/>
                  </a:cubicBezTo>
                  <a:cubicBezTo>
                    <a:pt x="3932" y="5414"/>
                    <a:pt x="3990" y="5369"/>
                    <a:pt x="3976" y="5298"/>
                  </a:cubicBezTo>
                  <a:cubicBezTo>
                    <a:pt x="3535" y="3381"/>
                    <a:pt x="2035" y="880"/>
                    <a:pt x="189" y="11"/>
                  </a:cubicBez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8" name="Google Shape;9745;p38">
              <a:extLst>
                <a:ext uri="{FF2B5EF4-FFF2-40B4-BE49-F238E27FC236}">
                  <a16:creationId xmlns:a16="http://schemas.microsoft.com/office/drawing/2014/main" id="{73FA855B-62D2-DA35-4D5E-5F4EC0490BE8}"/>
                </a:ext>
              </a:extLst>
            </p:cNvPr>
            <p:cNvSpPr/>
            <p:nvPr/>
          </p:nvSpPr>
          <p:spPr>
            <a:xfrm>
              <a:off x="4865250" y="2556150"/>
              <a:ext cx="45500" cy="79300"/>
            </a:xfrm>
            <a:custGeom>
              <a:avLst/>
              <a:gdLst/>
              <a:ahLst/>
              <a:cxnLst/>
              <a:rect l="l" t="t" r="r" b="b"/>
              <a:pathLst>
                <a:path w="1820" h="3172" extrusionOk="0">
                  <a:moveTo>
                    <a:pt x="116" y="0"/>
                  </a:moveTo>
                  <a:cubicBezTo>
                    <a:pt x="56" y="0"/>
                    <a:pt x="1" y="58"/>
                    <a:pt x="45" y="129"/>
                  </a:cubicBezTo>
                  <a:cubicBezTo>
                    <a:pt x="641" y="1046"/>
                    <a:pt x="1486" y="1880"/>
                    <a:pt x="1557" y="3046"/>
                  </a:cubicBezTo>
                  <a:cubicBezTo>
                    <a:pt x="1569" y="3130"/>
                    <a:pt x="1635" y="3171"/>
                    <a:pt x="1697" y="3171"/>
                  </a:cubicBezTo>
                  <a:cubicBezTo>
                    <a:pt x="1760" y="3171"/>
                    <a:pt x="1819" y="3130"/>
                    <a:pt x="1819" y="3046"/>
                  </a:cubicBezTo>
                  <a:cubicBezTo>
                    <a:pt x="1784" y="1856"/>
                    <a:pt x="1034" y="772"/>
                    <a:pt x="176" y="22"/>
                  </a:cubicBezTo>
                  <a:cubicBezTo>
                    <a:pt x="158" y="7"/>
                    <a:pt x="137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69" name="Google Shape;9746;p38">
              <a:extLst>
                <a:ext uri="{FF2B5EF4-FFF2-40B4-BE49-F238E27FC236}">
                  <a16:creationId xmlns:a16="http://schemas.microsoft.com/office/drawing/2014/main" id="{9E44B030-B5A4-360E-1F51-03C6D69BB139}"/>
                </a:ext>
              </a:extLst>
            </p:cNvPr>
            <p:cNvSpPr/>
            <p:nvPr/>
          </p:nvSpPr>
          <p:spPr>
            <a:xfrm>
              <a:off x="4822425" y="2466425"/>
              <a:ext cx="98450" cy="153275"/>
            </a:xfrm>
            <a:custGeom>
              <a:avLst/>
              <a:gdLst/>
              <a:ahLst/>
              <a:cxnLst/>
              <a:rect l="l" t="t" r="r" b="b"/>
              <a:pathLst>
                <a:path w="3938" h="6131" extrusionOk="0">
                  <a:moveTo>
                    <a:pt x="146" y="0"/>
                  </a:moveTo>
                  <a:cubicBezTo>
                    <a:pt x="64" y="0"/>
                    <a:pt x="1" y="130"/>
                    <a:pt x="68" y="206"/>
                  </a:cubicBezTo>
                  <a:cubicBezTo>
                    <a:pt x="1520" y="1885"/>
                    <a:pt x="3449" y="3552"/>
                    <a:pt x="3413" y="5933"/>
                  </a:cubicBezTo>
                  <a:cubicBezTo>
                    <a:pt x="3401" y="6068"/>
                    <a:pt x="3491" y="6131"/>
                    <a:pt x="3587" y="6131"/>
                  </a:cubicBezTo>
                  <a:cubicBezTo>
                    <a:pt x="3685" y="6131"/>
                    <a:pt x="3788" y="6065"/>
                    <a:pt x="3794" y="5945"/>
                  </a:cubicBezTo>
                  <a:cubicBezTo>
                    <a:pt x="3937" y="3421"/>
                    <a:pt x="2080" y="1456"/>
                    <a:pt x="210" y="27"/>
                  </a:cubicBezTo>
                  <a:cubicBezTo>
                    <a:pt x="189" y="8"/>
                    <a:pt x="167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0" name="Google Shape;9747;p38">
              <a:extLst>
                <a:ext uri="{FF2B5EF4-FFF2-40B4-BE49-F238E27FC236}">
                  <a16:creationId xmlns:a16="http://schemas.microsoft.com/office/drawing/2014/main" id="{20260940-B37B-453F-A1B6-AC406A6BEEB8}"/>
                </a:ext>
              </a:extLst>
            </p:cNvPr>
            <p:cNvSpPr/>
            <p:nvPr/>
          </p:nvSpPr>
          <p:spPr>
            <a:xfrm>
              <a:off x="4792800" y="2400825"/>
              <a:ext cx="162900" cy="190900"/>
            </a:xfrm>
            <a:custGeom>
              <a:avLst/>
              <a:gdLst/>
              <a:ahLst/>
              <a:cxnLst/>
              <a:rect l="l" t="t" r="r" b="b"/>
              <a:pathLst>
                <a:path w="6516" h="7636" extrusionOk="0">
                  <a:moveTo>
                    <a:pt x="141" y="1"/>
                  </a:moveTo>
                  <a:cubicBezTo>
                    <a:pt x="61" y="1"/>
                    <a:pt x="1" y="102"/>
                    <a:pt x="74" y="175"/>
                  </a:cubicBezTo>
                  <a:cubicBezTo>
                    <a:pt x="919" y="1187"/>
                    <a:pt x="1872" y="2128"/>
                    <a:pt x="2765" y="3092"/>
                  </a:cubicBezTo>
                  <a:cubicBezTo>
                    <a:pt x="3289" y="3664"/>
                    <a:pt x="6289" y="6509"/>
                    <a:pt x="5563" y="7402"/>
                  </a:cubicBezTo>
                  <a:cubicBezTo>
                    <a:pt x="5480" y="7494"/>
                    <a:pt x="5574" y="7635"/>
                    <a:pt x="5676" y="7635"/>
                  </a:cubicBezTo>
                  <a:cubicBezTo>
                    <a:pt x="5707" y="7635"/>
                    <a:pt x="5738" y="7623"/>
                    <a:pt x="5765" y="7593"/>
                  </a:cubicBezTo>
                  <a:cubicBezTo>
                    <a:pt x="6515" y="6747"/>
                    <a:pt x="4955" y="5033"/>
                    <a:pt x="4479" y="4437"/>
                  </a:cubicBezTo>
                  <a:cubicBezTo>
                    <a:pt x="3205" y="2842"/>
                    <a:pt x="1776" y="1342"/>
                    <a:pt x="217" y="32"/>
                  </a:cubicBezTo>
                  <a:cubicBezTo>
                    <a:pt x="192" y="10"/>
                    <a:pt x="166" y="1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1" name="Google Shape;9748;p38">
              <a:extLst>
                <a:ext uri="{FF2B5EF4-FFF2-40B4-BE49-F238E27FC236}">
                  <a16:creationId xmlns:a16="http://schemas.microsoft.com/office/drawing/2014/main" id="{1F94990D-F8EA-BEB4-F696-DF37D0D910C8}"/>
                </a:ext>
              </a:extLst>
            </p:cNvPr>
            <p:cNvSpPr/>
            <p:nvPr/>
          </p:nvSpPr>
          <p:spPr>
            <a:xfrm>
              <a:off x="4742450" y="2356975"/>
              <a:ext cx="199500" cy="228050"/>
            </a:xfrm>
            <a:custGeom>
              <a:avLst/>
              <a:gdLst/>
              <a:ahLst/>
              <a:cxnLst/>
              <a:rect l="l" t="t" r="r" b="b"/>
              <a:pathLst>
                <a:path w="7980" h="9122" extrusionOk="0">
                  <a:moveTo>
                    <a:pt x="103" y="0"/>
                  </a:moveTo>
                  <a:cubicBezTo>
                    <a:pt x="51" y="0"/>
                    <a:pt x="1" y="80"/>
                    <a:pt x="40" y="119"/>
                  </a:cubicBezTo>
                  <a:cubicBezTo>
                    <a:pt x="1469" y="1596"/>
                    <a:pt x="3052" y="2929"/>
                    <a:pt x="4433" y="4453"/>
                  </a:cubicBezTo>
                  <a:cubicBezTo>
                    <a:pt x="5636" y="5775"/>
                    <a:pt x="7362" y="7275"/>
                    <a:pt x="7803" y="9061"/>
                  </a:cubicBezTo>
                  <a:cubicBezTo>
                    <a:pt x="7812" y="9103"/>
                    <a:pt x="7844" y="9121"/>
                    <a:pt x="7876" y="9121"/>
                  </a:cubicBezTo>
                  <a:cubicBezTo>
                    <a:pt x="7927" y="9121"/>
                    <a:pt x="7979" y="9078"/>
                    <a:pt x="7958" y="9013"/>
                  </a:cubicBezTo>
                  <a:cubicBezTo>
                    <a:pt x="7660" y="7334"/>
                    <a:pt x="6338" y="6060"/>
                    <a:pt x="5267" y="4810"/>
                  </a:cubicBezTo>
                  <a:cubicBezTo>
                    <a:pt x="3719" y="3001"/>
                    <a:pt x="2040" y="1441"/>
                    <a:pt x="135" y="12"/>
                  </a:cubicBezTo>
                  <a:cubicBezTo>
                    <a:pt x="125" y="4"/>
                    <a:pt x="114" y="0"/>
                    <a:pt x="1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2" name="Google Shape;9749;p38">
              <a:extLst>
                <a:ext uri="{FF2B5EF4-FFF2-40B4-BE49-F238E27FC236}">
                  <a16:creationId xmlns:a16="http://schemas.microsoft.com/office/drawing/2014/main" id="{FD117E87-DE80-A9FE-25CD-40D11218B0F1}"/>
                </a:ext>
              </a:extLst>
            </p:cNvPr>
            <p:cNvSpPr/>
            <p:nvPr/>
          </p:nvSpPr>
          <p:spPr>
            <a:xfrm>
              <a:off x="4782650" y="2394725"/>
              <a:ext cx="141075" cy="174050"/>
            </a:xfrm>
            <a:custGeom>
              <a:avLst/>
              <a:gdLst/>
              <a:ahLst/>
              <a:cxnLst/>
              <a:rect l="l" t="t" r="r" b="b"/>
              <a:pathLst>
                <a:path w="5643" h="6962" extrusionOk="0">
                  <a:moveTo>
                    <a:pt x="173" y="0"/>
                  </a:moveTo>
                  <a:cubicBezTo>
                    <a:pt x="77" y="0"/>
                    <a:pt x="0" y="140"/>
                    <a:pt x="87" y="217"/>
                  </a:cubicBezTo>
                  <a:cubicBezTo>
                    <a:pt x="2063" y="2312"/>
                    <a:pt x="4230" y="4193"/>
                    <a:pt x="5397" y="6896"/>
                  </a:cubicBezTo>
                  <a:cubicBezTo>
                    <a:pt x="5410" y="6942"/>
                    <a:pt x="5446" y="6962"/>
                    <a:pt x="5486" y="6962"/>
                  </a:cubicBezTo>
                  <a:cubicBezTo>
                    <a:pt x="5559" y="6962"/>
                    <a:pt x="5642" y="6897"/>
                    <a:pt x="5611" y="6813"/>
                  </a:cubicBezTo>
                  <a:cubicBezTo>
                    <a:pt x="4564" y="4134"/>
                    <a:pt x="2575" y="1693"/>
                    <a:pt x="242" y="26"/>
                  </a:cubicBezTo>
                  <a:cubicBezTo>
                    <a:pt x="219" y="8"/>
                    <a:pt x="195" y="0"/>
                    <a:pt x="1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3" name="Google Shape;9750;p38">
              <a:extLst>
                <a:ext uri="{FF2B5EF4-FFF2-40B4-BE49-F238E27FC236}">
                  <a16:creationId xmlns:a16="http://schemas.microsoft.com/office/drawing/2014/main" id="{F69325AB-6EF5-3E88-DF9C-D43AFA0EEE04}"/>
                </a:ext>
              </a:extLst>
            </p:cNvPr>
            <p:cNvSpPr/>
            <p:nvPr/>
          </p:nvSpPr>
          <p:spPr>
            <a:xfrm>
              <a:off x="4815525" y="2390900"/>
              <a:ext cx="109375" cy="145075"/>
            </a:xfrm>
            <a:custGeom>
              <a:avLst/>
              <a:gdLst/>
              <a:ahLst/>
              <a:cxnLst/>
              <a:rect l="l" t="t" r="r" b="b"/>
              <a:pathLst>
                <a:path w="4375" h="5803" extrusionOk="0">
                  <a:moveTo>
                    <a:pt x="122" y="1"/>
                  </a:moveTo>
                  <a:cubicBezTo>
                    <a:pt x="54" y="1"/>
                    <a:pt x="1" y="84"/>
                    <a:pt x="70" y="143"/>
                  </a:cubicBezTo>
                  <a:cubicBezTo>
                    <a:pt x="1641" y="1822"/>
                    <a:pt x="3796" y="3287"/>
                    <a:pt x="4177" y="5727"/>
                  </a:cubicBezTo>
                  <a:cubicBezTo>
                    <a:pt x="4183" y="5780"/>
                    <a:pt x="4224" y="5803"/>
                    <a:pt x="4266" y="5803"/>
                  </a:cubicBezTo>
                  <a:cubicBezTo>
                    <a:pt x="4319" y="5803"/>
                    <a:pt x="4375" y="5768"/>
                    <a:pt x="4368" y="5715"/>
                  </a:cubicBezTo>
                  <a:cubicBezTo>
                    <a:pt x="4106" y="3418"/>
                    <a:pt x="2177" y="1084"/>
                    <a:pt x="165" y="12"/>
                  </a:cubicBezTo>
                  <a:cubicBezTo>
                    <a:pt x="151" y="4"/>
                    <a:pt x="136" y="1"/>
                    <a:pt x="1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4" name="Google Shape;9751;p38">
              <a:extLst>
                <a:ext uri="{FF2B5EF4-FFF2-40B4-BE49-F238E27FC236}">
                  <a16:creationId xmlns:a16="http://schemas.microsoft.com/office/drawing/2014/main" id="{C0B7B882-C821-C26E-E5AA-D801DAA7A402}"/>
                </a:ext>
              </a:extLst>
            </p:cNvPr>
            <p:cNvSpPr/>
            <p:nvPr/>
          </p:nvSpPr>
          <p:spPr>
            <a:xfrm>
              <a:off x="4877175" y="2432500"/>
              <a:ext cx="58275" cy="92025"/>
            </a:xfrm>
            <a:custGeom>
              <a:avLst/>
              <a:gdLst/>
              <a:ahLst/>
              <a:cxnLst/>
              <a:rect l="l" t="t" r="r" b="b"/>
              <a:pathLst>
                <a:path w="2331" h="3681" extrusionOk="0">
                  <a:moveTo>
                    <a:pt x="134" y="1"/>
                  </a:moveTo>
                  <a:cubicBezTo>
                    <a:pt x="61" y="1"/>
                    <a:pt x="0" y="67"/>
                    <a:pt x="45" y="146"/>
                  </a:cubicBezTo>
                  <a:cubicBezTo>
                    <a:pt x="354" y="682"/>
                    <a:pt x="759" y="1146"/>
                    <a:pt x="1116" y="1670"/>
                  </a:cubicBezTo>
                  <a:cubicBezTo>
                    <a:pt x="1378" y="2051"/>
                    <a:pt x="2116" y="2992"/>
                    <a:pt x="1795" y="3480"/>
                  </a:cubicBezTo>
                  <a:cubicBezTo>
                    <a:pt x="1730" y="3586"/>
                    <a:pt x="1809" y="3680"/>
                    <a:pt x="1900" y="3680"/>
                  </a:cubicBezTo>
                  <a:cubicBezTo>
                    <a:pt x="1942" y="3680"/>
                    <a:pt x="1987" y="3660"/>
                    <a:pt x="2021" y="3611"/>
                  </a:cubicBezTo>
                  <a:cubicBezTo>
                    <a:pt x="2331" y="3159"/>
                    <a:pt x="1950" y="2480"/>
                    <a:pt x="1723" y="2063"/>
                  </a:cubicBezTo>
                  <a:cubicBezTo>
                    <a:pt x="1342" y="1337"/>
                    <a:pt x="830" y="563"/>
                    <a:pt x="211" y="27"/>
                  </a:cubicBezTo>
                  <a:cubicBezTo>
                    <a:pt x="187" y="9"/>
                    <a:pt x="159" y="1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5" name="Google Shape;9752;p38">
              <a:extLst>
                <a:ext uri="{FF2B5EF4-FFF2-40B4-BE49-F238E27FC236}">
                  <a16:creationId xmlns:a16="http://schemas.microsoft.com/office/drawing/2014/main" id="{F74C3A1B-78A9-7C4D-BED9-D41C5FC96FB5}"/>
                </a:ext>
              </a:extLst>
            </p:cNvPr>
            <p:cNvSpPr/>
            <p:nvPr/>
          </p:nvSpPr>
          <p:spPr>
            <a:xfrm>
              <a:off x="4895950" y="2571825"/>
              <a:ext cx="32050" cy="69550"/>
            </a:xfrm>
            <a:custGeom>
              <a:avLst/>
              <a:gdLst/>
              <a:ahLst/>
              <a:cxnLst/>
              <a:rect l="l" t="t" r="r" b="b"/>
              <a:pathLst>
                <a:path w="1282" h="2782" extrusionOk="0">
                  <a:moveTo>
                    <a:pt x="146" y="1"/>
                  </a:moveTo>
                  <a:cubicBezTo>
                    <a:pt x="74" y="1"/>
                    <a:pt x="1" y="71"/>
                    <a:pt x="20" y="157"/>
                  </a:cubicBezTo>
                  <a:cubicBezTo>
                    <a:pt x="127" y="526"/>
                    <a:pt x="329" y="836"/>
                    <a:pt x="508" y="1181"/>
                  </a:cubicBezTo>
                  <a:cubicBezTo>
                    <a:pt x="734" y="1622"/>
                    <a:pt x="865" y="2134"/>
                    <a:pt x="889" y="2622"/>
                  </a:cubicBezTo>
                  <a:cubicBezTo>
                    <a:pt x="889" y="2731"/>
                    <a:pt x="956" y="2781"/>
                    <a:pt x="1024" y="2781"/>
                  </a:cubicBezTo>
                  <a:cubicBezTo>
                    <a:pt x="1090" y="2781"/>
                    <a:pt x="1157" y="2734"/>
                    <a:pt x="1163" y="2646"/>
                  </a:cubicBezTo>
                  <a:cubicBezTo>
                    <a:pt x="1282" y="1765"/>
                    <a:pt x="1008" y="526"/>
                    <a:pt x="198" y="14"/>
                  </a:cubicBezTo>
                  <a:cubicBezTo>
                    <a:pt x="182" y="5"/>
                    <a:pt x="164" y="1"/>
                    <a:pt x="1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6" name="Google Shape;9753;p38">
              <a:extLst>
                <a:ext uri="{FF2B5EF4-FFF2-40B4-BE49-F238E27FC236}">
                  <a16:creationId xmlns:a16="http://schemas.microsoft.com/office/drawing/2014/main" id="{36327B05-9492-4AAF-1383-69A424D89FCF}"/>
                </a:ext>
              </a:extLst>
            </p:cNvPr>
            <p:cNvSpPr/>
            <p:nvPr/>
          </p:nvSpPr>
          <p:spPr>
            <a:xfrm>
              <a:off x="4899825" y="2560700"/>
              <a:ext cx="29075" cy="60850"/>
            </a:xfrm>
            <a:custGeom>
              <a:avLst/>
              <a:gdLst/>
              <a:ahLst/>
              <a:cxnLst/>
              <a:rect l="l" t="t" r="r" b="b"/>
              <a:pathLst>
                <a:path w="1163" h="2434" extrusionOk="0">
                  <a:moveTo>
                    <a:pt x="143" y="1"/>
                  </a:moveTo>
                  <a:cubicBezTo>
                    <a:pt x="64" y="1"/>
                    <a:pt x="1" y="80"/>
                    <a:pt x="20" y="174"/>
                  </a:cubicBezTo>
                  <a:cubicBezTo>
                    <a:pt x="55" y="483"/>
                    <a:pt x="329" y="745"/>
                    <a:pt x="472" y="1031"/>
                  </a:cubicBezTo>
                  <a:cubicBezTo>
                    <a:pt x="686" y="1388"/>
                    <a:pt x="817" y="1817"/>
                    <a:pt x="734" y="2233"/>
                  </a:cubicBezTo>
                  <a:cubicBezTo>
                    <a:pt x="684" y="2355"/>
                    <a:pt x="779" y="2433"/>
                    <a:pt x="879" y="2433"/>
                  </a:cubicBezTo>
                  <a:cubicBezTo>
                    <a:pt x="946" y="2433"/>
                    <a:pt x="1015" y="2398"/>
                    <a:pt x="1044" y="2317"/>
                  </a:cubicBezTo>
                  <a:cubicBezTo>
                    <a:pt x="1163" y="1912"/>
                    <a:pt x="1091" y="1507"/>
                    <a:pt x="948" y="1126"/>
                  </a:cubicBezTo>
                  <a:cubicBezTo>
                    <a:pt x="817" y="745"/>
                    <a:pt x="591" y="197"/>
                    <a:pt x="210" y="19"/>
                  </a:cubicBezTo>
                  <a:cubicBezTo>
                    <a:pt x="187" y="6"/>
                    <a:pt x="165" y="1"/>
                    <a:pt x="1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7" name="Google Shape;9754;p38">
              <a:extLst>
                <a:ext uri="{FF2B5EF4-FFF2-40B4-BE49-F238E27FC236}">
                  <a16:creationId xmlns:a16="http://schemas.microsoft.com/office/drawing/2014/main" id="{3DCC1C71-918C-22A6-1432-ADCE55FD0EB6}"/>
                </a:ext>
              </a:extLst>
            </p:cNvPr>
            <p:cNvSpPr/>
            <p:nvPr/>
          </p:nvSpPr>
          <p:spPr>
            <a:xfrm>
              <a:off x="4897625" y="2543375"/>
              <a:ext cx="26800" cy="65200"/>
            </a:xfrm>
            <a:custGeom>
              <a:avLst/>
              <a:gdLst/>
              <a:ahLst/>
              <a:cxnLst/>
              <a:rect l="l" t="t" r="r" b="b"/>
              <a:pathLst>
                <a:path w="1072" h="2608" extrusionOk="0">
                  <a:moveTo>
                    <a:pt x="141" y="1"/>
                  </a:moveTo>
                  <a:cubicBezTo>
                    <a:pt x="70" y="1"/>
                    <a:pt x="0" y="48"/>
                    <a:pt x="0" y="140"/>
                  </a:cubicBezTo>
                  <a:cubicBezTo>
                    <a:pt x="24" y="438"/>
                    <a:pt x="179" y="700"/>
                    <a:pt x="298" y="986"/>
                  </a:cubicBezTo>
                  <a:cubicBezTo>
                    <a:pt x="524" y="1450"/>
                    <a:pt x="679" y="1914"/>
                    <a:pt x="715" y="2438"/>
                  </a:cubicBezTo>
                  <a:cubicBezTo>
                    <a:pt x="721" y="2551"/>
                    <a:pt x="807" y="2608"/>
                    <a:pt x="892" y="2608"/>
                  </a:cubicBezTo>
                  <a:cubicBezTo>
                    <a:pt x="977" y="2608"/>
                    <a:pt x="1060" y="2551"/>
                    <a:pt x="1060" y="2438"/>
                  </a:cubicBezTo>
                  <a:cubicBezTo>
                    <a:pt x="1072" y="1700"/>
                    <a:pt x="882" y="533"/>
                    <a:pt x="250" y="45"/>
                  </a:cubicBezTo>
                  <a:cubicBezTo>
                    <a:pt x="221" y="15"/>
                    <a:pt x="180" y="1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8" name="Google Shape;9755;p38">
              <a:extLst>
                <a:ext uri="{FF2B5EF4-FFF2-40B4-BE49-F238E27FC236}">
                  <a16:creationId xmlns:a16="http://schemas.microsoft.com/office/drawing/2014/main" id="{67DED872-9A0F-21FA-F25C-2418B78EAC4C}"/>
                </a:ext>
              </a:extLst>
            </p:cNvPr>
            <p:cNvSpPr/>
            <p:nvPr/>
          </p:nvSpPr>
          <p:spPr>
            <a:xfrm>
              <a:off x="4899275" y="2533100"/>
              <a:ext cx="30975" cy="70675"/>
            </a:xfrm>
            <a:custGeom>
              <a:avLst/>
              <a:gdLst/>
              <a:ahLst/>
              <a:cxnLst/>
              <a:rect l="l" t="t" r="r" b="b"/>
              <a:pathLst>
                <a:path w="1239" h="2827" extrusionOk="0">
                  <a:moveTo>
                    <a:pt x="149" y="1"/>
                  </a:moveTo>
                  <a:cubicBezTo>
                    <a:pt x="69" y="1"/>
                    <a:pt x="1" y="76"/>
                    <a:pt x="18" y="170"/>
                  </a:cubicBezTo>
                  <a:cubicBezTo>
                    <a:pt x="101" y="539"/>
                    <a:pt x="304" y="861"/>
                    <a:pt x="470" y="1194"/>
                  </a:cubicBezTo>
                  <a:cubicBezTo>
                    <a:pt x="696" y="1659"/>
                    <a:pt x="827" y="2147"/>
                    <a:pt x="839" y="2659"/>
                  </a:cubicBezTo>
                  <a:cubicBezTo>
                    <a:pt x="851" y="2770"/>
                    <a:pt x="950" y="2827"/>
                    <a:pt x="1045" y="2827"/>
                  </a:cubicBezTo>
                  <a:cubicBezTo>
                    <a:pt x="1144" y="2827"/>
                    <a:pt x="1238" y="2767"/>
                    <a:pt x="1232" y="2647"/>
                  </a:cubicBezTo>
                  <a:cubicBezTo>
                    <a:pt x="1208" y="1790"/>
                    <a:pt x="911" y="599"/>
                    <a:pt x="244" y="39"/>
                  </a:cubicBezTo>
                  <a:cubicBezTo>
                    <a:pt x="214" y="12"/>
                    <a:pt x="181" y="1"/>
                    <a:pt x="1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79" name="Google Shape;9756;p38">
              <a:extLst>
                <a:ext uri="{FF2B5EF4-FFF2-40B4-BE49-F238E27FC236}">
                  <a16:creationId xmlns:a16="http://schemas.microsoft.com/office/drawing/2014/main" id="{4D84D497-82EA-77B6-69E4-2453C1A656A5}"/>
                </a:ext>
              </a:extLst>
            </p:cNvPr>
            <p:cNvSpPr/>
            <p:nvPr/>
          </p:nvSpPr>
          <p:spPr>
            <a:xfrm>
              <a:off x="4901850" y="2531425"/>
              <a:ext cx="24075" cy="55100"/>
            </a:xfrm>
            <a:custGeom>
              <a:avLst/>
              <a:gdLst/>
              <a:ahLst/>
              <a:cxnLst/>
              <a:rect l="l" t="t" r="r" b="b"/>
              <a:pathLst>
                <a:path w="963" h="2204" extrusionOk="0">
                  <a:moveTo>
                    <a:pt x="134" y="0"/>
                  </a:moveTo>
                  <a:cubicBezTo>
                    <a:pt x="74" y="0"/>
                    <a:pt x="1" y="50"/>
                    <a:pt x="10" y="106"/>
                  </a:cubicBezTo>
                  <a:cubicBezTo>
                    <a:pt x="34" y="368"/>
                    <a:pt x="153" y="583"/>
                    <a:pt x="272" y="821"/>
                  </a:cubicBezTo>
                  <a:cubicBezTo>
                    <a:pt x="474" y="1190"/>
                    <a:pt x="593" y="1607"/>
                    <a:pt x="605" y="2023"/>
                  </a:cubicBezTo>
                  <a:cubicBezTo>
                    <a:pt x="617" y="2144"/>
                    <a:pt x="709" y="2203"/>
                    <a:pt x="796" y="2203"/>
                  </a:cubicBezTo>
                  <a:cubicBezTo>
                    <a:pt x="881" y="2203"/>
                    <a:pt x="963" y="2147"/>
                    <a:pt x="963" y="2035"/>
                  </a:cubicBezTo>
                  <a:cubicBezTo>
                    <a:pt x="963" y="1368"/>
                    <a:pt x="772" y="416"/>
                    <a:pt x="177" y="11"/>
                  </a:cubicBezTo>
                  <a:cubicBezTo>
                    <a:pt x="164" y="4"/>
                    <a:pt x="150" y="0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0" name="Google Shape;9757;p38">
              <a:extLst>
                <a:ext uri="{FF2B5EF4-FFF2-40B4-BE49-F238E27FC236}">
                  <a16:creationId xmlns:a16="http://schemas.microsoft.com/office/drawing/2014/main" id="{AF4691D7-F2C6-8D89-759C-BD8C842F1E90}"/>
                </a:ext>
              </a:extLst>
            </p:cNvPr>
            <p:cNvSpPr/>
            <p:nvPr/>
          </p:nvSpPr>
          <p:spPr>
            <a:xfrm>
              <a:off x="4904825" y="2527150"/>
              <a:ext cx="30025" cy="57400"/>
            </a:xfrm>
            <a:custGeom>
              <a:avLst/>
              <a:gdLst/>
              <a:ahLst/>
              <a:cxnLst/>
              <a:rect l="l" t="t" r="r" b="b"/>
              <a:pathLst>
                <a:path w="1201" h="2296" extrusionOk="0">
                  <a:moveTo>
                    <a:pt x="158" y="0"/>
                  </a:moveTo>
                  <a:cubicBezTo>
                    <a:pt x="66" y="0"/>
                    <a:pt x="0" y="95"/>
                    <a:pt x="22" y="170"/>
                  </a:cubicBezTo>
                  <a:cubicBezTo>
                    <a:pt x="117" y="468"/>
                    <a:pt x="355" y="718"/>
                    <a:pt x="498" y="992"/>
                  </a:cubicBezTo>
                  <a:cubicBezTo>
                    <a:pt x="713" y="1337"/>
                    <a:pt x="844" y="1730"/>
                    <a:pt x="867" y="2135"/>
                  </a:cubicBezTo>
                  <a:cubicBezTo>
                    <a:pt x="885" y="2242"/>
                    <a:pt x="969" y="2295"/>
                    <a:pt x="1047" y="2295"/>
                  </a:cubicBezTo>
                  <a:cubicBezTo>
                    <a:pt x="1126" y="2295"/>
                    <a:pt x="1201" y="2242"/>
                    <a:pt x="1201" y="2135"/>
                  </a:cubicBezTo>
                  <a:cubicBezTo>
                    <a:pt x="1201" y="1492"/>
                    <a:pt x="891" y="242"/>
                    <a:pt x="189" y="4"/>
                  </a:cubicBezTo>
                  <a:cubicBezTo>
                    <a:pt x="178" y="1"/>
                    <a:pt x="168" y="0"/>
                    <a:pt x="1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1" name="Google Shape;9758;p38">
              <a:extLst>
                <a:ext uri="{FF2B5EF4-FFF2-40B4-BE49-F238E27FC236}">
                  <a16:creationId xmlns:a16="http://schemas.microsoft.com/office/drawing/2014/main" id="{D1728262-C32E-B655-EE70-39021B989724}"/>
                </a:ext>
              </a:extLst>
            </p:cNvPr>
            <p:cNvSpPr/>
            <p:nvPr/>
          </p:nvSpPr>
          <p:spPr>
            <a:xfrm>
              <a:off x="4905900" y="2530200"/>
              <a:ext cx="21950" cy="45350"/>
            </a:xfrm>
            <a:custGeom>
              <a:avLst/>
              <a:gdLst/>
              <a:ahLst/>
              <a:cxnLst/>
              <a:rect l="l" t="t" r="r" b="b"/>
              <a:pathLst>
                <a:path w="878" h="1814" extrusionOk="0">
                  <a:moveTo>
                    <a:pt x="110" y="0"/>
                  </a:moveTo>
                  <a:cubicBezTo>
                    <a:pt x="55" y="0"/>
                    <a:pt x="1" y="48"/>
                    <a:pt x="27" y="108"/>
                  </a:cubicBezTo>
                  <a:cubicBezTo>
                    <a:pt x="193" y="632"/>
                    <a:pt x="515" y="1072"/>
                    <a:pt x="527" y="1644"/>
                  </a:cubicBezTo>
                  <a:cubicBezTo>
                    <a:pt x="539" y="1757"/>
                    <a:pt x="628" y="1813"/>
                    <a:pt x="713" y="1813"/>
                  </a:cubicBezTo>
                  <a:cubicBezTo>
                    <a:pt x="798" y="1813"/>
                    <a:pt x="878" y="1757"/>
                    <a:pt x="872" y="1644"/>
                  </a:cubicBezTo>
                  <a:cubicBezTo>
                    <a:pt x="860" y="1060"/>
                    <a:pt x="622" y="405"/>
                    <a:pt x="170" y="24"/>
                  </a:cubicBezTo>
                  <a:cubicBezTo>
                    <a:pt x="153" y="8"/>
                    <a:pt x="131" y="0"/>
                    <a:pt x="1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2" name="Google Shape;9759;p38">
              <a:extLst>
                <a:ext uri="{FF2B5EF4-FFF2-40B4-BE49-F238E27FC236}">
                  <a16:creationId xmlns:a16="http://schemas.microsoft.com/office/drawing/2014/main" id="{60893178-C2C5-41A2-5C0A-5B0C751A126E}"/>
                </a:ext>
              </a:extLst>
            </p:cNvPr>
            <p:cNvSpPr/>
            <p:nvPr/>
          </p:nvSpPr>
          <p:spPr>
            <a:xfrm>
              <a:off x="4907925" y="2576500"/>
              <a:ext cx="23650" cy="61625"/>
            </a:xfrm>
            <a:custGeom>
              <a:avLst/>
              <a:gdLst/>
              <a:ahLst/>
              <a:cxnLst/>
              <a:rect l="l" t="t" r="r" b="b"/>
              <a:pathLst>
                <a:path w="946" h="2465" extrusionOk="0">
                  <a:moveTo>
                    <a:pt x="110" y="0"/>
                  </a:moveTo>
                  <a:cubicBezTo>
                    <a:pt x="56" y="0"/>
                    <a:pt x="0" y="54"/>
                    <a:pt x="17" y="113"/>
                  </a:cubicBezTo>
                  <a:cubicBezTo>
                    <a:pt x="243" y="863"/>
                    <a:pt x="589" y="1518"/>
                    <a:pt x="600" y="2304"/>
                  </a:cubicBezTo>
                  <a:cubicBezTo>
                    <a:pt x="606" y="2411"/>
                    <a:pt x="693" y="2465"/>
                    <a:pt x="778" y="2465"/>
                  </a:cubicBezTo>
                  <a:cubicBezTo>
                    <a:pt x="862" y="2465"/>
                    <a:pt x="946" y="2411"/>
                    <a:pt x="946" y="2304"/>
                  </a:cubicBezTo>
                  <a:cubicBezTo>
                    <a:pt x="922" y="1506"/>
                    <a:pt x="684" y="637"/>
                    <a:pt x="172" y="30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3" name="Google Shape;9760;p38">
              <a:extLst>
                <a:ext uri="{FF2B5EF4-FFF2-40B4-BE49-F238E27FC236}">
                  <a16:creationId xmlns:a16="http://schemas.microsoft.com/office/drawing/2014/main" id="{EA910FF4-6DA7-4E59-D0DE-22A17AE9D84F}"/>
                </a:ext>
              </a:extLst>
            </p:cNvPr>
            <p:cNvSpPr/>
            <p:nvPr/>
          </p:nvSpPr>
          <p:spPr>
            <a:xfrm>
              <a:off x="4898250" y="2576400"/>
              <a:ext cx="33775" cy="71175"/>
            </a:xfrm>
            <a:custGeom>
              <a:avLst/>
              <a:gdLst/>
              <a:ahLst/>
              <a:cxnLst/>
              <a:rect l="l" t="t" r="r" b="b"/>
              <a:pathLst>
                <a:path w="1351" h="2847" extrusionOk="0">
                  <a:moveTo>
                    <a:pt x="114" y="0"/>
                  </a:moveTo>
                  <a:cubicBezTo>
                    <a:pt x="54" y="0"/>
                    <a:pt x="1" y="42"/>
                    <a:pt x="23" y="117"/>
                  </a:cubicBezTo>
                  <a:cubicBezTo>
                    <a:pt x="214" y="1034"/>
                    <a:pt x="857" y="1748"/>
                    <a:pt x="976" y="2677"/>
                  </a:cubicBezTo>
                  <a:cubicBezTo>
                    <a:pt x="993" y="2790"/>
                    <a:pt x="1089" y="2847"/>
                    <a:pt x="1178" y="2847"/>
                  </a:cubicBezTo>
                  <a:cubicBezTo>
                    <a:pt x="1267" y="2847"/>
                    <a:pt x="1351" y="2790"/>
                    <a:pt x="1345" y="2677"/>
                  </a:cubicBezTo>
                  <a:cubicBezTo>
                    <a:pt x="1238" y="1748"/>
                    <a:pt x="797" y="772"/>
                    <a:pt x="214" y="46"/>
                  </a:cubicBezTo>
                  <a:cubicBezTo>
                    <a:pt x="187" y="15"/>
                    <a:pt x="149" y="0"/>
                    <a:pt x="1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4" name="Google Shape;9761;p38">
              <a:extLst>
                <a:ext uri="{FF2B5EF4-FFF2-40B4-BE49-F238E27FC236}">
                  <a16:creationId xmlns:a16="http://schemas.microsoft.com/office/drawing/2014/main" id="{CD417B90-FFF7-D899-9734-38B62C19CC57}"/>
                </a:ext>
              </a:extLst>
            </p:cNvPr>
            <p:cNvSpPr/>
            <p:nvPr/>
          </p:nvSpPr>
          <p:spPr>
            <a:xfrm>
              <a:off x="4894525" y="2590875"/>
              <a:ext cx="31400" cy="67600"/>
            </a:xfrm>
            <a:custGeom>
              <a:avLst/>
              <a:gdLst/>
              <a:ahLst/>
              <a:cxnLst/>
              <a:rect l="l" t="t" r="r" b="b"/>
              <a:pathLst>
                <a:path w="1256" h="2704" extrusionOk="0">
                  <a:moveTo>
                    <a:pt x="122" y="0"/>
                  </a:moveTo>
                  <a:cubicBezTo>
                    <a:pt x="58" y="0"/>
                    <a:pt x="1" y="59"/>
                    <a:pt x="17" y="157"/>
                  </a:cubicBezTo>
                  <a:cubicBezTo>
                    <a:pt x="244" y="1003"/>
                    <a:pt x="863" y="1657"/>
                    <a:pt x="922" y="2562"/>
                  </a:cubicBezTo>
                  <a:cubicBezTo>
                    <a:pt x="922" y="2656"/>
                    <a:pt x="1003" y="2704"/>
                    <a:pt x="1085" y="2704"/>
                  </a:cubicBezTo>
                  <a:cubicBezTo>
                    <a:pt x="1170" y="2704"/>
                    <a:pt x="1256" y="2653"/>
                    <a:pt x="1256" y="2550"/>
                  </a:cubicBezTo>
                  <a:cubicBezTo>
                    <a:pt x="1256" y="1681"/>
                    <a:pt x="898" y="586"/>
                    <a:pt x="208" y="38"/>
                  </a:cubicBezTo>
                  <a:cubicBezTo>
                    <a:pt x="182" y="12"/>
                    <a:pt x="151" y="0"/>
                    <a:pt x="1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5" name="Google Shape;9762;p38">
              <a:extLst>
                <a:ext uri="{FF2B5EF4-FFF2-40B4-BE49-F238E27FC236}">
                  <a16:creationId xmlns:a16="http://schemas.microsoft.com/office/drawing/2014/main" id="{3809E7C6-3D6A-9B96-33CC-62B235A8F54E}"/>
                </a:ext>
              </a:extLst>
            </p:cNvPr>
            <p:cNvSpPr/>
            <p:nvPr/>
          </p:nvSpPr>
          <p:spPr>
            <a:xfrm>
              <a:off x="4882650" y="2589625"/>
              <a:ext cx="43625" cy="78175"/>
            </a:xfrm>
            <a:custGeom>
              <a:avLst/>
              <a:gdLst/>
              <a:ahLst/>
              <a:cxnLst/>
              <a:rect l="l" t="t" r="r" b="b"/>
              <a:pathLst>
                <a:path w="1745" h="3127" extrusionOk="0">
                  <a:moveTo>
                    <a:pt x="164" y="1"/>
                  </a:moveTo>
                  <a:cubicBezTo>
                    <a:pt x="78" y="1"/>
                    <a:pt x="1" y="92"/>
                    <a:pt x="28" y="183"/>
                  </a:cubicBezTo>
                  <a:cubicBezTo>
                    <a:pt x="421" y="1172"/>
                    <a:pt x="1159" y="1946"/>
                    <a:pt x="1421" y="3005"/>
                  </a:cubicBezTo>
                  <a:cubicBezTo>
                    <a:pt x="1430" y="3090"/>
                    <a:pt x="1484" y="3126"/>
                    <a:pt x="1544" y="3126"/>
                  </a:cubicBezTo>
                  <a:cubicBezTo>
                    <a:pt x="1637" y="3126"/>
                    <a:pt x="1745" y="3040"/>
                    <a:pt x="1731" y="2910"/>
                  </a:cubicBezTo>
                  <a:cubicBezTo>
                    <a:pt x="1576" y="1934"/>
                    <a:pt x="1076" y="624"/>
                    <a:pt x="242" y="29"/>
                  </a:cubicBezTo>
                  <a:cubicBezTo>
                    <a:pt x="217" y="9"/>
                    <a:pt x="190" y="1"/>
                    <a:pt x="16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6" name="Google Shape;9763;p38">
              <a:extLst>
                <a:ext uri="{FF2B5EF4-FFF2-40B4-BE49-F238E27FC236}">
                  <a16:creationId xmlns:a16="http://schemas.microsoft.com/office/drawing/2014/main" id="{CC84410E-4273-9241-C6AF-C75A153A3B32}"/>
                </a:ext>
              </a:extLst>
            </p:cNvPr>
            <p:cNvSpPr/>
            <p:nvPr/>
          </p:nvSpPr>
          <p:spPr>
            <a:xfrm>
              <a:off x="4883425" y="2652050"/>
              <a:ext cx="37750" cy="81100"/>
            </a:xfrm>
            <a:custGeom>
              <a:avLst/>
              <a:gdLst/>
              <a:ahLst/>
              <a:cxnLst/>
              <a:rect l="l" t="t" r="r" b="b"/>
              <a:pathLst>
                <a:path w="1510" h="3244" extrusionOk="0">
                  <a:moveTo>
                    <a:pt x="127" y="0"/>
                  </a:moveTo>
                  <a:cubicBezTo>
                    <a:pt x="60" y="0"/>
                    <a:pt x="1" y="72"/>
                    <a:pt x="45" y="151"/>
                  </a:cubicBezTo>
                  <a:cubicBezTo>
                    <a:pt x="580" y="1104"/>
                    <a:pt x="1128" y="2020"/>
                    <a:pt x="1271" y="3128"/>
                  </a:cubicBezTo>
                  <a:cubicBezTo>
                    <a:pt x="1271" y="3205"/>
                    <a:pt x="1333" y="3244"/>
                    <a:pt x="1393" y="3244"/>
                  </a:cubicBezTo>
                  <a:cubicBezTo>
                    <a:pt x="1452" y="3244"/>
                    <a:pt x="1509" y="3205"/>
                    <a:pt x="1497" y="3128"/>
                  </a:cubicBezTo>
                  <a:cubicBezTo>
                    <a:pt x="1414" y="2032"/>
                    <a:pt x="985" y="806"/>
                    <a:pt x="199" y="32"/>
                  </a:cubicBezTo>
                  <a:cubicBezTo>
                    <a:pt x="177" y="10"/>
                    <a:pt x="152" y="0"/>
                    <a:pt x="12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7" name="Google Shape;9764;p38">
              <a:extLst>
                <a:ext uri="{FF2B5EF4-FFF2-40B4-BE49-F238E27FC236}">
                  <a16:creationId xmlns:a16="http://schemas.microsoft.com/office/drawing/2014/main" id="{884B1035-F602-C9BA-E1A2-B03E2D8E01E3}"/>
                </a:ext>
              </a:extLst>
            </p:cNvPr>
            <p:cNvSpPr/>
            <p:nvPr/>
          </p:nvSpPr>
          <p:spPr>
            <a:xfrm>
              <a:off x="4874425" y="2658150"/>
              <a:ext cx="45350" cy="90175"/>
            </a:xfrm>
            <a:custGeom>
              <a:avLst/>
              <a:gdLst/>
              <a:ahLst/>
              <a:cxnLst/>
              <a:rect l="l" t="t" r="r" b="b"/>
              <a:pathLst>
                <a:path w="1814" h="3607" extrusionOk="0">
                  <a:moveTo>
                    <a:pt x="107" y="0"/>
                  </a:moveTo>
                  <a:cubicBezTo>
                    <a:pt x="55" y="0"/>
                    <a:pt x="1" y="37"/>
                    <a:pt x="24" y="98"/>
                  </a:cubicBezTo>
                  <a:cubicBezTo>
                    <a:pt x="452" y="1276"/>
                    <a:pt x="1250" y="2264"/>
                    <a:pt x="1524" y="3503"/>
                  </a:cubicBezTo>
                  <a:cubicBezTo>
                    <a:pt x="1548" y="3576"/>
                    <a:pt x="1604" y="3607"/>
                    <a:pt x="1659" y="3607"/>
                  </a:cubicBezTo>
                  <a:cubicBezTo>
                    <a:pt x="1738" y="3607"/>
                    <a:pt x="1814" y="3542"/>
                    <a:pt x="1786" y="3443"/>
                  </a:cubicBezTo>
                  <a:cubicBezTo>
                    <a:pt x="1524" y="2229"/>
                    <a:pt x="833" y="1098"/>
                    <a:pt x="178" y="38"/>
                  </a:cubicBezTo>
                  <a:cubicBezTo>
                    <a:pt x="165" y="12"/>
                    <a:pt x="137" y="0"/>
                    <a:pt x="1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8" name="Google Shape;9765;p38">
              <a:extLst>
                <a:ext uri="{FF2B5EF4-FFF2-40B4-BE49-F238E27FC236}">
                  <a16:creationId xmlns:a16="http://schemas.microsoft.com/office/drawing/2014/main" id="{2200E7E3-35E7-02F7-C5C6-E8AFA0BA3B0C}"/>
                </a:ext>
              </a:extLst>
            </p:cNvPr>
            <p:cNvSpPr/>
            <p:nvPr/>
          </p:nvSpPr>
          <p:spPr>
            <a:xfrm>
              <a:off x="4878700" y="2681950"/>
              <a:ext cx="33225" cy="110375"/>
            </a:xfrm>
            <a:custGeom>
              <a:avLst/>
              <a:gdLst/>
              <a:ahLst/>
              <a:cxnLst/>
              <a:rect l="l" t="t" r="r" b="b"/>
              <a:pathLst>
                <a:path w="1329" h="4415" extrusionOk="0">
                  <a:moveTo>
                    <a:pt x="87" y="0"/>
                  </a:moveTo>
                  <a:cubicBezTo>
                    <a:pt x="43" y="0"/>
                    <a:pt x="0" y="35"/>
                    <a:pt x="7" y="98"/>
                  </a:cubicBezTo>
                  <a:cubicBezTo>
                    <a:pt x="293" y="1527"/>
                    <a:pt x="960" y="2825"/>
                    <a:pt x="1067" y="4289"/>
                  </a:cubicBezTo>
                  <a:cubicBezTo>
                    <a:pt x="1079" y="4372"/>
                    <a:pt x="1147" y="4414"/>
                    <a:pt x="1210" y="4414"/>
                  </a:cubicBezTo>
                  <a:cubicBezTo>
                    <a:pt x="1272" y="4414"/>
                    <a:pt x="1329" y="4372"/>
                    <a:pt x="1317" y="4289"/>
                  </a:cubicBezTo>
                  <a:cubicBezTo>
                    <a:pt x="1198" y="2836"/>
                    <a:pt x="686" y="1408"/>
                    <a:pt x="162" y="50"/>
                  </a:cubicBezTo>
                  <a:cubicBezTo>
                    <a:pt x="148" y="16"/>
                    <a:pt x="117" y="0"/>
                    <a:pt x="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89" name="Google Shape;9766;p38">
              <a:extLst>
                <a:ext uri="{FF2B5EF4-FFF2-40B4-BE49-F238E27FC236}">
                  <a16:creationId xmlns:a16="http://schemas.microsoft.com/office/drawing/2014/main" id="{C4F79DB6-1238-4E98-518B-50A827B72D13}"/>
                </a:ext>
              </a:extLst>
            </p:cNvPr>
            <p:cNvSpPr/>
            <p:nvPr/>
          </p:nvSpPr>
          <p:spPr>
            <a:xfrm>
              <a:off x="4869975" y="2623650"/>
              <a:ext cx="47625" cy="120525"/>
            </a:xfrm>
            <a:custGeom>
              <a:avLst/>
              <a:gdLst/>
              <a:ahLst/>
              <a:cxnLst/>
              <a:rect l="l" t="t" r="r" b="b"/>
              <a:pathLst>
                <a:path w="1905" h="4821" extrusionOk="0">
                  <a:moveTo>
                    <a:pt x="152" y="0"/>
                  </a:moveTo>
                  <a:cubicBezTo>
                    <a:pt x="79" y="0"/>
                    <a:pt x="0" y="78"/>
                    <a:pt x="35" y="156"/>
                  </a:cubicBezTo>
                  <a:cubicBezTo>
                    <a:pt x="642" y="1620"/>
                    <a:pt x="1523" y="2966"/>
                    <a:pt x="1511" y="4633"/>
                  </a:cubicBezTo>
                  <a:cubicBezTo>
                    <a:pt x="1499" y="4758"/>
                    <a:pt x="1595" y="4820"/>
                    <a:pt x="1693" y="4820"/>
                  </a:cubicBezTo>
                  <a:cubicBezTo>
                    <a:pt x="1791" y="4820"/>
                    <a:pt x="1892" y="4758"/>
                    <a:pt x="1892" y="4633"/>
                  </a:cubicBezTo>
                  <a:cubicBezTo>
                    <a:pt x="1904" y="3037"/>
                    <a:pt x="1190" y="1287"/>
                    <a:pt x="225" y="37"/>
                  </a:cubicBezTo>
                  <a:cubicBezTo>
                    <a:pt x="206" y="11"/>
                    <a:pt x="179" y="0"/>
                    <a:pt x="1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0" name="Google Shape;9767;p38">
              <a:extLst>
                <a:ext uri="{FF2B5EF4-FFF2-40B4-BE49-F238E27FC236}">
                  <a16:creationId xmlns:a16="http://schemas.microsoft.com/office/drawing/2014/main" id="{C7CC6744-4D95-890A-456C-8E8A9A0B0646}"/>
                </a:ext>
              </a:extLst>
            </p:cNvPr>
            <p:cNvSpPr/>
            <p:nvPr/>
          </p:nvSpPr>
          <p:spPr>
            <a:xfrm>
              <a:off x="4811050" y="2511750"/>
              <a:ext cx="100900" cy="186325"/>
            </a:xfrm>
            <a:custGeom>
              <a:avLst/>
              <a:gdLst/>
              <a:ahLst/>
              <a:cxnLst/>
              <a:rect l="l" t="t" r="r" b="b"/>
              <a:pathLst>
                <a:path w="4036" h="7453" extrusionOk="0">
                  <a:moveTo>
                    <a:pt x="144" y="1"/>
                  </a:moveTo>
                  <a:cubicBezTo>
                    <a:pt x="75" y="1"/>
                    <a:pt x="1" y="79"/>
                    <a:pt x="46" y="143"/>
                  </a:cubicBezTo>
                  <a:cubicBezTo>
                    <a:pt x="1582" y="2275"/>
                    <a:pt x="3463" y="4668"/>
                    <a:pt x="3785" y="7347"/>
                  </a:cubicBezTo>
                  <a:cubicBezTo>
                    <a:pt x="3791" y="7417"/>
                    <a:pt x="3854" y="7452"/>
                    <a:pt x="3914" y="7452"/>
                  </a:cubicBezTo>
                  <a:cubicBezTo>
                    <a:pt x="3976" y="7452"/>
                    <a:pt x="4035" y="7414"/>
                    <a:pt x="4023" y="7335"/>
                  </a:cubicBezTo>
                  <a:cubicBezTo>
                    <a:pt x="3797" y="4632"/>
                    <a:pt x="2201" y="1846"/>
                    <a:pt x="201" y="24"/>
                  </a:cubicBezTo>
                  <a:cubicBezTo>
                    <a:pt x="185" y="8"/>
                    <a:pt x="164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1" name="Google Shape;9768;p38">
              <a:extLst>
                <a:ext uri="{FF2B5EF4-FFF2-40B4-BE49-F238E27FC236}">
                  <a16:creationId xmlns:a16="http://schemas.microsoft.com/office/drawing/2014/main" id="{3512ECFD-4819-EFF5-EEF9-F6AE9B09A90D}"/>
                </a:ext>
              </a:extLst>
            </p:cNvPr>
            <p:cNvSpPr/>
            <p:nvPr/>
          </p:nvSpPr>
          <p:spPr>
            <a:xfrm>
              <a:off x="4747550" y="2438175"/>
              <a:ext cx="156050" cy="227850"/>
            </a:xfrm>
            <a:custGeom>
              <a:avLst/>
              <a:gdLst/>
              <a:ahLst/>
              <a:cxnLst/>
              <a:rect l="l" t="t" r="r" b="b"/>
              <a:pathLst>
                <a:path w="6242" h="9114" extrusionOk="0">
                  <a:moveTo>
                    <a:pt x="80" y="0"/>
                  </a:moveTo>
                  <a:cubicBezTo>
                    <a:pt x="30" y="0"/>
                    <a:pt x="1" y="63"/>
                    <a:pt x="38" y="110"/>
                  </a:cubicBezTo>
                  <a:cubicBezTo>
                    <a:pt x="2479" y="2812"/>
                    <a:pt x="5908" y="5110"/>
                    <a:pt x="6206" y="9087"/>
                  </a:cubicBezTo>
                  <a:cubicBezTo>
                    <a:pt x="6206" y="9105"/>
                    <a:pt x="6215" y="9114"/>
                    <a:pt x="6224" y="9114"/>
                  </a:cubicBezTo>
                  <a:cubicBezTo>
                    <a:pt x="6233" y="9114"/>
                    <a:pt x="6242" y="9105"/>
                    <a:pt x="6242" y="9087"/>
                  </a:cubicBezTo>
                  <a:cubicBezTo>
                    <a:pt x="6206" y="5503"/>
                    <a:pt x="3110" y="1717"/>
                    <a:pt x="122" y="14"/>
                  </a:cubicBezTo>
                  <a:cubicBezTo>
                    <a:pt x="107" y="5"/>
                    <a:pt x="93" y="0"/>
                    <a:pt x="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2" name="Google Shape;9769;p38">
              <a:extLst>
                <a:ext uri="{FF2B5EF4-FFF2-40B4-BE49-F238E27FC236}">
                  <a16:creationId xmlns:a16="http://schemas.microsoft.com/office/drawing/2014/main" id="{503018D6-7CD8-8DB4-A282-564CFF80DB13}"/>
                </a:ext>
              </a:extLst>
            </p:cNvPr>
            <p:cNvSpPr/>
            <p:nvPr/>
          </p:nvSpPr>
          <p:spPr>
            <a:xfrm>
              <a:off x="4881350" y="2411675"/>
              <a:ext cx="46600" cy="85775"/>
            </a:xfrm>
            <a:custGeom>
              <a:avLst/>
              <a:gdLst/>
              <a:ahLst/>
              <a:cxnLst/>
              <a:rect l="l" t="t" r="r" b="b"/>
              <a:pathLst>
                <a:path w="1864" h="3431" extrusionOk="0">
                  <a:moveTo>
                    <a:pt x="129" y="0"/>
                  </a:moveTo>
                  <a:cubicBezTo>
                    <a:pt x="61" y="0"/>
                    <a:pt x="0" y="66"/>
                    <a:pt x="44" y="146"/>
                  </a:cubicBezTo>
                  <a:cubicBezTo>
                    <a:pt x="294" y="646"/>
                    <a:pt x="651" y="1086"/>
                    <a:pt x="913" y="1586"/>
                  </a:cubicBezTo>
                  <a:cubicBezTo>
                    <a:pt x="1199" y="2134"/>
                    <a:pt x="1390" y="2718"/>
                    <a:pt x="1533" y="3313"/>
                  </a:cubicBezTo>
                  <a:cubicBezTo>
                    <a:pt x="1547" y="3395"/>
                    <a:pt x="1607" y="3430"/>
                    <a:pt x="1670" y="3430"/>
                  </a:cubicBezTo>
                  <a:cubicBezTo>
                    <a:pt x="1763" y="3430"/>
                    <a:pt x="1863" y="3355"/>
                    <a:pt x="1842" y="3241"/>
                  </a:cubicBezTo>
                  <a:cubicBezTo>
                    <a:pt x="1604" y="2170"/>
                    <a:pt x="1092" y="741"/>
                    <a:pt x="199" y="27"/>
                  </a:cubicBezTo>
                  <a:cubicBezTo>
                    <a:pt x="177" y="8"/>
                    <a:pt x="153" y="0"/>
                    <a:pt x="1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3" name="Google Shape;9770;p38">
              <a:extLst>
                <a:ext uri="{FF2B5EF4-FFF2-40B4-BE49-F238E27FC236}">
                  <a16:creationId xmlns:a16="http://schemas.microsoft.com/office/drawing/2014/main" id="{E92624C7-4BB3-5566-FC4C-4C6F707EF8A8}"/>
                </a:ext>
              </a:extLst>
            </p:cNvPr>
            <p:cNvSpPr/>
            <p:nvPr/>
          </p:nvSpPr>
          <p:spPr>
            <a:xfrm>
              <a:off x="4857750" y="2363725"/>
              <a:ext cx="76800" cy="111950"/>
            </a:xfrm>
            <a:custGeom>
              <a:avLst/>
              <a:gdLst/>
              <a:ahLst/>
              <a:cxnLst/>
              <a:rect l="l" t="t" r="r" b="b"/>
              <a:pathLst>
                <a:path w="3072" h="4478" extrusionOk="0">
                  <a:moveTo>
                    <a:pt x="125" y="1"/>
                  </a:moveTo>
                  <a:cubicBezTo>
                    <a:pt x="47" y="1"/>
                    <a:pt x="1" y="100"/>
                    <a:pt x="60" y="159"/>
                  </a:cubicBezTo>
                  <a:cubicBezTo>
                    <a:pt x="1048" y="1302"/>
                    <a:pt x="2655" y="2588"/>
                    <a:pt x="2417" y="4266"/>
                  </a:cubicBezTo>
                  <a:cubicBezTo>
                    <a:pt x="2388" y="4396"/>
                    <a:pt x="2489" y="4477"/>
                    <a:pt x="2585" y="4477"/>
                  </a:cubicBezTo>
                  <a:cubicBezTo>
                    <a:pt x="2647" y="4477"/>
                    <a:pt x="2708" y="4442"/>
                    <a:pt x="2727" y="4362"/>
                  </a:cubicBezTo>
                  <a:cubicBezTo>
                    <a:pt x="3072" y="2528"/>
                    <a:pt x="1584" y="933"/>
                    <a:pt x="179" y="16"/>
                  </a:cubicBezTo>
                  <a:cubicBezTo>
                    <a:pt x="160" y="5"/>
                    <a:pt x="141" y="1"/>
                    <a:pt x="1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4" name="Google Shape;9771;p38">
              <a:extLst>
                <a:ext uri="{FF2B5EF4-FFF2-40B4-BE49-F238E27FC236}">
                  <a16:creationId xmlns:a16="http://schemas.microsoft.com/office/drawing/2014/main" id="{9C9EB9F5-7897-F875-F53C-AD0803EFBC76}"/>
                </a:ext>
              </a:extLst>
            </p:cNvPr>
            <p:cNvSpPr/>
            <p:nvPr/>
          </p:nvSpPr>
          <p:spPr>
            <a:xfrm>
              <a:off x="4857150" y="2328325"/>
              <a:ext cx="78825" cy="98125"/>
            </a:xfrm>
            <a:custGeom>
              <a:avLst/>
              <a:gdLst/>
              <a:ahLst/>
              <a:cxnLst/>
              <a:rect l="l" t="t" r="r" b="b"/>
              <a:pathLst>
                <a:path w="3153" h="3925" extrusionOk="0">
                  <a:moveTo>
                    <a:pt x="123" y="0"/>
                  </a:moveTo>
                  <a:cubicBezTo>
                    <a:pt x="55" y="0"/>
                    <a:pt x="1" y="99"/>
                    <a:pt x="60" y="158"/>
                  </a:cubicBezTo>
                  <a:cubicBezTo>
                    <a:pt x="1143" y="1277"/>
                    <a:pt x="2548" y="2206"/>
                    <a:pt x="2882" y="3825"/>
                  </a:cubicBezTo>
                  <a:cubicBezTo>
                    <a:pt x="2906" y="3894"/>
                    <a:pt x="2959" y="3924"/>
                    <a:pt x="3011" y="3924"/>
                  </a:cubicBezTo>
                  <a:cubicBezTo>
                    <a:pt x="3083" y="3924"/>
                    <a:pt x="3152" y="3863"/>
                    <a:pt x="3132" y="3766"/>
                  </a:cubicBezTo>
                  <a:cubicBezTo>
                    <a:pt x="2846" y="2206"/>
                    <a:pt x="1488" y="837"/>
                    <a:pt x="167" y="15"/>
                  </a:cubicBezTo>
                  <a:cubicBezTo>
                    <a:pt x="152" y="5"/>
                    <a:pt x="137" y="0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5" name="Google Shape;9772;p38">
              <a:extLst>
                <a:ext uri="{FF2B5EF4-FFF2-40B4-BE49-F238E27FC236}">
                  <a16:creationId xmlns:a16="http://schemas.microsoft.com/office/drawing/2014/main" id="{5154C2E7-821B-6598-87B3-7B71E9778F89}"/>
                </a:ext>
              </a:extLst>
            </p:cNvPr>
            <p:cNvSpPr/>
            <p:nvPr/>
          </p:nvSpPr>
          <p:spPr>
            <a:xfrm>
              <a:off x="4837150" y="2285775"/>
              <a:ext cx="99550" cy="113425"/>
            </a:xfrm>
            <a:custGeom>
              <a:avLst/>
              <a:gdLst/>
              <a:ahLst/>
              <a:cxnLst/>
              <a:rect l="l" t="t" r="r" b="b"/>
              <a:pathLst>
                <a:path w="3982" h="4537" extrusionOk="0">
                  <a:moveTo>
                    <a:pt x="128" y="0"/>
                  </a:moveTo>
                  <a:cubicBezTo>
                    <a:pt x="59" y="0"/>
                    <a:pt x="0" y="110"/>
                    <a:pt x="50" y="169"/>
                  </a:cubicBezTo>
                  <a:cubicBezTo>
                    <a:pt x="1253" y="1443"/>
                    <a:pt x="3301" y="2610"/>
                    <a:pt x="3670" y="4420"/>
                  </a:cubicBezTo>
                  <a:cubicBezTo>
                    <a:pt x="3694" y="4502"/>
                    <a:pt x="3751" y="4537"/>
                    <a:pt x="3809" y="4537"/>
                  </a:cubicBezTo>
                  <a:cubicBezTo>
                    <a:pt x="3895" y="4537"/>
                    <a:pt x="3981" y="4462"/>
                    <a:pt x="3967" y="4348"/>
                  </a:cubicBezTo>
                  <a:cubicBezTo>
                    <a:pt x="3634" y="2479"/>
                    <a:pt x="1646" y="1015"/>
                    <a:pt x="169" y="15"/>
                  </a:cubicBezTo>
                  <a:cubicBezTo>
                    <a:pt x="155" y="5"/>
                    <a:pt x="141" y="0"/>
                    <a:pt x="1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6" name="Google Shape;9773;p38">
              <a:extLst>
                <a:ext uri="{FF2B5EF4-FFF2-40B4-BE49-F238E27FC236}">
                  <a16:creationId xmlns:a16="http://schemas.microsoft.com/office/drawing/2014/main" id="{343797FF-6E92-768E-730A-FF3B626AAE61}"/>
                </a:ext>
              </a:extLst>
            </p:cNvPr>
            <p:cNvSpPr/>
            <p:nvPr/>
          </p:nvSpPr>
          <p:spPr>
            <a:xfrm>
              <a:off x="4852050" y="2282475"/>
              <a:ext cx="89100" cy="104500"/>
            </a:xfrm>
            <a:custGeom>
              <a:avLst/>
              <a:gdLst/>
              <a:ahLst/>
              <a:cxnLst/>
              <a:rect l="l" t="t" r="r" b="b"/>
              <a:pathLst>
                <a:path w="3564" h="4180" extrusionOk="0">
                  <a:moveTo>
                    <a:pt x="124" y="1"/>
                  </a:moveTo>
                  <a:cubicBezTo>
                    <a:pt x="56" y="1"/>
                    <a:pt x="0" y="102"/>
                    <a:pt x="49" y="170"/>
                  </a:cubicBezTo>
                  <a:cubicBezTo>
                    <a:pt x="1192" y="1492"/>
                    <a:pt x="2597" y="2516"/>
                    <a:pt x="3359" y="4135"/>
                  </a:cubicBezTo>
                  <a:cubicBezTo>
                    <a:pt x="3377" y="4167"/>
                    <a:pt x="3403" y="4180"/>
                    <a:pt x="3430" y="4180"/>
                  </a:cubicBezTo>
                  <a:cubicBezTo>
                    <a:pt x="3494" y="4180"/>
                    <a:pt x="3563" y="4107"/>
                    <a:pt x="3538" y="4040"/>
                  </a:cubicBezTo>
                  <a:cubicBezTo>
                    <a:pt x="2859" y="2504"/>
                    <a:pt x="1550" y="944"/>
                    <a:pt x="168" y="16"/>
                  </a:cubicBezTo>
                  <a:cubicBezTo>
                    <a:pt x="154" y="5"/>
                    <a:pt x="139" y="1"/>
                    <a:pt x="1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7" name="Google Shape;9774;p38">
              <a:extLst>
                <a:ext uri="{FF2B5EF4-FFF2-40B4-BE49-F238E27FC236}">
                  <a16:creationId xmlns:a16="http://schemas.microsoft.com/office/drawing/2014/main" id="{ACAFBA8B-103F-CDCF-A55D-79A2F7B17A82}"/>
                </a:ext>
              </a:extLst>
            </p:cNvPr>
            <p:cNvSpPr/>
            <p:nvPr/>
          </p:nvSpPr>
          <p:spPr>
            <a:xfrm>
              <a:off x="4837475" y="2255150"/>
              <a:ext cx="84875" cy="100200"/>
            </a:xfrm>
            <a:custGeom>
              <a:avLst/>
              <a:gdLst/>
              <a:ahLst/>
              <a:cxnLst/>
              <a:rect l="l" t="t" r="r" b="b"/>
              <a:pathLst>
                <a:path w="3395" h="4008" extrusionOk="0">
                  <a:moveTo>
                    <a:pt x="111" y="0"/>
                  </a:moveTo>
                  <a:cubicBezTo>
                    <a:pt x="47" y="0"/>
                    <a:pt x="1" y="76"/>
                    <a:pt x="49" y="144"/>
                  </a:cubicBezTo>
                  <a:cubicBezTo>
                    <a:pt x="1002" y="1347"/>
                    <a:pt x="2847" y="2168"/>
                    <a:pt x="3061" y="3847"/>
                  </a:cubicBezTo>
                  <a:cubicBezTo>
                    <a:pt x="3067" y="3954"/>
                    <a:pt x="3154" y="4008"/>
                    <a:pt x="3235" y="4008"/>
                  </a:cubicBezTo>
                  <a:cubicBezTo>
                    <a:pt x="3317" y="4008"/>
                    <a:pt x="3395" y="3954"/>
                    <a:pt x="3383" y="3847"/>
                  </a:cubicBezTo>
                  <a:cubicBezTo>
                    <a:pt x="3240" y="2192"/>
                    <a:pt x="1525" y="751"/>
                    <a:pt x="156" y="13"/>
                  </a:cubicBezTo>
                  <a:cubicBezTo>
                    <a:pt x="141" y="4"/>
                    <a:pt x="125" y="0"/>
                    <a:pt x="1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8" name="Google Shape;9775;p38">
              <a:extLst>
                <a:ext uri="{FF2B5EF4-FFF2-40B4-BE49-F238E27FC236}">
                  <a16:creationId xmlns:a16="http://schemas.microsoft.com/office/drawing/2014/main" id="{CB6EB9FD-96F4-4420-BC01-39FEBF2FC176}"/>
                </a:ext>
              </a:extLst>
            </p:cNvPr>
            <p:cNvSpPr/>
            <p:nvPr/>
          </p:nvSpPr>
          <p:spPr>
            <a:xfrm>
              <a:off x="4859175" y="2247225"/>
              <a:ext cx="80175" cy="93175"/>
            </a:xfrm>
            <a:custGeom>
              <a:avLst/>
              <a:gdLst/>
              <a:ahLst/>
              <a:cxnLst/>
              <a:rect l="l" t="t" r="r" b="b"/>
              <a:pathLst>
                <a:path w="3207" h="3727" extrusionOk="0">
                  <a:moveTo>
                    <a:pt x="151" y="0"/>
                  </a:moveTo>
                  <a:cubicBezTo>
                    <a:pt x="76" y="0"/>
                    <a:pt x="0" y="73"/>
                    <a:pt x="50" y="163"/>
                  </a:cubicBezTo>
                  <a:cubicBezTo>
                    <a:pt x="407" y="664"/>
                    <a:pt x="955" y="1056"/>
                    <a:pt x="1396" y="1485"/>
                  </a:cubicBezTo>
                  <a:cubicBezTo>
                    <a:pt x="2027" y="2092"/>
                    <a:pt x="2610" y="2783"/>
                    <a:pt x="2872" y="3628"/>
                  </a:cubicBezTo>
                  <a:cubicBezTo>
                    <a:pt x="2895" y="3696"/>
                    <a:pt x="2952" y="3726"/>
                    <a:pt x="3010" y="3726"/>
                  </a:cubicBezTo>
                  <a:cubicBezTo>
                    <a:pt x="3106" y="3726"/>
                    <a:pt x="3206" y="3646"/>
                    <a:pt x="3170" y="3521"/>
                  </a:cubicBezTo>
                  <a:cubicBezTo>
                    <a:pt x="2967" y="2830"/>
                    <a:pt x="2562" y="2259"/>
                    <a:pt x="2098" y="1711"/>
                  </a:cubicBezTo>
                  <a:cubicBezTo>
                    <a:pt x="1574" y="1104"/>
                    <a:pt x="919" y="366"/>
                    <a:pt x="193" y="9"/>
                  </a:cubicBezTo>
                  <a:cubicBezTo>
                    <a:pt x="180" y="3"/>
                    <a:pt x="165" y="0"/>
                    <a:pt x="1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99" name="Google Shape;9776;p38">
              <a:extLst>
                <a:ext uri="{FF2B5EF4-FFF2-40B4-BE49-F238E27FC236}">
                  <a16:creationId xmlns:a16="http://schemas.microsoft.com/office/drawing/2014/main" id="{615FC6D6-D8BB-5801-F378-4EB29C14EDFA}"/>
                </a:ext>
              </a:extLst>
            </p:cNvPr>
            <p:cNvSpPr/>
            <p:nvPr/>
          </p:nvSpPr>
          <p:spPr>
            <a:xfrm>
              <a:off x="4861200" y="2227025"/>
              <a:ext cx="84675" cy="93800"/>
            </a:xfrm>
            <a:custGeom>
              <a:avLst/>
              <a:gdLst/>
              <a:ahLst/>
              <a:cxnLst/>
              <a:rect l="l" t="t" r="r" b="b"/>
              <a:pathLst>
                <a:path w="3387" h="3752" extrusionOk="0">
                  <a:moveTo>
                    <a:pt x="117" y="1"/>
                  </a:moveTo>
                  <a:cubicBezTo>
                    <a:pt x="48" y="1"/>
                    <a:pt x="1" y="98"/>
                    <a:pt x="53" y="150"/>
                  </a:cubicBezTo>
                  <a:cubicBezTo>
                    <a:pt x="624" y="579"/>
                    <a:pt x="1172" y="1055"/>
                    <a:pt x="1696" y="1531"/>
                  </a:cubicBezTo>
                  <a:cubicBezTo>
                    <a:pt x="2231" y="2031"/>
                    <a:pt x="2958" y="2769"/>
                    <a:pt x="2874" y="3555"/>
                  </a:cubicBezTo>
                  <a:cubicBezTo>
                    <a:pt x="2862" y="3686"/>
                    <a:pt x="2958" y="3752"/>
                    <a:pt x="3059" y="3752"/>
                  </a:cubicBezTo>
                  <a:cubicBezTo>
                    <a:pt x="3160" y="3752"/>
                    <a:pt x="3267" y="3686"/>
                    <a:pt x="3279" y="3555"/>
                  </a:cubicBezTo>
                  <a:cubicBezTo>
                    <a:pt x="3386" y="2757"/>
                    <a:pt x="2779" y="2043"/>
                    <a:pt x="2255" y="1495"/>
                  </a:cubicBezTo>
                  <a:cubicBezTo>
                    <a:pt x="1660" y="852"/>
                    <a:pt x="957" y="305"/>
                    <a:pt x="148" y="7"/>
                  </a:cubicBezTo>
                  <a:cubicBezTo>
                    <a:pt x="137" y="3"/>
                    <a:pt x="127" y="1"/>
                    <a:pt x="1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0" name="Google Shape;9777;p38">
              <a:extLst>
                <a:ext uri="{FF2B5EF4-FFF2-40B4-BE49-F238E27FC236}">
                  <a16:creationId xmlns:a16="http://schemas.microsoft.com/office/drawing/2014/main" id="{F18633ED-15AD-D7B3-2DFB-5619D78B470B}"/>
                </a:ext>
              </a:extLst>
            </p:cNvPr>
            <p:cNvSpPr/>
            <p:nvPr/>
          </p:nvSpPr>
          <p:spPr>
            <a:xfrm>
              <a:off x="4829400" y="2178175"/>
              <a:ext cx="116800" cy="107400"/>
            </a:xfrm>
            <a:custGeom>
              <a:avLst/>
              <a:gdLst/>
              <a:ahLst/>
              <a:cxnLst/>
              <a:rect l="l" t="t" r="r" b="b"/>
              <a:pathLst>
                <a:path w="4672" h="4296" extrusionOk="0">
                  <a:moveTo>
                    <a:pt x="124" y="0"/>
                  </a:moveTo>
                  <a:cubicBezTo>
                    <a:pt x="20" y="0"/>
                    <a:pt x="1" y="146"/>
                    <a:pt x="74" y="199"/>
                  </a:cubicBezTo>
                  <a:cubicBezTo>
                    <a:pt x="1622" y="1366"/>
                    <a:pt x="3527" y="2199"/>
                    <a:pt x="4230" y="4140"/>
                  </a:cubicBezTo>
                  <a:cubicBezTo>
                    <a:pt x="4269" y="4249"/>
                    <a:pt x="4358" y="4296"/>
                    <a:pt x="4443" y="4296"/>
                  </a:cubicBezTo>
                  <a:cubicBezTo>
                    <a:pt x="4561" y="4296"/>
                    <a:pt x="4671" y="4203"/>
                    <a:pt x="4623" y="4057"/>
                  </a:cubicBezTo>
                  <a:cubicBezTo>
                    <a:pt x="3944" y="2140"/>
                    <a:pt x="2015" y="687"/>
                    <a:pt x="170" y="8"/>
                  </a:cubicBezTo>
                  <a:cubicBezTo>
                    <a:pt x="153" y="3"/>
                    <a:pt x="138" y="0"/>
                    <a:pt x="12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1" name="Google Shape;9778;p38">
              <a:extLst>
                <a:ext uri="{FF2B5EF4-FFF2-40B4-BE49-F238E27FC236}">
                  <a16:creationId xmlns:a16="http://schemas.microsoft.com/office/drawing/2014/main" id="{7EFEC0C6-CE9F-57BE-AF3D-CED0C863FE05}"/>
                </a:ext>
              </a:extLst>
            </p:cNvPr>
            <p:cNvSpPr/>
            <p:nvPr/>
          </p:nvSpPr>
          <p:spPr>
            <a:xfrm>
              <a:off x="4769000" y="2176650"/>
              <a:ext cx="157925" cy="153150"/>
            </a:xfrm>
            <a:custGeom>
              <a:avLst/>
              <a:gdLst/>
              <a:ahLst/>
              <a:cxnLst/>
              <a:rect l="l" t="t" r="r" b="b"/>
              <a:pathLst>
                <a:path w="6317" h="6126" extrusionOk="0">
                  <a:moveTo>
                    <a:pt x="106" y="1"/>
                  </a:moveTo>
                  <a:cubicBezTo>
                    <a:pt x="27" y="1"/>
                    <a:pt x="1" y="125"/>
                    <a:pt x="73" y="177"/>
                  </a:cubicBezTo>
                  <a:cubicBezTo>
                    <a:pt x="2228" y="1843"/>
                    <a:pt x="5014" y="3367"/>
                    <a:pt x="6062" y="6034"/>
                  </a:cubicBezTo>
                  <a:cubicBezTo>
                    <a:pt x="6087" y="6098"/>
                    <a:pt x="6138" y="6126"/>
                    <a:pt x="6186" y="6126"/>
                  </a:cubicBezTo>
                  <a:cubicBezTo>
                    <a:pt x="6254" y="6126"/>
                    <a:pt x="6316" y="6071"/>
                    <a:pt x="6288" y="5987"/>
                  </a:cubicBezTo>
                  <a:cubicBezTo>
                    <a:pt x="5455" y="3308"/>
                    <a:pt x="2657" y="1070"/>
                    <a:pt x="145" y="10"/>
                  </a:cubicBezTo>
                  <a:cubicBezTo>
                    <a:pt x="131" y="4"/>
                    <a:pt x="118" y="1"/>
                    <a:pt x="10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2" name="Google Shape;9779;p38">
              <a:extLst>
                <a:ext uri="{FF2B5EF4-FFF2-40B4-BE49-F238E27FC236}">
                  <a16:creationId xmlns:a16="http://schemas.microsoft.com/office/drawing/2014/main" id="{D0C06E0F-F7A1-A236-E372-82127DCD81FD}"/>
                </a:ext>
              </a:extLst>
            </p:cNvPr>
            <p:cNvSpPr/>
            <p:nvPr/>
          </p:nvSpPr>
          <p:spPr>
            <a:xfrm>
              <a:off x="4771400" y="2202625"/>
              <a:ext cx="139100" cy="116525"/>
            </a:xfrm>
            <a:custGeom>
              <a:avLst/>
              <a:gdLst/>
              <a:ahLst/>
              <a:cxnLst/>
              <a:rect l="l" t="t" r="r" b="b"/>
              <a:pathLst>
                <a:path w="5564" h="4661" extrusionOk="0">
                  <a:moveTo>
                    <a:pt x="190" y="1"/>
                  </a:moveTo>
                  <a:cubicBezTo>
                    <a:pt x="93" y="1"/>
                    <a:pt x="0" y="112"/>
                    <a:pt x="85" y="185"/>
                  </a:cubicBezTo>
                  <a:cubicBezTo>
                    <a:pt x="1847" y="1709"/>
                    <a:pt x="3775" y="2888"/>
                    <a:pt x="5347" y="4626"/>
                  </a:cubicBezTo>
                  <a:cubicBezTo>
                    <a:pt x="5366" y="4651"/>
                    <a:pt x="5389" y="4661"/>
                    <a:pt x="5411" y="4661"/>
                  </a:cubicBezTo>
                  <a:cubicBezTo>
                    <a:pt x="5488" y="4661"/>
                    <a:pt x="5564" y="4543"/>
                    <a:pt x="5490" y="4460"/>
                  </a:cubicBezTo>
                  <a:cubicBezTo>
                    <a:pt x="4085" y="2721"/>
                    <a:pt x="2263" y="1007"/>
                    <a:pt x="227" y="7"/>
                  </a:cubicBezTo>
                  <a:cubicBezTo>
                    <a:pt x="215" y="3"/>
                    <a:pt x="202" y="1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3" name="Google Shape;9780;p38">
              <a:extLst>
                <a:ext uri="{FF2B5EF4-FFF2-40B4-BE49-F238E27FC236}">
                  <a16:creationId xmlns:a16="http://schemas.microsoft.com/office/drawing/2014/main" id="{8C287C38-7765-A19B-F643-C960EA9D012E}"/>
                </a:ext>
              </a:extLst>
            </p:cNvPr>
            <p:cNvSpPr/>
            <p:nvPr/>
          </p:nvSpPr>
          <p:spPr>
            <a:xfrm>
              <a:off x="4814900" y="2264025"/>
              <a:ext cx="99000" cy="100850"/>
            </a:xfrm>
            <a:custGeom>
              <a:avLst/>
              <a:gdLst/>
              <a:ahLst/>
              <a:cxnLst/>
              <a:rect l="l" t="t" r="r" b="b"/>
              <a:pathLst>
                <a:path w="3960" h="4034" extrusionOk="0">
                  <a:moveTo>
                    <a:pt x="124" y="0"/>
                  </a:moveTo>
                  <a:cubicBezTo>
                    <a:pt x="46" y="0"/>
                    <a:pt x="0" y="99"/>
                    <a:pt x="59" y="158"/>
                  </a:cubicBezTo>
                  <a:cubicBezTo>
                    <a:pt x="1285" y="1468"/>
                    <a:pt x="2893" y="2349"/>
                    <a:pt x="3738" y="3980"/>
                  </a:cubicBezTo>
                  <a:cubicBezTo>
                    <a:pt x="3755" y="4017"/>
                    <a:pt x="3789" y="4033"/>
                    <a:pt x="3824" y="4033"/>
                  </a:cubicBezTo>
                  <a:cubicBezTo>
                    <a:pt x="3890" y="4033"/>
                    <a:pt x="3960" y="3978"/>
                    <a:pt x="3929" y="3909"/>
                  </a:cubicBezTo>
                  <a:cubicBezTo>
                    <a:pt x="3250" y="2254"/>
                    <a:pt x="1750" y="861"/>
                    <a:pt x="178" y="15"/>
                  </a:cubicBezTo>
                  <a:cubicBezTo>
                    <a:pt x="159" y="5"/>
                    <a:pt x="141" y="0"/>
                    <a:pt x="12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4" name="Google Shape;9781;p38">
              <a:extLst>
                <a:ext uri="{FF2B5EF4-FFF2-40B4-BE49-F238E27FC236}">
                  <a16:creationId xmlns:a16="http://schemas.microsoft.com/office/drawing/2014/main" id="{8C392205-B885-C7CE-686F-E10C261BE9F7}"/>
                </a:ext>
              </a:extLst>
            </p:cNvPr>
            <p:cNvSpPr/>
            <p:nvPr/>
          </p:nvSpPr>
          <p:spPr>
            <a:xfrm>
              <a:off x="4824925" y="2310625"/>
              <a:ext cx="89025" cy="83625"/>
            </a:xfrm>
            <a:custGeom>
              <a:avLst/>
              <a:gdLst/>
              <a:ahLst/>
              <a:cxnLst/>
              <a:rect l="l" t="t" r="r" b="b"/>
              <a:pathLst>
                <a:path w="3561" h="3345" extrusionOk="0">
                  <a:moveTo>
                    <a:pt x="106" y="1"/>
                  </a:moveTo>
                  <a:cubicBezTo>
                    <a:pt x="53" y="1"/>
                    <a:pt x="0" y="75"/>
                    <a:pt x="51" y="116"/>
                  </a:cubicBezTo>
                  <a:cubicBezTo>
                    <a:pt x="1182" y="1045"/>
                    <a:pt x="2504" y="1926"/>
                    <a:pt x="3206" y="3247"/>
                  </a:cubicBezTo>
                  <a:cubicBezTo>
                    <a:pt x="3241" y="3317"/>
                    <a:pt x="3293" y="3345"/>
                    <a:pt x="3345" y="3345"/>
                  </a:cubicBezTo>
                  <a:cubicBezTo>
                    <a:pt x="3453" y="3345"/>
                    <a:pt x="3560" y="3221"/>
                    <a:pt x="3504" y="3092"/>
                  </a:cubicBezTo>
                  <a:cubicBezTo>
                    <a:pt x="2789" y="1747"/>
                    <a:pt x="1456" y="711"/>
                    <a:pt x="134" y="9"/>
                  </a:cubicBezTo>
                  <a:cubicBezTo>
                    <a:pt x="125" y="3"/>
                    <a:pt x="116" y="1"/>
                    <a:pt x="10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5" name="Google Shape;9782;p38">
              <a:extLst>
                <a:ext uri="{FF2B5EF4-FFF2-40B4-BE49-F238E27FC236}">
                  <a16:creationId xmlns:a16="http://schemas.microsoft.com/office/drawing/2014/main" id="{3ECF9193-7A02-C2A3-DA71-5EA5043663DB}"/>
                </a:ext>
              </a:extLst>
            </p:cNvPr>
            <p:cNvSpPr/>
            <p:nvPr/>
          </p:nvSpPr>
          <p:spPr>
            <a:xfrm>
              <a:off x="4823075" y="2332450"/>
              <a:ext cx="87725" cy="95900"/>
            </a:xfrm>
            <a:custGeom>
              <a:avLst/>
              <a:gdLst/>
              <a:ahLst/>
              <a:cxnLst/>
              <a:rect l="l" t="t" r="r" b="b"/>
              <a:pathLst>
                <a:path w="3509" h="3836" extrusionOk="0">
                  <a:moveTo>
                    <a:pt x="97" y="1"/>
                  </a:moveTo>
                  <a:cubicBezTo>
                    <a:pt x="42" y="1"/>
                    <a:pt x="1" y="90"/>
                    <a:pt x="30" y="148"/>
                  </a:cubicBezTo>
                  <a:cubicBezTo>
                    <a:pt x="1101" y="1350"/>
                    <a:pt x="2399" y="2374"/>
                    <a:pt x="3232" y="3779"/>
                  </a:cubicBezTo>
                  <a:cubicBezTo>
                    <a:pt x="3258" y="3819"/>
                    <a:pt x="3295" y="3836"/>
                    <a:pt x="3333" y="3836"/>
                  </a:cubicBezTo>
                  <a:cubicBezTo>
                    <a:pt x="3420" y="3836"/>
                    <a:pt x="3508" y="3748"/>
                    <a:pt x="3459" y="3648"/>
                  </a:cubicBezTo>
                  <a:cubicBezTo>
                    <a:pt x="2649" y="2196"/>
                    <a:pt x="1447" y="1005"/>
                    <a:pt x="137" y="17"/>
                  </a:cubicBezTo>
                  <a:cubicBezTo>
                    <a:pt x="123" y="6"/>
                    <a:pt x="110" y="1"/>
                    <a:pt x="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6" name="Google Shape;9783;p38">
              <a:extLst>
                <a:ext uri="{FF2B5EF4-FFF2-40B4-BE49-F238E27FC236}">
                  <a16:creationId xmlns:a16="http://schemas.microsoft.com/office/drawing/2014/main" id="{CC05858E-9110-60E3-8C17-0245CE535B2D}"/>
                </a:ext>
              </a:extLst>
            </p:cNvPr>
            <p:cNvSpPr/>
            <p:nvPr/>
          </p:nvSpPr>
          <p:spPr>
            <a:xfrm>
              <a:off x="4747075" y="2226550"/>
              <a:ext cx="169000" cy="163900"/>
            </a:xfrm>
            <a:custGeom>
              <a:avLst/>
              <a:gdLst/>
              <a:ahLst/>
              <a:cxnLst/>
              <a:rect l="l" t="t" r="r" b="b"/>
              <a:pathLst>
                <a:path w="6760" h="6556" extrusionOk="0">
                  <a:moveTo>
                    <a:pt x="27" y="1"/>
                  </a:moveTo>
                  <a:cubicBezTo>
                    <a:pt x="8" y="1"/>
                    <a:pt x="0" y="51"/>
                    <a:pt x="22" y="62"/>
                  </a:cubicBezTo>
                  <a:cubicBezTo>
                    <a:pt x="2629" y="1360"/>
                    <a:pt x="5260" y="3693"/>
                    <a:pt x="6380" y="6444"/>
                  </a:cubicBezTo>
                  <a:cubicBezTo>
                    <a:pt x="6407" y="6522"/>
                    <a:pt x="6476" y="6556"/>
                    <a:pt x="6545" y="6556"/>
                  </a:cubicBezTo>
                  <a:cubicBezTo>
                    <a:pt x="6653" y="6556"/>
                    <a:pt x="6759" y="6472"/>
                    <a:pt x="6701" y="6348"/>
                  </a:cubicBezTo>
                  <a:cubicBezTo>
                    <a:pt x="5618" y="3562"/>
                    <a:pt x="2974" y="812"/>
                    <a:pt x="34" y="2"/>
                  </a:cubicBez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7" name="Google Shape;9784;p38">
              <a:extLst>
                <a:ext uri="{FF2B5EF4-FFF2-40B4-BE49-F238E27FC236}">
                  <a16:creationId xmlns:a16="http://schemas.microsoft.com/office/drawing/2014/main" id="{92371425-9D52-65E6-70A2-7162893BEFF5}"/>
                </a:ext>
              </a:extLst>
            </p:cNvPr>
            <p:cNvSpPr/>
            <p:nvPr/>
          </p:nvSpPr>
          <p:spPr>
            <a:xfrm>
              <a:off x="4821150" y="2257000"/>
              <a:ext cx="100125" cy="135850"/>
            </a:xfrm>
            <a:custGeom>
              <a:avLst/>
              <a:gdLst/>
              <a:ahLst/>
              <a:cxnLst/>
              <a:rect l="l" t="t" r="r" b="b"/>
              <a:pathLst>
                <a:path w="4005" h="5434" extrusionOk="0">
                  <a:moveTo>
                    <a:pt x="96" y="0"/>
                  </a:moveTo>
                  <a:cubicBezTo>
                    <a:pt x="49" y="0"/>
                    <a:pt x="0" y="50"/>
                    <a:pt x="35" y="94"/>
                  </a:cubicBezTo>
                  <a:cubicBezTo>
                    <a:pt x="1309" y="1808"/>
                    <a:pt x="3024" y="3297"/>
                    <a:pt x="3762" y="5356"/>
                  </a:cubicBezTo>
                  <a:cubicBezTo>
                    <a:pt x="3786" y="5410"/>
                    <a:pt x="3834" y="5433"/>
                    <a:pt x="3878" y="5433"/>
                  </a:cubicBezTo>
                  <a:cubicBezTo>
                    <a:pt x="3944" y="5433"/>
                    <a:pt x="4005" y="5382"/>
                    <a:pt x="3976" y="5297"/>
                  </a:cubicBezTo>
                  <a:cubicBezTo>
                    <a:pt x="3286" y="3178"/>
                    <a:pt x="1595" y="1630"/>
                    <a:pt x="142" y="23"/>
                  </a:cubicBezTo>
                  <a:cubicBezTo>
                    <a:pt x="130" y="7"/>
                    <a:pt x="113" y="0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8" name="Google Shape;9785;p38">
              <a:extLst>
                <a:ext uri="{FF2B5EF4-FFF2-40B4-BE49-F238E27FC236}">
                  <a16:creationId xmlns:a16="http://schemas.microsoft.com/office/drawing/2014/main" id="{6453F635-9B77-9EF1-4EFF-83EAC8E6BC22}"/>
                </a:ext>
              </a:extLst>
            </p:cNvPr>
            <p:cNvSpPr/>
            <p:nvPr/>
          </p:nvSpPr>
          <p:spPr>
            <a:xfrm>
              <a:off x="4806925" y="2239050"/>
              <a:ext cx="112850" cy="124525"/>
            </a:xfrm>
            <a:custGeom>
              <a:avLst/>
              <a:gdLst/>
              <a:ahLst/>
              <a:cxnLst/>
              <a:rect l="l" t="t" r="r" b="b"/>
              <a:pathLst>
                <a:path w="4514" h="4981" extrusionOk="0">
                  <a:moveTo>
                    <a:pt x="166" y="0"/>
                  </a:moveTo>
                  <a:cubicBezTo>
                    <a:pt x="71" y="0"/>
                    <a:pt x="1" y="113"/>
                    <a:pt x="80" y="193"/>
                  </a:cubicBezTo>
                  <a:cubicBezTo>
                    <a:pt x="1569" y="1741"/>
                    <a:pt x="3212" y="3003"/>
                    <a:pt x="4283" y="4908"/>
                  </a:cubicBezTo>
                  <a:cubicBezTo>
                    <a:pt x="4303" y="4959"/>
                    <a:pt x="4337" y="4980"/>
                    <a:pt x="4371" y="4980"/>
                  </a:cubicBezTo>
                  <a:cubicBezTo>
                    <a:pt x="4441" y="4980"/>
                    <a:pt x="4514" y="4892"/>
                    <a:pt x="4474" y="4789"/>
                  </a:cubicBezTo>
                  <a:cubicBezTo>
                    <a:pt x="3569" y="2943"/>
                    <a:pt x="2033" y="1038"/>
                    <a:pt x="223" y="14"/>
                  </a:cubicBezTo>
                  <a:cubicBezTo>
                    <a:pt x="204" y="4"/>
                    <a:pt x="184" y="0"/>
                    <a:pt x="1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09" name="Google Shape;9786;p38">
              <a:extLst>
                <a:ext uri="{FF2B5EF4-FFF2-40B4-BE49-F238E27FC236}">
                  <a16:creationId xmlns:a16="http://schemas.microsoft.com/office/drawing/2014/main" id="{D5CF3D3E-FE37-7634-BF52-11704D1AD25D}"/>
                </a:ext>
              </a:extLst>
            </p:cNvPr>
            <p:cNvSpPr/>
            <p:nvPr/>
          </p:nvSpPr>
          <p:spPr>
            <a:xfrm>
              <a:off x="4817600" y="2316600"/>
              <a:ext cx="100825" cy="119100"/>
            </a:xfrm>
            <a:custGeom>
              <a:avLst/>
              <a:gdLst/>
              <a:ahLst/>
              <a:cxnLst/>
              <a:rect l="l" t="t" r="r" b="b"/>
              <a:pathLst>
                <a:path w="4033" h="4764" extrusionOk="0">
                  <a:moveTo>
                    <a:pt x="168" y="0"/>
                  </a:moveTo>
                  <a:cubicBezTo>
                    <a:pt x="83" y="0"/>
                    <a:pt x="0" y="109"/>
                    <a:pt x="58" y="186"/>
                  </a:cubicBezTo>
                  <a:cubicBezTo>
                    <a:pt x="1225" y="1758"/>
                    <a:pt x="2689" y="3032"/>
                    <a:pt x="3749" y="4699"/>
                  </a:cubicBezTo>
                  <a:cubicBezTo>
                    <a:pt x="3776" y="4744"/>
                    <a:pt x="3817" y="4763"/>
                    <a:pt x="3858" y="4763"/>
                  </a:cubicBezTo>
                  <a:cubicBezTo>
                    <a:pt x="3945" y="4763"/>
                    <a:pt x="4032" y="4677"/>
                    <a:pt x="3975" y="4580"/>
                  </a:cubicBezTo>
                  <a:cubicBezTo>
                    <a:pt x="3023" y="2937"/>
                    <a:pt x="1749" y="1163"/>
                    <a:pt x="225" y="20"/>
                  </a:cubicBezTo>
                  <a:cubicBezTo>
                    <a:pt x="207" y="6"/>
                    <a:pt x="187" y="0"/>
                    <a:pt x="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0" name="Google Shape;9787;p38">
              <a:extLst>
                <a:ext uri="{FF2B5EF4-FFF2-40B4-BE49-F238E27FC236}">
                  <a16:creationId xmlns:a16="http://schemas.microsoft.com/office/drawing/2014/main" id="{663D83D9-D47A-6209-A17F-7B511DFDE60E}"/>
                </a:ext>
              </a:extLst>
            </p:cNvPr>
            <p:cNvSpPr/>
            <p:nvPr/>
          </p:nvSpPr>
          <p:spPr>
            <a:xfrm>
              <a:off x="4834000" y="2364325"/>
              <a:ext cx="84000" cy="115700"/>
            </a:xfrm>
            <a:custGeom>
              <a:avLst/>
              <a:gdLst/>
              <a:ahLst/>
              <a:cxnLst/>
              <a:rect l="l" t="t" r="r" b="b"/>
              <a:pathLst>
                <a:path w="3360" h="4628" extrusionOk="0">
                  <a:moveTo>
                    <a:pt x="189" y="1"/>
                  </a:moveTo>
                  <a:cubicBezTo>
                    <a:pt x="94" y="1"/>
                    <a:pt x="0" y="106"/>
                    <a:pt x="69" y="194"/>
                  </a:cubicBezTo>
                  <a:cubicBezTo>
                    <a:pt x="1129" y="1659"/>
                    <a:pt x="2510" y="2742"/>
                    <a:pt x="3093" y="4528"/>
                  </a:cubicBezTo>
                  <a:cubicBezTo>
                    <a:pt x="3113" y="4597"/>
                    <a:pt x="3165" y="4627"/>
                    <a:pt x="3216" y="4627"/>
                  </a:cubicBezTo>
                  <a:cubicBezTo>
                    <a:pt x="3289" y="4627"/>
                    <a:pt x="3359" y="4566"/>
                    <a:pt x="3331" y="4469"/>
                  </a:cubicBezTo>
                  <a:cubicBezTo>
                    <a:pt x="2855" y="2873"/>
                    <a:pt x="1736" y="861"/>
                    <a:pt x="248" y="16"/>
                  </a:cubicBezTo>
                  <a:cubicBezTo>
                    <a:pt x="229" y="5"/>
                    <a:pt x="209" y="1"/>
                    <a:pt x="1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1" name="Google Shape;9788;p38">
              <a:extLst>
                <a:ext uri="{FF2B5EF4-FFF2-40B4-BE49-F238E27FC236}">
                  <a16:creationId xmlns:a16="http://schemas.microsoft.com/office/drawing/2014/main" id="{208A7F78-CDE8-D4F9-1E8F-8F95B29B5F1E}"/>
                </a:ext>
              </a:extLst>
            </p:cNvPr>
            <p:cNvSpPr/>
            <p:nvPr/>
          </p:nvSpPr>
          <p:spPr>
            <a:xfrm>
              <a:off x="4753425" y="2289625"/>
              <a:ext cx="166550" cy="207125"/>
            </a:xfrm>
            <a:custGeom>
              <a:avLst/>
              <a:gdLst/>
              <a:ahLst/>
              <a:cxnLst/>
              <a:rect l="l" t="t" r="r" b="b"/>
              <a:pathLst>
                <a:path w="6662" h="8285" extrusionOk="0">
                  <a:moveTo>
                    <a:pt x="148" y="1"/>
                  </a:moveTo>
                  <a:cubicBezTo>
                    <a:pt x="65" y="1"/>
                    <a:pt x="0" y="99"/>
                    <a:pt x="65" y="182"/>
                  </a:cubicBezTo>
                  <a:cubicBezTo>
                    <a:pt x="2208" y="2813"/>
                    <a:pt x="5197" y="4885"/>
                    <a:pt x="6376" y="8195"/>
                  </a:cubicBezTo>
                  <a:cubicBezTo>
                    <a:pt x="6400" y="8257"/>
                    <a:pt x="6454" y="8285"/>
                    <a:pt x="6507" y="8285"/>
                  </a:cubicBezTo>
                  <a:cubicBezTo>
                    <a:pt x="6586" y="8285"/>
                    <a:pt x="6661" y="8223"/>
                    <a:pt x="6626" y="8123"/>
                  </a:cubicBezTo>
                  <a:cubicBezTo>
                    <a:pt x="5673" y="4778"/>
                    <a:pt x="2851" y="2147"/>
                    <a:pt x="220" y="27"/>
                  </a:cubicBezTo>
                  <a:cubicBezTo>
                    <a:pt x="196" y="9"/>
                    <a:pt x="171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2" name="Google Shape;9789;p38">
              <a:extLst>
                <a:ext uri="{FF2B5EF4-FFF2-40B4-BE49-F238E27FC236}">
                  <a16:creationId xmlns:a16="http://schemas.microsoft.com/office/drawing/2014/main" id="{CCD0242A-A5EA-4A8C-4596-864B00AAE456}"/>
                </a:ext>
              </a:extLst>
            </p:cNvPr>
            <p:cNvSpPr/>
            <p:nvPr/>
          </p:nvSpPr>
          <p:spPr>
            <a:xfrm>
              <a:off x="4832525" y="2185475"/>
              <a:ext cx="84450" cy="95450"/>
            </a:xfrm>
            <a:custGeom>
              <a:avLst/>
              <a:gdLst/>
              <a:ahLst/>
              <a:cxnLst/>
              <a:rect l="l" t="t" r="r" b="b"/>
              <a:pathLst>
                <a:path w="3378" h="3818" extrusionOk="0">
                  <a:moveTo>
                    <a:pt x="166" y="0"/>
                  </a:moveTo>
                  <a:cubicBezTo>
                    <a:pt x="71" y="0"/>
                    <a:pt x="1" y="113"/>
                    <a:pt x="80" y="193"/>
                  </a:cubicBezTo>
                  <a:cubicBezTo>
                    <a:pt x="1211" y="1229"/>
                    <a:pt x="2497" y="2205"/>
                    <a:pt x="3045" y="3705"/>
                  </a:cubicBezTo>
                  <a:cubicBezTo>
                    <a:pt x="3079" y="3783"/>
                    <a:pt x="3145" y="3817"/>
                    <a:pt x="3207" y="3817"/>
                  </a:cubicBezTo>
                  <a:cubicBezTo>
                    <a:pt x="3297" y="3817"/>
                    <a:pt x="3378" y="3746"/>
                    <a:pt x="3343" y="3634"/>
                  </a:cubicBezTo>
                  <a:cubicBezTo>
                    <a:pt x="2854" y="2110"/>
                    <a:pt x="1640" y="740"/>
                    <a:pt x="223" y="14"/>
                  </a:cubicBezTo>
                  <a:cubicBezTo>
                    <a:pt x="204" y="4"/>
                    <a:pt x="184" y="0"/>
                    <a:pt x="1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3" name="Google Shape;9790;p38">
              <a:extLst>
                <a:ext uri="{FF2B5EF4-FFF2-40B4-BE49-F238E27FC236}">
                  <a16:creationId xmlns:a16="http://schemas.microsoft.com/office/drawing/2014/main" id="{7A93263C-33E6-91B1-8612-DC5418136855}"/>
                </a:ext>
              </a:extLst>
            </p:cNvPr>
            <p:cNvSpPr/>
            <p:nvPr/>
          </p:nvSpPr>
          <p:spPr>
            <a:xfrm>
              <a:off x="4852075" y="2151300"/>
              <a:ext cx="107500" cy="111150"/>
            </a:xfrm>
            <a:custGeom>
              <a:avLst/>
              <a:gdLst/>
              <a:ahLst/>
              <a:cxnLst/>
              <a:rect l="l" t="t" r="r" b="b"/>
              <a:pathLst>
                <a:path w="4300" h="4446" extrusionOk="0">
                  <a:moveTo>
                    <a:pt x="135" y="1"/>
                  </a:moveTo>
                  <a:cubicBezTo>
                    <a:pt x="58" y="1"/>
                    <a:pt x="0" y="95"/>
                    <a:pt x="60" y="155"/>
                  </a:cubicBezTo>
                  <a:cubicBezTo>
                    <a:pt x="1418" y="1572"/>
                    <a:pt x="3311" y="2357"/>
                    <a:pt x="3989" y="4346"/>
                  </a:cubicBezTo>
                  <a:cubicBezTo>
                    <a:pt x="4008" y="4415"/>
                    <a:pt x="4062" y="4445"/>
                    <a:pt x="4119" y="4445"/>
                  </a:cubicBezTo>
                  <a:cubicBezTo>
                    <a:pt x="4207" y="4445"/>
                    <a:pt x="4300" y="4372"/>
                    <a:pt x="4263" y="4262"/>
                  </a:cubicBezTo>
                  <a:cubicBezTo>
                    <a:pt x="3966" y="3393"/>
                    <a:pt x="3394" y="2679"/>
                    <a:pt x="2763" y="2024"/>
                  </a:cubicBezTo>
                  <a:cubicBezTo>
                    <a:pt x="2025" y="1286"/>
                    <a:pt x="1120" y="476"/>
                    <a:pt x="179" y="12"/>
                  </a:cubicBezTo>
                  <a:cubicBezTo>
                    <a:pt x="164" y="4"/>
                    <a:pt x="149" y="1"/>
                    <a:pt x="1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4" name="Google Shape;9791;p38">
              <a:extLst>
                <a:ext uri="{FF2B5EF4-FFF2-40B4-BE49-F238E27FC236}">
                  <a16:creationId xmlns:a16="http://schemas.microsoft.com/office/drawing/2014/main" id="{C5259269-0ED8-204F-7DB1-96DCDD17517C}"/>
                </a:ext>
              </a:extLst>
            </p:cNvPr>
            <p:cNvSpPr/>
            <p:nvPr/>
          </p:nvSpPr>
          <p:spPr>
            <a:xfrm>
              <a:off x="4858425" y="2128625"/>
              <a:ext cx="84025" cy="97300"/>
            </a:xfrm>
            <a:custGeom>
              <a:avLst/>
              <a:gdLst/>
              <a:ahLst/>
              <a:cxnLst/>
              <a:rect l="l" t="t" r="r" b="b"/>
              <a:pathLst>
                <a:path w="3361" h="3892" extrusionOk="0">
                  <a:moveTo>
                    <a:pt x="166" y="0"/>
                  </a:moveTo>
                  <a:cubicBezTo>
                    <a:pt x="71" y="0"/>
                    <a:pt x="0" y="115"/>
                    <a:pt x="80" y="205"/>
                  </a:cubicBezTo>
                  <a:cubicBezTo>
                    <a:pt x="1045" y="1300"/>
                    <a:pt x="2902" y="2098"/>
                    <a:pt x="3045" y="3741"/>
                  </a:cubicBezTo>
                  <a:cubicBezTo>
                    <a:pt x="3051" y="3840"/>
                    <a:pt x="3129" y="3891"/>
                    <a:pt x="3205" y="3891"/>
                  </a:cubicBezTo>
                  <a:cubicBezTo>
                    <a:pt x="3284" y="3891"/>
                    <a:pt x="3360" y="3837"/>
                    <a:pt x="3354" y="3729"/>
                  </a:cubicBezTo>
                  <a:cubicBezTo>
                    <a:pt x="3307" y="2098"/>
                    <a:pt x="1557" y="681"/>
                    <a:pt x="223" y="14"/>
                  </a:cubicBezTo>
                  <a:cubicBezTo>
                    <a:pt x="204" y="4"/>
                    <a:pt x="184" y="0"/>
                    <a:pt x="1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5" name="Google Shape;9792;p38">
              <a:extLst>
                <a:ext uri="{FF2B5EF4-FFF2-40B4-BE49-F238E27FC236}">
                  <a16:creationId xmlns:a16="http://schemas.microsoft.com/office/drawing/2014/main" id="{5654E77A-DBCA-D916-0C9B-7F7BD8ECB9E6}"/>
                </a:ext>
              </a:extLst>
            </p:cNvPr>
            <p:cNvSpPr/>
            <p:nvPr/>
          </p:nvSpPr>
          <p:spPr>
            <a:xfrm>
              <a:off x="4841725" y="2072500"/>
              <a:ext cx="101750" cy="111700"/>
            </a:xfrm>
            <a:custGeom>
              <a:avLst/>
              <a:gdLst/>
              <a:ahLst/>
              <a:cxnLst/>
              <a:rect l="l" t="t" r="r" b="b"/>
              <a:pathLst>
                <a:path w="4070" h="4468" extrusionOk="0">
                  <a:moveTo>
                    <a:pt x="101" y="0"/>
                  </a:moveTo>
                  <a:cubicBezTo>
                    <a:pt x="45" y="0"/>
                    <a:pt x="0" y="64"/>
                    <a:pt x="46" y="128"/>
                  </a:cubicBezTo>
                  <a:cubicBezTo>
                    <a:pt x="1105" y="1390"/>
                    <a:pt x="3487" y="2485"/>
                    <a:pt x="3665" y="4295"/>
                  </a:cubicBezTo>
                  <a:cubicBezTo>
                    <a:pt x="3677" y="4408"/>
                    <a:pt x="3781" y="4468"/>
                    <a:pt x="3880" y="4468"/>
                  </a:cubicBezTo>
                  <a:cubicBezTo>
                    <a:pt x="3978" y="4468"/>
                    <a:pt x="4070" y="4408"/>
                    <a:pt x="4058" y="4283"/>
                  </a:cubicBezTo>
                  <a:cubicBezTo>
                    <a:pt x="3856" y="2330"/>
                    <a:pt x="1534" y="1092"/>
                    <a:pt x="153" y="21"/>
                  </a:cubicBezTo>
                  <a:cubicBezTo>
                    <a:pt x="136" y="7"/>
                    <a:pt x="118" y="0"/>
                    <a:pt x="1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6" name="Google Shape;9793;p38">
              <a:extLst>
                <a:ext uri="{FF2B5EF4-FFF2-40B4-BE49-F238E27FC236}">
                  <a16:creationId xmlns:a16="http://schemas.microsoft.com/office/drawing/2014/main" id="{48F9B9D9-16DB-41F4-0FE3-75B7FE4554C9}"/>
                </a:ext>
              </a:extLst>
            </p:cNvPr>
            <p:cNvSpPr/>
            <p:nvPr/>
          </p:nvSpPr>
          <p:spPr>
            <a:xfrm>
              <a:off x="4879750" y="2056575"/>
              <a:ext cx="55475" cy="80600"/>
            </a:xfrm>
            <a:custGeom>
              <a:avLst/>
              <a:gdLst/>
              <a:ahLst/>
              <a:cxnLst/>
              <a:rect l="l" t="t" r="r" b="b"/>
              <a:pathLst>
                <a:path w="2219" h="3224" extrusionOk="0">
                  <a:moveTo>
                    <a:pt x="129" y="1"/>
                  </a:moveTo>
                  <a:cubicBezTo>
                    <a:pt x="49" y="1"/>
                    <a:pt x="1" y="112"/>
                    <a:pt x="61" y="181"/>
                  </a:cubicBezTo>
                  <a:cubicBezTo>
                    <a:pt x="823" y="1122"/>
                    <a:pt x="1680" y="1848"/>
                    <a:pt x="1906" y="3110"/>
                  </a:cubicBezTo>
                  <a:cubicBezTo>
                    <a:pt x="1911" y="3190"/>
                    <a:pt x="1961" y="3223"/>
                    <a:pt x="2019" y="3223"/>
                  </a:cubicBezTo>
                  <a:cubicBezTo>
                    <a:pt x="2110" y="3223"/>
                    <a:pt x="2218" y="3143"/>
                    <a:pt x="2204" y="3027"/>
                  </a:cubicBezTo>
                  <a:cubicBezTo>
                    <a:pt x="2025" y="1836"/>
                    <a:pt x="1216" y="634"/>
                    <a:pt x="180" y="15"/>
                  </a:cubicBezTo>
                  <a:cubicBezTo>
                    <a:pt x="162" y="5"/>
                    <a:pt x="145" y="1"/>
                    <a:pt x="1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7" name="Google Shape;9794;p38">
              <a:extLst>
                <a:ext uri="{FF2B5EF4-FFF2-40B4-BE49-F238E27FC236}">
                  <a16:creationId xmlns:a16="http://schemas.microsoft.com/office/drawing/2014/main" id="{8670C1C6-5632-1785-B837-A86C1D3B31CE}"/>
                </a:ext>
              </a:extLst>
            </p:cNvPr>
            <p:cNvSpPr/>
            <p:nvPr/>
          </p:nvSpPr>
          <p:spPr>
            <a:xfrm>
              <a:off x="4850250" y="1990175"/>
              <a:ext cx="82225" cy="107550"/>
            </a:xfrm>
            <a:custGeom>
              <a:avLst/>
              <a:gdLst/>
              <a:ahLst/>
              <a:cxnLst/>
              <a:rect l="l" t="t" r="r" b="b"/>
              <a:pathLst>
                <a:path w="3289" h="4302" extrusionOk="0">
                  <a:moveTo>
                    <a:pt x="120" y="1"/>
                  </a:moveTo>
                  <a:cubicBezTo>
                    <a:pt x="49" y="1"/>
                    <a:pt x="1" y="100"/>
                    <a:pt x="50" y="158"/>
                  </a:cubicBezTo>
                  <a:cubicBezTo>
                    <a:pt x="1050" y="1230"/>
                    <a:pt x="2848" y="2480"/>
                    <a:pt x="2860" y="4088"/>
                  </a:cubicBezTo>
                  <a:cubicBezTo>
                    <a:pt x="2860" y="4230"/>
                    <a:pt x="2967" y="4302"/>
                    <a:pt x="3074" y="4302"/>
                  </a:cubicBezTo>
                  <a:cubicBezTo>
                    <a:pt x="3181" y="4302"/>
                    <a:pt x="3288" y="4230"/>
                    <a:pt x="3288" y="4088"/>
                  </a:cubicBezTo>
                  <a:cubicBezTo>
                    <a:pt x="3288" y="2397"/>
                    <a:pt x="1526" y="790"/>
                    <a:pt x="169" y="16"/>
                  </a:cubicBezTo>
                  <a:cubicBezTo>
                    <a:pt x="152" y="5"/>
                    <a:pt x="136" y="1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8" name="Google Shape;9795;p38">
              <a:extLst>
                <a:ext uri="{FF2B5EF4-FFF2-40B4-BE49-F238E27FC236}">
                  <a16:creationId xmlns:a16="http://schemas.microsoft.com/office/drawing/2014/main" id="{521B5575-FA4C-8C77-32BF-CC3BC18A34A4}"/>
                </a:ext>
              </a:extLst>
            </p:cNvPr>
            <p:cNvSpPr/>
            <p:nvPr/>
          </p:nvSpPr>
          <p:spPr>
            <a:xfrm>
              <a:off x="4863900" y="1962875"/>
              <a:ext cx="50475" cy="60875"/>
            </a:xfrm>
            <a:custGeom>
              <a:avLst/>
              <a:gdLst/>
              <a:ahLst/>
              <a:cxnLst/>
              <a:rect l="l" t="t" r="r" b="b"/>
              <a:pathLst>
                <a:path w="2019" h="2435" extrusionOk="0">
                  <a:moveTo>
                    <a:pt x="91" y="0"/>
                  </a:moveTo>
                  <a:cubicBezTo>
                    <a:pt x="42" y="0"/>
                    <a:pt x="0" y="80"/>
                    <a:pt x="40" y="119"/>
                  </a:cubicBezTo>
                  <a:cubicBezTo>
                    <a:pt x="659" y="774"/>
                    <a:pt x="1540" y="1381"/>
                    <a:pt x="1730" y="2322"/>
                  </a:cubicBezTo>
                  <a:cubicBezTo>
                    <a:pt x="1745" y="2401"/>
                    <a:pt x="1799" y="2435"/>
                    <a:pt x="1855" y="2435"/>
                  </a:cubicBezTo>
                  <a:cubicBezTo>
                    <a:pt x="1934" y="2435"/>
                    <a:pt x="2018" y="2367"/>
                    <a:pt x="2004" y="2263"/>
                  </a:cubicBezTo>
                  <a:cubicBezTo>
                    <a:pt x="1790" y="1262"/>
                    <a:pt x="897" y="596"/>
                    <a:pt x="123" y="12"/>
                  </a:cubicBezTo>
                  <a:cubicBezTo>
                    <a:pt x="113" y="4"/>
                    <a:pt x="102" y="0"/>
                    <a:pt x="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19" name="Google Shape;9796;p38">
              <a:extLst>
                <a:ext uri="{FF2B5EF4-FFF2-40B4-BE49-F238E27FC236}">
                  <a16:creationId xmlns:a16="http://schemas.microsoft.com/office/drawing/2014/main" id="{CD8B7F5E-DF81-540B-7710-152CC234A616}"/>
                </a:ext>
              </a:extLst>
            </p:cNvPr>
            <p:cNvSpPr/>
            <p:nvPr/>
          </p:nvSpPr>
          <p:spPr>
            <a:xfrm>
              <a:off x="4711075" y="2709300"/>
              <a:ext cx="137750" cy="216225"/>
            </a:xfrm>
            <a:custGeom>
              <a:avLst/>
              <a:gdLst/>
              <a:ahLst/>
              <a:cxnLst/>
              <a:rect l="l" t="t" r="r" b="b"/>
              <a:pathLst>
                <a:path w="5510" h="8649" extrusionOk="0">
                  <a:moveTo>
                    <a:pt x="133" y="1"/>
                  </a:moveTo>
                  <a:cubicBezTo>
                    <a:pt x="52" y="1"/>
                    <a:pt x="0" y="100"/>
                    <a:pt x="69" y="159"/>
                  </a:cubicBezTo>
                  <a:cubicBezTo>
                    <a:pt x="1271" y="1564"/>
                    <a:pt x="2093" y="3100"/>
                    <a:pt x="2998" y="4671"/>
                  </a:cubicBezTo>
                  <a:cubicBezTo>
                    <a:pt x="3664" y="5814"/>
                    <a:pt x="5022" y="7041"/>
                    <a:pt x="4962" y="8446"/>
                  </a:cubicBezTo>
                  <a:cubicBezTo>
                    <a:pt x="4962" y="8583"/>
                    <a:pt x="5057" y="8648"/>
                    <a:pt x="5157" y="8648"/>
                  </a:cubicBezTo>
                  <a:cubicBezTo>
                    <a:pt x="5257" y="8648"/>
                    <a:pt x="5361" y="8583"/>
                    <a:pt x="5379" y="8458"/>
                  </a:cubicBezTo>
                  <a:cubicBezTo>
                    <a:pt x="5510" y="7017"/>
                    <a:pt x="4367" y="5755"/>
                    <a:pt x="3617" y="4624"/>
                  </a:cubicBezTo>
                  <a:cubicBezTo>
                    <a:pt x="2581" y="3016"/>
                    <a:pt x="1878" y="1064"/>
                    <a:pt x="188" y="16"/>
                  </a:cubicBezTo>
                  <a:cubicBezTo>
                    <a:pt x="169" y="6"/>
                    <a:pt x="150" y="1"/>
                    <a:pt x="1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0" name="Google Shape;9797;p38">
              <a:extLst>
                <a:ext uri="{FF2B5EF4-FFF2-40B4-BE49-F238E27FC236}">
                  <a16:creationId xmlns:a16="http://schemas.microsoft.com/office/drawing/2014/main" id="{FBA566AE-CEBC-076E-002A-E61AFEED96F7}"/>
                </a:ext>
              </a:extLst>
            </p:cNvPr>
            <p:cNvSpPr/>
            <p:nvPr/>
          </p:nvSpPr>
          <p:spPr>
            <a:xfrm>
              <a:off x="4744350" y="2711100"/>
              <a:ext cx="59700" cy="126875"/>
            </a:xfrm>
            <a:custGeom>
              <a:avLst/>
              <a:gdLst/>
              <a:ahLst/>
              <a:cxnLst/>
              <a:rect l="l" t="t" r="r" b="b"/>
              <a:pathLst>
                <a:path w="2388" h="5075" extrusionOk="0">
                  <a:moveTo>
                    <a:pt x="120" y="1"/>
                  </a:moveTo>
                  <a:cubicBezTo>
                    <a:pt x="59" y="1"/>
                    <a:pt x="1" y="47"/>
                    <a:pt x="24" y="123"/>
                  </a:cubicBezTo>
                  <a:cubicBezTo>
                    <a:pt x="619" y="1837"/>
                    <a:pt x="1738" y="3325"/>
                    <a:pt x="2321" y="5052"/>
                  </a:cubicBezTo>
                  <a:cubicBezTo>
                    <a:pt x="2332" y="5068"/>
                    <a:pt x="2348" y="5074"/>
                    <a:pt x="2361" y="5074"/>
                  </a:cubicBezTo>
                  <a:cubicBezTo>
                    <a:pt x="2376" y="5074"/>
                    <a:pt x="2388" y="5065"/>
                    <a:pt x="2381" y="5052"/>
                  </a:cubicBezTo>
                  <a:cubicBezTo>
                    <a:pt x="2107" y="3266"/>
                    <a:pt x="1309" y="1504"/>
                    <a:pt x="214" y="51"/>
                  </a:cubicBezTo>
                  <a:cubicBezTo>
                    <a:pt x="192" y="16"/>
                    <a:pt x="156" y="1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1" name="Google Shape;9798;p38">
              <a:extLst>
                <a:ext uri="{FF2B5EF4-FFF2-40B4-BE49-F238E27FC236}">
                  <a16:creationId xmlns:a16="http://schemas.microsoft.com/office/drawing/2014/main" id="{39311E4C-BB5B-0EC5-3490-404B409CA15E}"/>
                </a:ext>
              </a:extLst>
            </p:cNvPr>
            <p:cNvSpPr/>
            <p:nvPr/>
          </p:nvSpPr>
          <p:spPr>
            <a:xfrm>
              <a:off x="4740700" y="2664275"/>
              <a:ext cx="32525" cy="117250"/>
            </a:xfrm>
            <a:custGeom>
              <a:avLst/>
              <a:gdLst/>
              <a:ahLst/>
              <a:cxnLst/>
              <a:rect l="l" t="t" r="r" b="b"/>
              <a:pathLst>
                <a:path w="1301" h="4690" extrusionOk="0">
                  <a:moveTo>
                    <a:pt x="139" y="0"/>
                  </a:moveTo>
                  <a:cubicBezTo>
                    <a:pt x="70" y="0"/>
                    <a:pt x="0" y="42"/>
                    <a:pt x="15" y="114"/>
                  </a:cubicBezTo>
                  <a:cubicBezTo>
                    <a:pt x="193" y="1662"/>
                    <a:pt x="991" y="3079"/>
                    <a:pt x="1182" y="4627"/>
                  </a:cubicBezTo>
                  <a:cubicBezTo>
                    <a:pt x="1194" y="4665"/>
                    <a:pt x="1228" y="4690"/>
                    <a:pt x="1256" y="4690"/>
                  </a:cubicBezTo>
                  <a:cubicBezTo>
                    <a:pt x="1280" y="4690"/>
                    <a:pt x="1301" y="4671"/>
                    <a:pt x="1301" y="4627"/>
                  </a:cubicBezTo>
                  <a:cubicBezTo>
                    <a:pt x="1277" y="3127"/>
                    <a:pt x="979" y="1388"/>
                    <a:pt x="253" y="55"/>
                  </a:cubicBezTo>
                  <a:cubicBezTo>
                    <a:pt x="230" y="18"/>
                    <a:pt x="184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2" name="Google Shape;9799;p38">
              <a:extLst>
                <a:ext uri="{FF2B5EF4-FFF2-40B4-BE49-F238E27FC236}">
                  <a16:creationId xmlns:a16="http://schemas.microsoft.com/office/drawing/2014/main" id="{D515BAB6-CCC4-6E88-E089-F2F76E5E9DDF}"/>
                </a:ext>
              </a:extLst>
            </p:cNvPr>
            <p:cNvSpPr/>
            <p:nvPr/>
          </p:nvSpPr>
          <p:spPr>
            <a:xfrm>
              <a:off x="4798625" y="2748525"/>
              <a:ext cx="51400" cy="118350"/>
            </a:xfrm>
            <a:custGeom>
              <a:avLst/>
              <a:gdLst/>
              <a:ahLst/>
              <a:cxnLst/>
              <a:rect l="l" t="t" r="r" b="b"/>
              <a:pathLst>
                <a:path w="2056" h="4734" extrusionOk="0">
                  <a:moveTo>
                    <a:pt x="108" y="0"/>
                  </a:moveTo>
                  <a:cubicBezTo>
                    <a:pt x="50" y="0"/>
                    <a:pt x="1" y="44"/>
                    <a:pt x="31" y="114"/>
                  </a:cubicBezTo>
                  <a:cubicBezTo>
                    <a:pt x="639" y="1578"/>
                    <a:pt x="1746" y="2924"/>
                    <a:pt x="1746" y="4591"/>
                  </a:cubicBezTo>
                  <a:cubicBezTo>
                    <a:pt x="1746" y="4686"/>
                    <a:pt x="1820" y="4734"/>
                    <a:pt x="1895" y="4734"/>
                  </a:cubicBezTo>
                  <a:cubicBezTo>
                    <a:pt x="1969" y="4734"/>
                    <a:pt x="2044" y="4686"/>
                    <a:pt x="2044" y="4591"/>
                  </a:cubicBezTo>
                  <a:cubicBezTo>
                    <a:pt x="2055" y="2995"/>
                    <a:pt x="1115" y="1281"/>
                    <a:pt x="198" y="42"/>
                  </a:cubicBezTo>
                  <a:cubicBezTo>
                    <a:pt x="173" y="13"/>
                    <a:pt x="139" y="0"/>
                    <a:pt x="1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3" name="Google Shape;9800;p38">
              <a:extLst>
                <a:ext uri="{FF2B5EF4-FFF2-40B4-BE49-F238E27FC236}">
                  <a16:creationId xmlns:a16="http://schemas.microsoft.com/office/drawing/2014/main" id="{64F3AE29-1E3D-18FA-8A8C-FF23342E5360}"/>
                </a:ext>
              </a:extLst>
            </p:cNvPr>
            <p:cNvSpPr/>
            <p:nvPr/>
          </p:nvSpPr>
          <p:spPr>
            <a:xfrm>
              <a:off x="4789800" y="2656075"/>
              <a:ext cx="80525" cy="187075"/>
            </a:xfrm>
            <a:custGeom>
              <a:avLst/>
              <a:gdLst/>
              <a:ahLst/>
              <a:cxnLst/>
              <a:rect l="l" t="t" r="r" b="b"/>
              <a:pathLst>
                <a:path w="3221" h="7483" extrusionOk="0">
                  <a:moveTo>
                    <a:pt x="98" y="0"/>
                  </a:moveTo>
                  <a:cubicBezTo>
                    <a:pt x="47" y="0"/>
                    <a:pt x="0" y="67"/>
                    <a:pt x="27" y="121"/>
                  </a:cubicBezTo>
                  <a:cubicBezTo>
                    <a:pt x="1265" y="2490"/>
                    <a:pt x="2599" y="4753"/>
                    <a:pt x="3051" y="7431"/>
                  </a:cubicBezTo>
                  <a:cubicBezTo>
                    <a:pt x="3056" y="7466"/>
                    <a:pt x="3088" y="7482"/>
                    <a:pt x="3122" y="7482"/>
                  </a:cubicBezTo>
                  <a:cubicBezTo>
                    <a:pt x="3169" y="7482"/>
                    <a:pt x="3220" y="7451"/>
                    <a:pt x="3206" y="7396"/>
                  </a:cubicBezTo>
                  <a:cubicBezTo>
                    <a:pt x="2885" y="4788"/>
                    <a:pt x="1825" y="2074"/>
                    <a:pt x="146" y="26"/>
                  </a:cubicBezTo>
                  <a:cubicBezTo>
                    <a:pt x="131" y="8"/>
                    <a:pt x="114" y="0"/>
                    <a:pt x="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4" name="Google Shape;9801;p38">
              <a:extLst>
                <a:ext uri="{FF2B5EF4-FFF2-40B4-BE49-F238E27FC236}">
                  <a16:creationId xmlns:a16="http://schemas.microsoft.com/office/drawing/2014/main" id="{2538FA51-363E-543A-4C6A-A894CC41182B}"/>
                </a:ext>
              </a:extLst>
            </p:cNvPr>
            <p:cNvSpPr/>
            <p:nvPr/>
          </p:nvSpPr>
          <p:spPr>
            <a:xfrm>
              <a:off x="4810100" y="2704525"/>
              <a:ext cx="73400" cy="126175"/>
            </a:xfrm>
            <a:custGeom>
              <a:avLst/>
              <a:gdLst/>
              <a:ahLst/>
              <a:cxnLst/>
              <a:rect l="l" t="t" r="r" b="b"/>
              <a:pathLst>
                <a:path w="2936" h="5047" extrusionOk="0">
                  <a:moveTo>
                    <a:pt x="92" y="0"/>
                  </a:moveTo>
                  <a:cubicBezTo>
                    <a:pt x="38" y="0"/>
                    <a:pt x="0" y="87"/>
                    <a:pt x="49" y="136"/>
                  </a:cubicBezTo>
                  <a:cubicBezTo>
                    <a:pt x="1263" y="1457"/>
                    <a:pt x="2561" y="3088"/>
                    <a:pt x="2739" y="4958"/>
                  </a:cubicBezTo>
                  <a:cubicBezTo>
                    <a:pt x="2745" y="5017"/>
                    <a:pt x="2796" y="5047"/>
                    <a:pt x="2844" y="5047"/>
                  </a:cubicBezTo>
                  <a:cubicBezTo>
                    <a:pt x="2891" y="5047"/>
                    <a:pt x="2936" y="5017"/>
                    <a:pt x="2930" y="4958"/>
                  </a:cubicBezTo>
                  <a:cubicBezTo>
                    <a:pt x="2799" y="3112"/>
                    <a:pt x="1596" y="1124"/>
                    <a:pt x="132" y="17"/>
                  </a:cubicBezTo>
                  <a:cubicBezTo>
                    <a:pt x="118" y="5"/>
                    <a:pt x="105" y="0"/>
                    <a:pt x="9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5" name="Google Shape;9802;p38">
              <a:extLst>
                <a:ext uri="{FF2B5EF4-FFF2-40B4-BE49-F238E27FC236}">
                  <a16:creationId xmlns:a16="http://schemas.microsoft.com/office/drawing/2014/main" id="{EC8BFF67-AD77-DE03-FB22-2A75F0B7C918}"/>
                </a:ext>
              </a:extLst>
            </p:cNvPr>
            <p:cNvSpPr/>
            <p:nvPr/>
          </p:nvSpPr>
          <p:spPr>
            <a:xfrm>
              <a:off x="4690175" y="2883575"/>
              <a:ext cx="113425" cy="225600"/>
            </a:xfrm>
            <a:custGeom>
              <a:avLst/>
              <a:gdLst/>
              <a:ahLst/>
              <a:cxnLst/>
              <a:rect l="l" t="t" r="r" b="b"/>
              <a:pathLst>
                <a:path w="4537" h="9024" extrusionOk="0">
                  <a:moveTo>
                    <a:pt x="93" y="0"/>
                  </a:moveTo>
                  <a:cubicBezTo>
                    <a:pt x="44" y="0"/>
                    <a:pt x="0" y="55"/>
                    <a:pt x="36" y="117"/>
                  </a:cubicBezTo>
                  <a:cubicBezTo>
                    <a:pt x="1905" y="2713"/>
                    <a:pt x="3953" y="5570"/>
                    <a:pt x="4238" y="8880"/>
                  </a:cubicBezTo>
                  <a:cubicBezTo>
                    <a:pt x="4244" y="8976"/>
                    <a:pt x="4319" y="9023"/>
                    <a:pt x="4392" y="9023"/>
                  </a:cubicBezTo>
                  <a:cubicBezTo>
                    <a:pt x="4465" y="9023"/>
                    <a:pt x="4536" y="8976"/>
                    <a:pt x="4536" y="8880"/>
                  </a:cubicBezTo>
                  <a:cubicBezTo>
                    <a:pt x="4441" y="5380"/>
                    <a:pt x="2488" y="2475"/>
                    <a:pt x="143" y="22"/>
                  </a:cubicBezTo>
                  <a:cubicBezTo>
                    <a:pt x="127" y="7"/>
                    <a:pt x="110" y="0"/>
                    <a:pt x="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6" name="Google Shape;9803;p38">
              <a:extLst>
                <a:ext uri="{FF2B5EF4-FFF2-40B4-BE49-F238E27FC236}">
                  <a16:creationId xmlns:a16="http://schemas.microsoft.com/office/drawing/2014/main" id="{8D27A98D-7F17-D63C-BFD8-BD744AF86DD0}"/>
                </a:ext>
              </a:extLst>
            </p:cNvPr>
            <p:cNvSpPr/>
            <p:nvPr/>
          </p:nvSpPr>
          <p:spPr>
            <a:xfrm>
              <a:off x="4744850" y="3102575"/>
              <a:ext cx="34325" cy="119125"/>
            </a:xfrm>
            <a:custGeom>
              <a:avLst/>
              <a:gdLst/>
              <a:ahLst/>
              <a:cxnLst/>
              <a:rect l="l" t="t" r="r" b="b"/>
              <a:pathLst>
                <a:path w="1373" h="4765" extrusionOk="0">
                  <a:moveTo>
                    <a:pt x="130" y="0"/>
                  </a:moveTo>
                  <a:cubicBezTo>
                    <a:pt x="64" y="0"/>
                    <a:pt x="0" y="60"/>
                    <a:pt x="15" y="144"/>
                  </a:cubicBezTo>
                  <a:cubicBezTo>
                    <a:pt x="408" y="1692"/>
                    <a:pt x="1016" y="3121"/>
                    <a:pt x="1242" y="4716"/>
                  </a:cubicBezTo>
                  <a:cubicBezTo>
                    <a:pt x="1242" y="4749"/>
                    <a:pt x="1269" y="4764"/>
                    <a:pt x="1299" y="4764"/>
                  </a:cubicBezTo>
                  <a:cubicBezTo>
                    <a:pt x="1334" y="4764"/>
                    <a:pt x="1373" y="4743"/>
                    <a:pt x="1373" y="4704"/>
                  </a:cubicBezTo>
                  <a:cubicBezTo>
                    <a:pt x="1278" y="3145"/>
                    <a:pt x="1016" y="1430"/>
                    <a:pt x="230" y="61"/>
                  </a:cubicBezTo>
                  <a:cubicBezTo>
                    <a:pt x="204" y="18"/>
                    <a:pt x="167" y="0"/>
                    <a:pt x="13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7" name="Google Shape;9804;p38">
              <a:extLst>
                <a:ext uri="{FF2B5EF4-FFF2-40B4-BE49-F238E27FC236}">
                  <a16:creationId xmlns:a16="http://schemas.microsoft.com/office/drawing/2014/main" id="{D10BA358-5E7B-6148-E2F5-822CFA80AFF5}"/>
                </a:ext>
              </a:extLst>
            </p:cNvPr>
            <p:cNvSpPr/>
            <p:nvPr/>
          </p:nvSpPr>
          <p:spPr>
            <a:xfrm>
              <a:off x="4764150" y="3218150"/>
              <a:ext cx="14725" cy="73675"/>
            </a:xfrm>
            <a:custGeom>
              <a:avLst/>
              <a:gdLst/>
              <a:ahLst/>
              <a:cxnLst/>
              <a:rect l="l" t="t" r="r" b="b"/>
              <a:pathLst>
                <a:path w="589" h="2947" extrusionOk="0">
                  <a:moveTo>
                    <a:pt x="375" y="1"/>
                  </a:moveTo>
                  <a:cubicBezTo>
                    <a:pt x="336" y="1"/>
                    <a:pt x="297" y="28"/>
                    <a:pt x="291" y="81"/>
                  </a:cubicBezTo>
                  <a:cubicBezTo>
                    <a:pt x="208" y="986"/>
                    <a:pt x="303" y="1891"/>
                    <a:pt x="29" y="2772"/>
                  </a:cubicBezTo>
                  <a:cubicBezTo>
                    <a:pt x="1" y="2879"/>
                    <a:pt x="83" y="2947"/>
                    <a:pt x="163" y="2947"/>
                  </a:cubicBezTo>
                  <a:cubicBezTo>
                    <a:pt x="218" y="2947"/>
                    <a:pt x="272" y="2916"/>
                    <a:pt x="291" y="2843"/>
                  </a:cubicBezTo>
                  <a:cubicBezTo>
                    <a:pt x="589" y="1951"/>
                    <a:pt x="565" y="998"/>
                    <a:pt x="458" y="81"/>
                  </a:cubicBezTo>
                  <a:cubicBezTo>
                    <a:pt x="452" y="28"/>
                    <a:pt x="413" y="1"/>
                    <a:pt x="3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8" name="Google Shape;9805;p38">
              <a:extLst>
                <a:ext uri="{FF2B5EF4-FFF2-40B4-BE49-F238E27FC236}">
                  <a16:creationId xmlns:a16="http://schemas.microsoft.com/office/drawing/2014/main" id="{AABEA6F1-76B5-B167-439C-18A95ED0BC98}"/>
                </a:ext>
              </a:extLst>
            </p:cNvPr>
            <p:cNvSpPr/>
            <p:nvPr/>
          </p:nvSpPr>
          <p:spPr>
            <a:xfrm>
              <a:off x="4760500" y="3223750"/>
              <a:ext cx="37125" cy="79400"/>
            </a:xfrm>
            <a:custGeom>
              <a:avLst/>
              <a:gdLst/>
              <a:ahLst/>
              <a:cxnLst/>
              <a:rect l="l" t="t" r="r" b="b"/>
              <a:pathLst>
                <a:path w="1485" h="3176" extrusionOk="0">
                  <a:moveTo>
                    <a:pt x="966" y="0"/>
                  </a:moveTo>
                  <a:cubicBezTo>
                    <a:pt x="905" y="0"/>
                    <a:pt x="848" y="36"/>
                    <a:pt x="830" y="107"/>
                  </a:cubicBezTo>
                  <a:cubicBezTo>
                    <a:pt x="485" y="1012"/>
                    <a:pt x="652" y="1965"/>
                    <a:pt x="116" y="2846"/>
                  </a:cubicBezTo>
                  <a:cubicBezTo>
                    <a:pt x="0" y="3019"/>
                    <a:pt x="148" y="3175"/>
                    <a:pt x="309" y="3175"/>
                  </a:cubicBezTo>
                  <a:cubicBezTo>
                    <a:pt x="380" y="3175"/>
                    <a:pt x="454" y="3145"/>
                    <a:pt x="509" y="3072"/>
                  </a:cubicBezTo>
                  <a:cubicBezTo>
                    <a:pt x="1104" y="2286"/>
                    <a:pt x="1485" y="1072"/>
                    <a:pt x="1128" y="107"/>
                  </a:cubicBezTo>
                  <a:cubicBezTo>
                    <a:pt x="1092" y="36"/>
                    <a:pt x="1027" y="0"/>
                    <a:pt x="9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29" name="Google Shape;9806;p38">
              <a:extLst>
                <a:ext uri="{FF2B5EF4-FFF2-40B4-BE49-F238E27FC236}">
                  <a16:creationId xmlns:a16="http://schemas.microsoft.com/office/drawing/2014/main" id="{24BF810C-4A58-8557-B5C4-CC1E58BC48F8}"/>
                </a:ext>
              </a:extLst>
            </p:cNvPr>
            <p:cNvSpPr/>
            <p:nvPr/>
          </p:nvSpPr>
          <p:spPr>
            <a:xfrm>
              <a:off x="4770975" y="3213025"/>
              <a:ext cx="31125" cy="88500"/>
            </a:xfrm>
            <a:custGeom>
              <a:avLst/>
              <a:gdLst/>
              <a:ahLst/>
              <a:cxnLst/>
              <a:rect l="l" t="t" r="r" b="b"/>
              <a:pathLst>
                <a:path w="1245" h="3540" extrusionOk="0">
                  <a:moveTo>
                    <a:pt x="776" y="0"/>
                  </a:moveTo>
                  <a:cubicBezTo>
                    <a:pt x="721" y="0"/>
                    <a:pt x="667" y="36"/>
                    <a:pt x="649" y="108"/>
                  </a:cubicBezTo>
                  <a:cubicBezTo>
                    <a:pt x="328" y="1155"/>
                    <a:pt x="566" y="2275"/>
                    <a:pt x="66" y="3322"/>
                  </a:cubicBezTo>
                  <a:cubicBezTo>
                    <a:pt x="1" y="3437"/>
                    <a:pt x="92" y="3540"/>
                    <a:pt x="190" y="3540"/>
                  </a:cubicBezTo>
                  <a:cubicBezTo>
                    <a:pt x="235" y="3540"/>
                    <a:pt x="282" y="3518"/>
                    <a:pt x="316" y="3465"/>
                  </a:cubicBezTo>
                  <a:cubicBezTo>
                    <a:pt x="923" y="2548"/>
                    <a:pt x="1245" y="1179"/>
                    <a:pt x="911" y="108"/>
                  </a:cubicBezTo>
                  <a:cubicBezTo>
                    <a:pt x="887" y="36"/>
                    <a:pt x="831" y="0"/>
                    <a:pt x="7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0" name="Google Shape;9807;p38">
              <a:extLst>
                <a:ext uri="{FF2B5EF4-FFF2-40B4-BE49-F238E27FC236}">
                  <a16:creationId xmlns:a16="http://schemas.microsoft.com/office/drawing/2014/main" id="{22C466AA-1B8C-04D1-101F-01E301EE3732}"/>
                </a:ext>
              </a:extLst>
            </p:cNvPr>
            <p:cNvSpPr/>
            <p:nvPr/>
          </p:nvSpPr>
          <p:spPr>
            <a:xfrm>
              <a:off x="4770650" y="3160050"/>
              <a:ext cx="46925" cy="150675"/>
            </a:xfrm>
            <a:custGeom>
              <a:avLst/>
              <a:gdLst/>
              <a:ahLst/>
              <a:cxnLst/>
              <a:rect l="l" t="t" r="r" b="b"/>
              <a:pathLst>
                <a:path w="1877" h="6027" extrusionOk="0">
                  <a:moveTo>
                    <a:pt x="1517" y="0"/>
                  </a:moveTo>
                  <a:cubicBezTo>
                    <a:pt x="1472" y="0"/>
                    <a:pt x="1428" y="26"/>
                    <a:pt x="1412" y="84"/>
                  </a:cubicBezTo>
                  <a:cubicBezTo>
                    <a:pt x="1031" y="2036"/>
                    <a:pt x="1031" y="3989"/>
                    <a:pt x="67" y="5810"/>
                  </a:cubicBezTo>
                  <a:cubicBezTo>
                    <a:pt x="0" y="5927"/>
                    <a:pt x="103" y="6026"/>
                    <a:pt x="207" y="6026"/>
                  </a:cubicBezTo>
                  <a:cubicBezTo>
                    <a:pt x="252" y="6026"/>
                    <a:pt x="297" y="6008"/>
                    <a:pt x="329" y="5965"/>
                  </a:cubicBezTo>
                  <a:cubicBezTo>
                    <a:pt x="1508" y="4251"/>
                    <a:pt x="1877" y="2167"/>
                    <a:pt x="1639" y="107"/>
                  </a:cubicBezTo>
                  <a:cubicBezTo>
                    <a:pt x="1632" y="41"/>
                    <a:pt x="1573" y="0"/>
                    <a:pt x="151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1" name="Google Shape;9808;p38">
              <a:extLst>
                <a:ext uri="{FF2B5EF4-FFF2-40B4-BE49-F238E27FC236}">
                  <a16:creationId xmlns:a16="http://schemas.microsoft.com/office/drawing/2014/main" id="{56D1C4A6-A353-EC9A-471E-94634C7F5DF2}"/>
                </a:ext>
              </a:extLst>
            </p:cNvPr>
            <p:cNvSpPr/>
            <p:nvPr/>
          </p:nvSpPr>
          <p:spPr>
            <a:xfrm>
              <a:off x="4787975" y="3136300"/>
              <a:ext cx="39425" cy="135600"/>
            </a:xfrm>
            <a:custGeom>
              <a:avLst/>
              <a:gdLst/>
              <a:ahLst/>
              <a:cxnLst/>
              <a:rect l="l" t="t" r="r" b="b"/>
              <a:pathLst>
                <a:path w="1577" h="5424" extrusionOk="0">
                  <a:moveTo>
                    <a:pt x="1148" y="1"/>
                  </a:moveTo>
                  <a:cubicBezTo>
                    <a:pt x="1103" y="1"/>
                    <a:pt x="1059" y="27"/>
                    <a:pt x="1053" y="81"/>
                  </a:cubicBezTo>
                  <a:cubicBezTo>
                    <a:pt x="696" y="1831"/>
                    <a:pt x="743" y="3653"/>
                    <a:pt x="41" y="5332"/>
                  </a:cubicBezTo>
                  <a:cubicBezTo>
                    <a:pt x="0" y="5380"/>
                    <a:pt x="53" y="5423"/>
                    <a:pt x="107" y="5423"/>
                  </a:cubicBezTo>
                  <a:cubicBezTo>
                    <a:pt x="132" y="5423"/>
                    <a:pt x="156" y="5414"/>
                    <a:pt x="172" y="5391"/>
                  </a:cubicBezTo>
                  <a:cubicBezTo>
                    <a:pt x="1005" y="3820"/>
                    <a:pt x="1577" y="1867"/>
                    <a:pt x="1243" y="81"/>
                  </a:cubicBezTo>
                  <a:cubicBezTo>
                    <a:pt x="1237" y="27"/>
                    <a:pt x="1193" y="1"/>
                    <a:pt x="11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2" name="Google Shape;9809;p38">
              <a:extLst>
                <a:ext uri="{FF2B5EF4-FFF2-40B4-BE49-F238E27FC236}">
                  <a16:creationId xmlns:a16="http://schemas.microsoft.com/office/drawing/2014/main" id="{D442DC9D-3C9C-0FC1-B57E-9BD57903F184}"/>
                </a:ext>
              </a:extLst>
            </p:cNvPr>
            <p:cNvSpPr/>
            <p:nvPr/>
          </p:nvSpPr>
          <p:spPr>
            <a:xfrm>
              <a:off x="4792450" y="3097600"/>
              <a:ext cx="29600" cy="132500"/>
            </a:xfrm>
            <a:custGeom>
              <a:avLst/>
              <a:gdLst/>
              <a:ahLst/>
              <a:cxnLst/>
              <a:rect l="l" t="t" r="r" b="b"/>
              <a:pathLst>
                <a:path w="1184" h="5300" extrusionOk="0">
                  <a:moveTo>
                    <a:pt x="659" y="1"/>
                  </a:moveTo>
                  <a:cubicBezTo>
                    <a:pt x="615" y="1"/>
                    <a:pt x="570" y="28"/>
                    <a:pt x="564" y="81"/>
                  </a:cubicBezTo>
                  <a:cubicBezTo>
                    <a:pt x="290" y="1772"/>
                    <a:pt x="719" y="3546"/>
                    <a:pt x="40" y="5177"/>
                  </a:cubicBezTo>
                  <a:cubicBezTo>
                    <a:pt x="0" y="5249"/>
                    <a:pt x="73" y="5300"/>
                    <a:pt x="144" y="5300"/>
                  </a:cubicBezTo>
                  <a:cubicBezTo>
                    <a:pt x="178" y="5300"/>
                    <a:pt x="211" y="5288"/>
                    <a:pt x="231" y="5260"/>
                  </a:cubicBezTo>
                  <a:cubicBezTo>
                    <a:pt x="1183" y="3736"/>
                    <a:pt x="1052" y="1760"/>
                    <a:pt x="755" y="81"/>
                  </a:cubicBezTo>
                  <a:cubicBezTo>
                    <a:pt x="749" y="28"/>
                    <a:pt x="704" y="1"/>
                    <a:pt x="65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3" name="Google Shape;9810;p38">
              <a:extLst>
                <a:ext uri="{FF2B5EF4-FFF2-40B4-BE49-F238E27FC236}">
                  <a16:creationId xmlns:a16="http://schemas.microsoft.com/office/drawing/2014/main" id="{1E390B1F-3E72-0C38-ED76-ADF9E057223F}"/>
                </a:ext>
              </a:extLst>
            </p:cNvPr>
            <p:cNvSpPr/>
            <p:nvPr/>
          </p:nvSpPr>
          <p:spPr>
            <a:xfrm>
              <a:off x="4803575" y="3055150"/>
              <a:ext cx="20250" cy="139550"/>
            </a:xfrm>
            <a:custGeom>
              <a:avLst/>
              <a:gdLst/>
              <a:ahLst/>
              <a:cxnLst/>
              <a:rect l="l" t="t" r="r" b="b"/>
              <a:pathLst>
                <a:path w="810" h="5582" extrusionOk="0">
                  <a:moveTo>
                    <a:pt x="215" y="0"/>
                  </a:moveTo>
                  <a:cubicBezTo>
                    <a:pt x="167" y="0"/>
                    <a:pt x="119" y="38"/>
                    <a:pt x="119" y="100"/>
                  </a:cubicBezTo>
                  <a:cubicBezTo>
                    <a:pt x="0" y="1886"/>
                    <a:pt x="95" y="3696"/>
                    <a:pt x="36" y="5494"/>
                  </a:cubicBezTo>
                  <a:cubicBezTo>
                    <a:pt x="36" y="5552"/>
                    <a:pt x="78" y="5582"/>
                    <a:pt x="123" y="5582"/>
                  </a:cubicBezTo>
                  <a:cubicBezTo>
                    <a:pt x="170" y="5582"/>
                    <a:pt x="220" y="5549"/>
                    <a:pt x="226" y="5482"/>
                  </a:cubicBezTo>
                  <a:cubicBezTo>
                    <a:pt x="464" y="3708"/>
                    <a:pt x="810" y="1803"/>
                    <a:pt x="298" y="65"/>
                  </a:cubicBezTo>
                  <a:cubicBezTo>
                    <a:pt x="283" y="20"/>
                    <a:pt x="249" y="0"/>
                    <a:pt x="2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4" name="Google Shape;9811;p38">
              <a:extLst>
                <a:ext uri="{FF2B5EF4-FFF2-40B4-BE49-F238E27FC236}">
                  <a16:creationId xmlns:a16="http://schemas.microsoft.com/office/drawing/2014/main" id="{4FAC0677-5E58-5464-523E-7FC898E791D1}"/>
                </a:ext>
              </a:extLst>
            </p:cNvPr>
            <p:cNvSpPr/>
            <p:nvPr/>
          </p:nvSpPr>
          <p:spPr>
            <a:xfrm>
              <a:off x="4802500" y="3047050"/>
              <a:ext cx="41050" cy="143700"/>
            </a:xfrm>
            <a:custGeom>
              <a:avLst/>
              <a:gdLst/>
              <a:ahLst/>
              <a:cxnLst/>
              <a:rect l="l" t="t" r="r" b="b"/>
              <a:pathLst>
                <a:path w="1642" h="5748" extrusionOk="0">
                  <a:moveTo>
                    <a:pt x="1571" y="1"/>
                  </a:moveTo>
                  <a:cubicBezTo>
                    <a:pt x="1552" y="1"/>
                    <a:pt x="1536" y="10"/>
                    <a:pt x="1531" y="32"/>
                  </a:cubicBezTo>
                  <a:cubicBezTo>
                    <a:pt x="1019" y="1913"/>
                    <a:pt x="650" y="3818"/>
                    <a:pt x="7" y="5639"/>
                  </a:cubicBezTo>
                  <a:cubicBezTo>
                    <a:pt x="0" y="5704"/>
                    <a:pt x="59" y="5747"/>
                    <a:pt x="111" y="5747"/>
                  </a:cubicBezTo>
                  <a:cubicBezTo>
                    <a:pt x="145" y="5747"/>
                    <a:pt x="177" y="5729"/>
                    <a:pt x="186" y="5687"/>
                  </a:cubicBezTo>
                  <a:cubicBezTo>
                    <a:pt x="865" y="3877"/>
                    <a:pt x="1365" y="1984"/>
                    <a:pt x="1627" y="67"/>
                  </a:cubicBezTo>
                  <a:cubicBezTo>
                    <a:pt x="1642" y="29"/>
                    <a:pt x="1604" y="1"/>
                    <a:pt x="15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5" name="Google Shape;9812;p38">
              <a:extLst>
                <a:ext uri="{FF2B5EF4-FFF2-40B4-BE49-F238E27FC236}">
                  <a16:creationId xmlns:a16="http://schemas.microsoft.com/office/drawing/2014/main" id="{CF8C0E5D-5D05-76FF-DAF3-6BE8341F0B06}"/>
                </a:ext>
              </a:extLst>
            </p:cNvPr>
            <p:cNvSpPr/>
            <p:nvPr/>
          </p:nvSpPr>
          <p:spPr>
            <a:xfrm>
              <a:off x="4828100" y="2979300"/>
              <a:ext cx="28475" cy="148975"/>
            </a:xfrm>
            <a:custGeom>
              <a:avLst/>
              <a:gdLst/>
              <a:ahLst/>
              <a:cxnLst/>
              <a:rect l="l" t="t" r="r" b="b"/>
              <a:pathLst>
                <a:path w="1139" h="5959" extrusionOk="0">
                  <a:moveTo>
                    <a:pt x="781" y="0"/>
                  </a:moveTo>
                  <a:cubicBezTo>
                    <a:pt x="737" y="0"/>
                    <a:pt x="692" y="21"/>
                    <a:pt x="686" y="63"/>
                  </a:cubicBezTo>
                  <a:cubicBezTo>
                    <a:pt x="388" y="1980"/>
                    <a:pt x="329" y="3920"/>
                    <a:pt x="7" y="5825"/>
                  </a:cubicBezTo>
                  <a:cubicBezTo>
                    <a:pt x="0" y="5905"/>
                    <a:pt x="68" y="5958"/>
                    <a:pt x="130" y="5958"/>
                  </a:cubicBezTo>
                  <a:cubicBezTo>
                    <a:pt x="170" y="5958"/>
                    <a:pt x="208" y="5936"/>
                    <a:pt x="222" y="5885"/>
                  </a:cubicBezTo>
                  <a:cubicBezTo>
                    <a:pt x="757" y="3992"/>
                    <a:pt x="1138" y="2027"/>
                    <a:pt x="876" y="63"/>
                  </a:cubicBezTo>
                  <a:cubicBezTo>
                    <a:pt x="870" y="21"/>
                    <a:pt x="826" y="0"/>
                    <a:pt x="78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6" name="Google Shape;9813;p38">
              <a:extLst>
                <a:ext uri="{FF2B5EF4-FFF2-40B4-BE49-F238E27FC236}">
                  <a16:creationId xmlns:a16="http://schemas.microsoft.com/office/drawing/2014/main" id="{8987CB86-04FE-EEB9-6ADE-F10BD6F0BE57}"/>
                </a:ext>
              </a:extLst>
            </p:cNvPr>
            <p:cNvSpPr/>
            <p:nvPr/>
          </p:nvSpPr>
          <p:spPr>
            <a:xfrm>
              <a:off x="4827375" y="2942900"/>
              <a:ext cx="28875" cy="172525"/>
            </a:xfrm>
            <a:custGeom>
              <a:avLst/>
              <a:gdLst/>
              <a:ahLst/>
              <a:cxnLst/>
              <a:rect l="l" t="t" r="r" b="b"/>
              <a:pathLst>
                <a:path w="1155" h="6901" extrusionOk="0">
                  <a:moveTo>
                    <a:pt x="721" y="1"/>
                  </a:moveTo>
                  <a:cubicBezTo>
                    <a:pt x="681" y="1"/>
                    <a:pt x="643" y="22"/>
                    <a:pt x="620" y="78"/>
                  </a:cubicBezTo>
                  <a:cubicBezTo>
                    <a:pt x="251" y="935"/>
                    <a:pt x="382" y="2114"/>
                    <a:pt x="322" y="3019"/>
                  </a:cubicBezTo>
                  <a:cubicBezTo>
                    <a:pt x="310" y="3305"/>
                    <a:pt x="274" y="6662"/>
                    <a:pt x="120" y="6698"/>
                  </a:cubicBezTo>
                  <a:cubicBezTo>
                    <a:pt x="1" y="6734"/>
                    <a:pt x="36" y="6888"/>
                    <a:pt x="143" y="6900"/>
                  </a:cubicBezTo>
                  <a:cubicBezTo>
                    <a:pt x="146" y="6900"/>
                    <a:pt x="148" y="6900"/>
                    <a:pt x="150" y="6900"/>
                  </a:cubicBezTo>
                  <a:cubicBezTo>
                    <a:pt x="931" y="6900"/>
                    <a:pt x="1155" y="814"/>
                    <a:pt x="870" y="102"/>
                  </a:cubicBezTo>
                  <a:cubicBezTo>
                    <a:pt x="848" y="51"/>
                    <a:pt x="783" y="1"/>
                    <a:pt x="72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7" name="Google Shape;9814;p38">
              <a:extLst>
                <a:ext uri="{FF2B5EF4-FFF2-40B4-BE49-F238E27FC236}">
                  <a16:creationId xmlns:a16="http://schemas.microsoft.com/office/drawing/2014/main" id="{E38C57BB-BC6E-3926-D857-7AD9DB22A621}"/>
                </a:ext>
              </a:extLst>
            </p:cNvPr>
            <p:cNvSpPr/>
            <p:nvPr/>
          </p:nvSpPr>
          <p:spPr>
            <a:xfrm>
              <a:off x="4819650" y="3052375"/>
              <a:ext cx="4475" cy="20025"/>
            </a:xfrm>
            <a:custGeom>
              <a:avLst/>
              <a:gdLst/>
              <a:ahLst/>
              <a:cxnLst/>
              <a:rect l="l" t="t" r="r" b="b"/>
              <a:pathLst>
                <a:path w="179" h="801" extrusionOk="0">
                  <a:moveTo>
                    <a:pt x="95" y="0"/>
                  </a:moveTo>
                  <a:cubicBezTo>
                    <a:pt x="71" y="0"/>
                    <a:pt x="48" y="15"/>
                    <a:pt x="48" y="45"/>
                  </a:cubicBezTo>
                  <a:cubicBezTo>
                    <a:pt x="24" y="271"/>
                    <a:pt x="24" y="485"/>
                    <a:pt x="12" y="712"/>
                  </a:cubicBezTo>
                  <a:cubicBezTo>
                    <a:pt x="0" y="771"/>
                    <a:pt x="42" y="801"/>
                    <a:pt x="86" y="801"/>
                  </a:cubicBezTo>
                  <a:cubicBezTo>
                    <a:pt x="131" y="801"/>
                    <a:pt x="179" y="771"/>
                    <a:pt x="179" y="712"/>
                  </a:cubicBezTo>
                  <a:cubicBezTo>
                    <a:pt x="167" y="485"/>
                    <a:pt x="167" y="271"/>
                    <a:pt x="143" y="45"/>
                  </a:cubicBezTo>
                  <a:cubicBezTo>
                    <a:pt x="143" y="15"/>
                    <a:pt x="119" y="0"/>
                    <a:pt x="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8" name="Google Shape;9815;p38">
              <a:extLst>
                <a:ext uri="{FF2B5EF4-FFF2-40B4-BE49-F238E27FC236}">
                  <a16:creationId xmlns:a16="http://schemas.microsoft.com/office/drawing/2014/main" id="{6EECAEA3-FD7E-2F07-A422-31D084724023}"/>
                </a:ext>
              </a:extLst>
            </p:cNvPr>
            <p:cNvSpPr/>
            <p:nvPr/>
          </p:nvSpPr>
          <p:spPr>
            <a:xfrm>
              <a:off x="4737850" y="3042325"/>
              <a:ext cx="75825" cy="133950"/>
            </a:xfrm>
            <a:custGeom>
              <a:avLst/>
              <a:gdLst/>
              <a:ahLst/>
              <a:cxnLst/>
              <a:rect l="l" t="t" r="r" b="b"/>
              <a:pathLst>
                <a:path w="3033" h="5358" extrusionOk="0">
                  <a:moveTo>
                    <a:pt x="108" y="0"/>
                  </a:moveTo>
                  <a:cubicBezTo>
                    <a:pt x="53" y="0"/>
                    <a:pt x="1" y="63"/>
                    <a:pt x="34" y="137"/>
                  </a:cubicBezTo>
                  <a:cubicBezTo>
                    <a:pt x="843" y="1947"/>
                    <a:pt x="2343" y="3316"/>
                    <a:pt x="2820" y="5293"/>
                  </a:cubicBezTo>
                  <a:cubicBezTo>
                    <a:pt x="2829" y="5338"/>
                    <a:pt x="2864" y="5357"/>
                    <a:pt x="2902" y="5357"/>
                  </a:cubicBezTo>
                  <a:cubicBezTo>
                    <a:pt x="2963" y="5357"/>
                    <a:pt x="3032" y="5307"/>
                    <a:pt x="3010" y="5233"/>
                  </a:cubicBezTo>
                  <a:cubicBezTo>
                    <a:pt x="2605" y="3280"/>
                    <a:pt x="1343" y="1625"/>
                    <a:pt x="176" y="42"/>
                  </a:cubicBezTo>
                  <a:cubicBezTo>
                    <a:pt x="158" y="13"/>
                    <a:pt x="133" y="0"/>
                    <a:pt x="1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39" name="Google Shape;9816;p38">
              <a:extLst>
                <a:ext uri="{FF2B5EF4-FFF2-40B4-BE49-F238E27FC236}">
                  <a16:creationId xmlns:a16="http://schemas.microsoft.com/office/drawing/2014/main" id="{A942F8F9-7BF9-4748-1CEE-99D3B42AAA60}"/>
                </a:ext>
              </a:extLst>
            </p:cNvPr>
            <p:cNvSpPr/>
            <p:nvPr/>
          </p:nvSpPr>
          <p:spPr>
            <a:xfrm>
              <a:off x="4725200" y="3000275"/>
              <a:ext cx="81675" cy="225475"/>
            </a:xfrm>
            <a:custGeom>
              <a:avLst/>
              <a:gdLst/>
              <a:ahLst/>
              <a:cxnLst/>
              <a:rect l="l" t="t" r="r" b="b"/>
              <a:pathLst>
                <a:path w="3267" h="9019" extrusionOk="0">
                  <a:moveTo>
                    <a:pt x="88" y="1"/>
                  </a:moveTo>
                  <a:cubicBezTo>
                    <a:pt x="43" y="1"/>
                    <a:pt x="1" y="32"/>
                    <a:pt x="16" y="93"/>
                  </a:cubicBezTo>
                  <a:cubicBezTo>
                    <a:pt x="1099" y="2962"/>
                    <a:pt x="2933" y="5713"/>
                    <a:pt x="2456" y="8915"/>
                  </a:cubicBezTo>
                  <a:cubicBezTo>
                    <a:pt x="2449" y="8980"/>
                    <a:pt x="2502" y="9018"/>
                    <a:pt x="2548" y="9018"/>
                  </a:cubicBezTo>
                  <a:cubicBezTo>
                    <a:pt x="2579" y="9018"/>
                    <a:pt x="2606" y="9001"/>
                    <a:pt x="2611" y="8963"/>
                  </a:cubicBezTo>
                  <a:cubicBezTo>
                    <a:pt x="3266" y="5772"/>
                    <a:pt x="1956" y="2617"/>
                    <a:pt x="159" y="33"/>
                  </a:cubicBezTo>
                  <a:cubicBezTo>
                    <a:pt x="141" y="11"/>
                    <a:pt x="114" y="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0" name="Google Shape;9817;p38">
              <a:extLst>
                <a:ext uri="{FF2B5EF4-FFF2-40B4-BE49-F238E27FC236}">
                  <a16:creationId xmlns:a16="http://schemas.microsoft.com/office/drawing/2014/main" id="{8F19992E-E922-7ADF-7B74-62BAE22B4B5A}"/>
                </a:ext>
              </a:extLst>
            </p:cNvPr>
            <p:cNvSpPr/>
            <p:nvPr/>
          </p:nvSpPr>
          <p:spPr>
            <a:xfrm>
              <a:off x="4738300" y="3205275"/>
              <a:ext cx="40275" cy="117975"/>
            </a:xfrm>
            <a:custGeom>
              <a:avLst/>
              <a:gdLst/>
              <a:ahLst/>
              <a:cxnLst/>
              <a:rect l="l" t="t" r="r" b="b"/>
              <a:pathLst>
                <a:path w="1611" h="4719" extrusionOk="0">
                  <a:moveTo>
                    <a:pt x="98" y="0"/>
                  </a:moveTo>
                  <a:cubicBezTo>
                    <a:pt x="49" y="0"/>
                    <a:pt x="0" y="47"/>
                    <a:pt x="16" y="108"/>
                  </a:cubicBezTo>
                  <a:cubicBezTo>
                    <a:pt x="468" y="1489"/>
                    <a:pt x="1373" y="3049"/>
                    <a:pt x="1075" y="4549"/>
                  </a:cubicBezTo>
                  <a:cubicBezTo>
                    <a:pt x="1053" y="4652"/>
                    <a:pt x="1144" y="4718"/>
                    <a:pt x="1222" y="4718"/>
                  </a:cubicBezTo>
                  <a:cubicBezTo>
                    <a:pt x="1272" y="4718"/>
                    <a:pt x="1316" y="4692"/>
                    <a:pt x="1325" y="4632"/>
                  </a:cubicBezTo>
                  <a:cubicBezTo>
                    <a:pt x="1611" y="3120"/>
                    <a:pt x="825" y="1370"/>
                    <a:pt x="170" y="49"/>
                  </a:cubicBezTo>
                  <a:cubicBezTo>
                    <a:pt x="153" y="15"/>
                    <a:pt x="126" y="0"/>
                    <a:pt x="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1" name="Google Shape;9818;p38">
              <a:extLst>
                <a:ext uri="{FF2B5EF4-FFF2-40B4-BE49-F238E27FC236}">
                  <a16:creationId xmlns:a16="http://schemas.microsoft.com/office/drawing/2014/main" id="{0A71CAE6-1452-B770-B089-0F5C9B882FE7}"/>
                </a:ext>
              </a:extLst>
            </p:cNvPr>
            <p:cNvSpPr/>
            <p:nvPr/>
          </p:nvSpPr>
          <p:spPr>
            <a:xfrm>
              <a:off x="4744625" y="3252775"/>
              <a:ext cx="16400" cy="93475"/>
            </a:xfrm>
            <a:custGeom>
              <a:avLst/>
              <a:gdLst/>
              <a:ahLst/>
              <a:cxnLst/>
              <a:rect l="l" t="t" r="r" b="b"/>
              <a:pathLst>
                <a:path w="656" h="3739" extrusionOk="0">
                  <a:moveTo>
                    <a:pt x="123" y="1"/>
                  </a:moveTo>
                  <a:cubicBezTo>
                    <a:pt x="70" y="1"/>
                    <a:pt x="19" y="37"/>
                    <a:pt x="13" y="113"/>
                  </a:cubicBezTo>
                  <a:cubicBezTo>
                    <a:pt x="1" y="1280"/>
                    <a:pt x="346" y="2471"/>
                    <a:pt x="405" y="3649"/>
                  </a:cubicBezTo>
                  <a:cubicBezTo>
                    <a:pt x="405" y="3709"/>
                    <a:pt x="453" y="3739"/>
                    <a:pt x="501" y="3739"/>
                  </a:cubicBezTo>
                  <a:cubicBezTo>
                    <a:pt x="548" y="3739"/>
                    <a:pt x="596" y="3709"/>
                    <a:pt x="596" y="3649"/>
                  </a:cubicBezTo>
                  <a:cubicBezTo>
                    <a:pt x="632" y="2506"/>
                    <a:pt x="655" y="1149"/>
                    <a:pt x="239" y="77"/>
                  </a:cubicBezTo>
                  <a:cubicBezTo>
                    <a:pt x="217" y="28"/>
                    <a:pt x="169" y="1"/>
                    <a:pt x="1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2" name="Google Shape;9819;p38">
              <a:extLst>
                <a:ext uri="{FF2B5EF4-FFF2-40B4-BE49-F238E27FC236}">
                  <a16:creationId xmlns:a16="http://schemas.microsoft.com/office/drawing/2014/main" id="{D4C8882F-FC72-153B-EB5F-E949AEDFD819}"/>
                </a:ext>
              </a:extLst>
            </p:cNvPr>
            <p:cNvSpPr/>
            <p:nvPr/>
          </p:nvSpPr>
          <p:spPr>
            <a:xfrm>
              <a:off x="4743450" y="3272150"/>
              <a:ext cx="21750" cy="94400"/>
            </a:xfrm>
            <a:custGeom>
              <a:avLst/>
              <a:gdLst/>
              <a:ahLst/>
              <a:cxnLst/>
              <a:rect l="l" t="t" r="r" b="b"/>
              <a:pathLst>
                <a:path w="870" h="3776" extrusionOk="0">
                  <a:moveTo>
                    <a:pt x="175" y="0"/>
                  </a:moveTo>
                  <a:cubicBezTo>
                    <a:pt x="105" y="0"/>
                    <a:pt x="36" y="54"/>
                    <a:pt x="36" y="136"/>
                  </a:cubicBezTo>
                  <a:cubicBezTo>
                    <a:pt x="0" y="1291"/>
                    <a:pt x="417" y="2386"/>
                    <a:pt x="226" y="3577"/>
                  </a:cubicBezTo>
                  <a:cubicBezTo>
                    <a:pt x="219" y="3691"/>
                    <a:pt x="324" y="3776"/>
                    <a:pt x="416" y="3776"/>
                  </a:cubicBezTo>
                  <a:cubicBezTo>
                    <a:pt x="477" y="3776"/>
                    <a:pt x="533" y="3738"/>
                    <a:pt x="548" y="3648"/>
                  </a:cubicBezTo>
                  <a:cubicBezTo>
                    <a:pt x="786" y="2553"/>
                    <a:pt x="869" y="1064"/>
                    <a:pt x="286" y="64"/>
                  </a:cubicBezTo>
                  <a:cubicBezTo>
                    <a:pt x="259" y="20"/>
                    <a:pt x="217" y="0"/>
                    <a:pt x="17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3" name="Google Shape;9820;p38">
              <a:extLst>
                <a:ext uri="{FF2B5EF4-FFF2-40B4-BE49-F238E27FC236}">
                  <a16:creationId xmlns:a16="http://schemas.microsoft.com/office/drawing/2014/main" id="{52E72747-EFE9-A41D-9219-DA4A8237D58B}"/>
                </a:ext>
              </a:extLst>
            </p:cNvPr>
            <p:cNvSpPr/>
            <p:nvPr/>
          </p:nvSpPr>
          <p:spPr>
            <a:xfrm>
              <a:off x="4742800" y="3270500"/>
              <a:ext cx="27450" cy="114875"/>
            </a:xfrm>
            <a:custGeom>
              <a:avLst/>
              <a:gdLst/>
              <a:ahLst/>
              <a:cxnLst/>
              <a:rect l="l" t="t" r="r" b="b"/>
              <a:pathLst>
                <a:path w="1098" h="4595" extrusionOk="0">
                  <a:moveTo>
                    <a:pt x="565" y="1"/>
                  </a:moveTo>
                  <a:cubicBezTo>
                    <a:pt x="512" y="1"/>
                    <a:pt x="460" y="31"/>
                    <a:pt x="443" y="95"/>
                  </a:cubicBezTo>
                  <a:cubicBezTo>
                    <a:pt x="50" y="1511"/>
                    <a:pt x="681" y="3059"/>
                    <a:pt x="50" y="4440"/>
                  </a:cubicBezTo>
                  <a:cubicBezTo>
                    <a:pt x="0" y="4523"/>
                    <a:pt x="65" y="4594"/>
                    <a:pt x="138" y="4594"/>
                  </a:cubicBezTo>
                  <a:cubicBezTo>
                    <a:pt x="170" y="4594"/>
                    <a:pt x="203" y="4580"/>
                    <a:pt x="228" y="4548"/>
                  </a:cubicBezTo>
                  <a:cubicBezTo>
                    <a:pt x="1002" y="3405"/>
                    <a:pt x="1098" y="1392"/>
                    <a:pt x="705" y="95"/>
                  </a:cubicBezTo>
                  <a:cubicBezTo>
                    <a:pt x="680" y="34"/>
                    <a:pt x="622" y="1"/>
                    <a:pt x="5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4" name="Google Shape;9821;p38">
              <a:extLst>
                <a:ext uri="{FF2B5EF4-FFF2-40B4-BE49-F238E27FC236}">
                  <a16:creationId xmlns:a16="http://schemas.microsoft.com/office/drawing/2014/main" id="{D1530AF0-CF82-07FB-9CFE-826E900B7F6E}"/>
                </a:ext>
              </a:extLst>
            </p:cNvPr>
            <p:cNvSpPr/>
            <p:nvPr/>
          </p:nvSpPr>
          <p:spPr>
            <a:xfrm>
              <a:off x="4748200" y="3262950"/>
              <a:ext cx="25025" cy="104250"/>
            </a:xfrm>
            <a:custGeom>
              <a:avLst/>
              <a:gdLst/>
              <a:ahLst/>
              <a:cxnLst/>
              <a:rect l="l" t="t" r="r" b="b"/>
              <a:pathLst>
                <a:path w="1001" h="4170" extrusionOk="0">
                  <a:moveTo>
                    <a:pt x="505" y="1"/>
                  </a:moveTo>
                  <a:cubicBezTo>
                    <a:pt x="444" y="1"/>
                    <a:pt x="382" y="34"/>
                    <a:pt x="358" y="99"/>
                  </a:cubicBezTo>
                  <a:cubicBezTo>
                    <a:pt x="1" y="1349"/>
                    <a:pt x="393" y="2754"/>
                    <a:pt x="96" y="4028"/>
                  </a:cubicBezTo>
                  <a:cubicBezTo>
                    <a:pt x="74" y="4114"/>
                    <a:pt x="143" y="4169"/>
                    <a:pt x="211" y="4169"/>
                  </a:cubicBezTo>
                  <a:cubicBezTo>
                    <a:pt x="257" y="4169"/>
                    <a:pt x="303" y="4145"/>
                    <a:pt x="322" y="4088"/>
                  </a:cubicBezTo>
                  <a:cubicBezTo>
                    <a:pt x="727" y="2897"/>
                    <a:pt x="1001" y="1337"/>
                    <a:pt x="643" y="99"/>
                  </a:cubicBezTo>
                  <a:cubicBezTo>
                    <a:pt x="626" y="34"/>
                    <a:pt x="566" y="1"/>
                    <a:pt x="5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5" name="Google Shape;9822;p38">
              <a:extLst>
                <a:ext uri="{FF2B5EF4-FFF2-40B4-BE49-F238E27FC236}">
                  <a16:creationId xmlns:a16="http://schemas.microsoft.com/office/drawing/2014/main" id="{9EE5F7A6-65F0-3F2B-F250-3CD45866D9E6}"/>
                </a:ext>
              </a:extLst>
            </p:cNvPr>
            <p:cNvSpPr/>
            <p:nvPr/>
          </p:nvSpPr>
          <p:spPr>
            <a:xfrm>
              <a:off x="4751875" y="3256525"/>
              <a:ext cx="29400" cy="116375"/>
            </a:xfrm>
            <a:custGeom>
              <a:avLst/>
              <a:gdLst/>
              <a:ahLst/>
              <a:cxnLst/>
              <a:rect l="l" t="t" r="r" b="b"/>
              <a:pathLst>
                <a:path w="1176" h="4655" extrusionOk="0">
                  <a:moveTo>
                    <a:pt x="357" y="0"/>
                  </a:moveTo>
                  <a:cubicBezTo>
                    <a:pt x="301" y="0"/>
                    <a:pt x="239" y="39"/>
                    <a:pt x="246" y="106"/>
                  </a:cubicBezTo>
                  <a:cubicBezTo>
                    <a:pt x="365" y="1582"/>
                    <a:pt x="282" y="3059"/>
                    <a:pt x="8" y="4511"/>
                  </a:cubicBezTo>
                  <a:cubicBezTo>
                    <a:pt x="1" y="4592"/>
                    <a:pt x="79" y="4655"/>
                    <a:pt x="149" y="4655"/>
                  </a:cubicBezTo>
                  <a:cubicBezTo>
                    <a:pt x="193" y="4655"/>
                    <a:pt x="233" y="4630"/>
                    <a:pt x="246" y="4571"/>
                  </a:cubicBezTo>
                  <a:cubicBezTo>
                    <a:pt x="604" y="3071"/>
                    <a:pt x="1175" y="1523"/>
                    <a:pt x="437" y="46"/>
                  </a:cubicBezTo>
                  <a:cubicBezTo>
                    <a:pt x="423" y="15"/>
                    <a:pt x="391" y="0"/>
                    <a:pt x="3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6" name="Google Shape;9823;p38">
              <a:extLst>
                <a:ext uri="{FF2B5EF4-FFF2-40B4-BE49-F238E27FC236}">
                  <a16:creationId xmlns:a16="http://schemas.microsoft.com/office/drawing/2014/main" id="{FFB57D5C-88A9-59B1-3BCF-82FA0C5B6BAB}"/>
                </a:ext>
              </a:extLst>
            </p:cNvPr>
            <p:cNvSpPr/>
            <p:nvPr/>
          </p:nvSpPr>
          <p:spPr>
            <a:xfrm>
              <a:off x="4754100" y="3188275"/>
              <a:ext cx="46500" cy="163250"/>
            </a:xfrm>
            <a:custGeom>
              <a:avLst/>
              <a:gdLst/>
              <a:ahLst/>
              <a:cxnLst/>
              <a:rect l="l" t="t" r="r" b="b"/>
              <a:pathLst>
                <a:path w="1860" h="6530" extrusionOk="0">
                  <a:moveTo>
                    <a:pt x="334" y="0"/>
                  </a:moveTo>
                  <a:cubicBezTo>
                    <a:pt x="281" y="0"/>
                    <a:pt x="229" y="33"/>
                    <a:pt x="229" y="98"/>
                  </a:cubicBezTo>
                  <a:cubicBezTo>
                    <a:pt x="324" y="2062"/>
                    <a:pt x="1348" y="4670"/>
                    <a:pt x="38" y="6420"/>
                  </a:cubicBezTo>
                  <a:cubicBezTo>
                    <a:pt x="1" y="6467"/>
                    <a:pt x="68" y="6529"/>
                    <a:pt x="127" y="6529"/>
                  </a:cubicBezTo>
                  <a:cubicBezTo>
                    <a:pt x="142" y="6529"/>
                    <a:pt x="157" y="6525"/>
                    <a:pt x="169" y="6515"/>
                  </a:cubicBezTo>
                  <a:cubicBezTo>
                    <a:pt x="1860" y="5027"/>
                    <a:pt x="1050" y="1895"/>
                    <a:pt x="443" y="74"/>
                  </a:cubicBezTo>
                  <a:cubicBezTo>
                    <a:pt x="427" y="24"/>
                    <a:pt x="380" y="0"/>
                    <a:pt x="3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7" name="Google Shape;9824;p38">
              <a:extLst>
                <a:ext uri="{FF2B5EF4-FFF2-40B4-BE49-F238E27FC236}">
                  <a16:creationId xmlns:a16="http://schemas.microsoft.com/office/drawing/2014/main" id="{077D6C83-0EA9-D828-3B56-156DDDCFDC6B}"/>
                </a:ext>
              </a:extLst>
            </p:cNvPr>
            <p:cNvSpPr/>
            <p:nvPr/>
          </p:nvSpPr>
          <p:spPr>
            <a:xfrm>
              <a:off x="4704300" y="3043675"/>
              <a:ext cx="74275" cy="227050"/>
            </a:xfrm>
            <a:custGeom>
              <a:avLst/>
              <a:gdLst/>
              <a:ahLst/>
              <a:cxnLst/>
              <a:rect l="l" t="t" r="r" b="b"/>
              <a:pathLst>
                <a:path w="2971" h="9082" extrusionOk="0">
                  <a:moveTo>
                    <a:pt x="113" y="1"/>
                  </a:moveTo>
                  <a:cubicBezTo>
                    <a:pt x="55" y="1"/>
                    <a:pt x="1" y="84"/>
                    <a:pt x="18" y="155"/>
                  </a:cubicBezTo>
                  <a:cubicBezTo>
                    <a:pt x="1304" y="2953"/>
                    <a:pt x="2638" y="5810"/>
                    <a:pt x="2280" y="8977"/>
                  </a:cubicBezTo>
                  <a:cubicBezTo>
                    <a:pt x="2280" y="9044"/>
                    <a:pt x="2349" y="9081"/>
                    <a:pt x="2411" y="9081"/>
                  </a:cubicBezTo>
                  <a:cubicBezTo>
                    <a:pt x="2458" y="9081"/>
                    <a:pt x="2501" y="9059"/>
                    <a:pt x="2507" y="9013"/>
                  </a:cubicBezTo>
                  <a:cubicBezTo>
                    <a:pt x="2971" y="6120"/>
                    <a:pt x="2102" y="2298"/>
                    <a:pt x="173" y="36"/>
                  </a:cubicBezTo>
                  <a:cubicBezTo>
                    <a:pt x="154" y="11"/>
                    <a:pt x="133" y="1"/>
                    <a:pt x="11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8" name="Google Shape;9825;p38">
              <a:extLst>
                <a:ext uri="{FF2B5EF4-FFF2-40B4-BE49-F238E27FC236}">
                  <a16:creationId xmlns:a16="http://schemas.microsoft.com/office/drawing/2014/main" id="{67616DD9-BD67-764F-41DD-426D3A07C468}"/>
                </a:ext>
              </a:extLst>
            </p:cNvPr>
            <p:cNvSpPr/>
            <p:nvPr/>
          </p:nvSpPr>
          <p:spPr>
            <a:xfrm>
              <a:off x="4734425" y="3079625"/>
              <a:ext cx="45950" cy="155450"/>
            </a:xfrm>
            <a:custGeom>
              <a:avLst/>
              <a:gdLst/>
              <a:ahLst/>
              <a:cxnLst/>
              <a:rect l="l" t="t" r="r" b="b"/>
              <a:pathLst>
                <a:path w="1838" h="6218" extrusionOk="0">
                  <a:moveTo>
                    <a:pt x="89" y="1"/>
                  </a:moveTo>
                  <a:cubicBezTo>
                    <a:pt x="43" y="1"/>
                    <a:pt x="1" y="37"/>
                    <a:pt x="16" y="98"/>
                  </a:cubicBezTo>
                  <a:cubicBezTo>
                    <a:pt x="659" y="2122"/>
                    <a:pt x="1623" y="3967"/>
                    <a:pt x="1623" y="6146"/>
                  </a:cubicBezTo>
                  <a:cubicBezTo>
                    <a:pt x="1629" y="6194"/>
                    <a:pt x="1674" y="6218"/>
                    <a:pt x="1717" y="6218"/>
                  </a:cubicBezTo>
                  <a:cubicBezTo>
                    <a:pt x="1760" y="6218"/>
                    <a:pt x="1802" y="6194"/>
                    <a:pt x="1802" y="6146"/>
                  </a:cubicBezTo>
                  <a:cubicBezTo>
                    <a:pt x="1837" y="4039"/>
                    <a:pt x="1123" y="1884"/>
                    <a:pt x="159" y="38"/>
                  </a:cubicBezTo>
                  <a:cubicBezTo>
                    <a:pt x="141" y="12"/>
                    <a:pt x="115" y="1"/>
                    <a:pt x="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49" name="Google Shape;9826;p38">
              <a:extLst>
                <a:ext uri="{FF2B5EF4-FFF2-40B4-BE49-F238E27FC236}">
                  <a16:creationId xmlns:a16="http://schemas.microsoft.com/office/drawing/2014/main" id="{21F0FB94-4870-E804-95B9-6E6944DA686B}"/>
                </a:ext>
              </a:extLst>
            </p:cNvPr>
            <p:cNvSpPr/>
            <p:nvPr/>
          </p:nvSpPr>
          <p:spPr>
            <a:xfrm>
              <a:off x="4722550" y="3041900"/>
              <a:ext cx="56025" cy="158650"/>
            </a:xfrm>
            <a:custGeom>
              <a:avLst/>
              <a:gdLst/>
              <a:ahLst/>
              <a:cxnLst/>
              <a:rect l="l" t="t" r="r" b="b"/>
              <a:pathLst>
                <a:path w="2241" h="6346" extrusionOk="0">
                  <a:moveTo>
                    <a:pt x="136" y="1"/>
                  </a:moveTo>
                  <a:cubicBezTo>
                    <a:pt x="72" y="1"/>
                    <a:pt x="1" y="63"/>
                    <a:pt x="26" y="130"/>
                  </a:cubicBezTo>
                  <a:cubicBezTo>
                    <a:pt x="812" y="2059"/>
                    <a:pt x="1943" y="4059"/>
                    <a:pt x="1574" y="6226"/>
                  </a:cubicBezTo>
                  <a:cubicBezTo>
                    <a:pt x="1560" y="6296"/>
                    <a:pt x="1624" y="6346"/>
                    <a:pt x="1684" y="6346"/>
                  </a:cubicBezTo>
                  <a:cubicBezTo>
                    <a:pt x="1726" y="6346"/>
                    <a:pt x="1767" y="6321"/>
                    <a:pt x="1777" y="6262"/>
                  </a:cubicBezTo>
                  <a:cubicBezTo>
                    <a:pt x="2241" y="4274"/>
                    <a:pt x="1550" y="1559"/>
                    <a:pt x="205" y="35"/>
                  </a:cubicBezTo>
                  <a:cubicBezTo>
                    <a:pt x="188" y="11"/>
                    <a:pt x="163" y="1"/>
                    <a:pt x="1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0" name="Google Shape;9827;p38">
              <a:extLst>
                <a:ext uri="{FF2B5EF4-FFF2-40B4-BE49-F238E27FC236}">
                  <a16:creationId xmlns:a16="http://schemas.microsoft.com/office/drawing/2014/main" id="{8A34D559-5113-882B-B86D-C1772DE95D58}"/>
                </a:ext>
              </a:extLst>
            </p:cNvPr>
            <p:cNvSpPr/>
            <p:nvPr/>
          </p:nvSpPr>
          <p:spPr>
            <a:xfrm>
              <a:off x="4844375" y="2866850"/>
              <a:ext cx="37200" cy="156175"/>
            </a:xfrm>
            <a:custGeom>
              <a:avLst/>
              <a:gdLst/>
              <a:ahLst/>
              <a:cxnLst/>
              <a:rect l="l" t="t" r="r" b="b"/>
              <a:pathLst>
                <a:path w="1488" h="6247" extrusionOk="0">
                  <a:moveTo>
                    <a:pt x="934" y="1"/>
                  </a:moveTo>
                  <a:cubicBezTo>
                    <a:pt x="868" y="1"/>
                    <a:pt x="803" y="36"/>
                    <a:pt x="785" y="108"/>
                  </a:cubicBezTo>
                  <a:cubicBezTo>
                    <a:pt x="345" y="1894"/>
                    <a:pt x="1488" y="4584"/>
                    <a:pt x="59" y="6061"/>
                  </a:cubicBezTo>
                  <a:cubicBezTo>
                    <a:pt x="1" y="6138"/>
                    <a:pt x="53" y="6247"/>
                    <a:pt x="125" y="6247"/>
                  </a:cubicBezTo>
                  <a:cubicBezTo>
                    <a:pt x="142" y="6247"/>
                    <a:pt x="160" y="6241"/>
                    <a:pt x="178" y="6228"/>
                  </a:cubicBezTo>
                  <a:cubicBezTo>
                    <a:pt x="999" y="5680"/>
                    <a:pt x="1130" y="4668"/>
                    <a:pt x="1237" y="3739"/>
                  </a:cubicBezTo>
                  <a:cubicBezTo>
                    <a:pt x="1368" y="2620"/>
                    <a:pt x="1380" y="1191"/>
                    <a:pt x="1083" y="108"/>
                  </a:cubicBezTo>
                  <a:cubicBezTo>
                    <a:pt x="1065" y="36"/>
                    <a:pt x="999" y="1"/>
                    <a:pt x="9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1" name="Google Shape;9828;p38">
              <a:extLst>
                <a:ext uri="{FF2B5EF4-FFF2-40B4-BE49-F238E27FC236}">
                  <a16:creationId xmlns:a16="http://schemas.microsoft.com/office/drawing/2014/main" id="{F2EE9044-3FB7-70EE-BE16-BFA4C8ACFBD6}"/>
                </a:ext>
              </a:extLst>
            </p:cNvPr>
            <p:cNvSpPr/>
            <p:nvPr/>
          </p:nvSpPr>
          <p:spPr>
            <a:xfrm>
              <a:off x="4857500" y="2755075"/>
              <a:ext cx="50875" cy="253450"/>
            </a:xfrm>
            <a:custGeom>
              <a:avLst/>
              <a:gdLst/>
              <a:ahLst/>
              <a:cxnLst/>
              <a:rect l="l" t="t" r="r" b="b"/>
              <a:pathLst>
                <a:path w="2035" h="10138" extrusionOk="0">
                  <a:moveTo>
                    <a:pt x="1677" y="1"/>
                  </a:moveTo>
                  <a:cubicBezTo>
                    <a:pt x="1620" y="1"/>
                    <a:pt x="1564" y="31"/>
                    <a:pt x="1558" y="90"/>
                  </a:cubicBezTo>
                  <a:cubicBezTo>
                    <a:pt x="1201" y="1757"/>
                    <a:pt x="951" y="3471"/>
                    <a:pt x="653" y="5150"/>
                  </a:cubicBezTo>
                  <a:cubicBezTo>
                    <a:pt x="355" y="6758"/>
                    <a:pt x="367" y="8413"/>
                    <a:pt x="22" y="9996"/>
                  </a:cubicBezTo>
                  <a:cubicBezTo>
                    <a:pt x="0" y="10082"/>
                    <a:pt x="65" y="10137"/>
                    <a:pt x="130" y="10137"/>
                  </a:cubicBezTo>
                  <a:cubicBezTo>
                    <a:pt x="173" y="10137"/>
                    <a:pt x="217" y="10113"/>
                    <a:pt x="236" y="10056"/>
                  </a:cubicBezTo>
                  <a:cubicBezTo>
                    <a:pt x="903" y="8353"/>
                    <a:pt x="1010" y="6579"/>
                    <a:pt x="1320" y="4793"/>
                  </a:cubicBezTo>
                  <a:cubicBezTo>
                    <a:pt x="1605" y="3245"/>
                    <a:pt x="2034" y="1650"/>
                    <a:pt x="1796" y="90"/>
                  </a:cubicBezTo>
                  <a:cubicBezTo>
                    <a:pt x="1790" y="31"/>
                    <a:pt x="1733" y="1"/>
                    <a:pt x="16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2" name="Google Shape;9829;p38">
              <a:extLst>
                <a:ext uri="{FF2B5EF4-FFF2-40B4-BE49-F238E27FC236}">
                  <a16:creationId xmlns:a16="http://schemas.microsoft.com/office/drawing/2014/main" id="{BB055B2B-EEAC-29BA-7559-05849ED8A001}"/>
                </a:ext>
              </a:extLst>
            </p:cNvPr>
            <p:cNvSpPr/>
            <p:nvPr/>
          </p:nvSpPr>
          <p:spPr>
            <a:xfrm>
              <a:off x="4861400" y="2685450"/>
              <a:ext cx="52325" cy="294850"/>
            </a:xfrm>
            <a:custGeom>
              <a:avLst/>
              <a:gdLst/>
              <a:ahLst/>
              <a:cxnLst/>
              <a:rect l="l" t="t" r="r" b="b"/>
              <a:pathLst>
                <a:path w="2093" h="11794" extrusionOk="0">
                  <a:moveTo>
                    <a:pt x="1894" y="1"/>
                  </a:moveTo>
                  <a:cubicBezTo>
                    <a:pt x="1856" y="1"/>
                    <a:pt x="1817" y="22"/>
                    <a:pt x="1807" y="65"/>
                  </a:cubicBezTo>
                  <a:cubicBezTo>
                    <a:pt x="1271" y="1851"/>
                    <a:pt x="1283" y="3804"/>
                    <a:pt x="1104" y="5649"/>
                  </a:cubicBezTo>
                  <a:cubicBezTo>
                    <a:pt x="985" y="6923"/>
                    <a:pt x="866" y="8185"/>
                    <a:pt x="676" y="9435"/>
                  </a:cubicBezTo>
                  <a:cubicBezTo>
                    <a:pt x="592" y="9876"/>
                    <a:pt x="556" y="11352"/>
                    <a:pt x="80" y="11602"/>
                  </a:cubicBezTo>
                  <a:cubicBezTo>
                    <a:pt x="0" y="11671"/>
                    <a:pt x="30" y="11794"/>
                    <a:pt x="116" y="11794"/>
                  </a:cubicBezTo>
                  <a:cubicBezTo>
                    <a:pt x="120" y="11794"/>
                    <a:pt x="124" y="11793"/>
                    <a:pt x="128" y="11793"/>
                  </a:cubicBezTo>
                  <a:cubicBezTo>
                    <a:pt x="1283" y="11638"/>
                    <a:pt x="1402" y="8078"/>
                    <a:pt x="1509" y="7304"/>
                  </a:cubicBezTo>
                  <a:cubicBezTo>
                    <a:pt x="1830" y="4947"/>
                    <a:pt x="2092" y="2482"/>
                    <a:pt x="1985" y="89"/>
                  </a:cubicBezTo>
                  <a:cubicBezTo>
                    <a:pt x="1985" y="31"/>
                    <a:pt x="1939" y="1"/>
                    <a:pt x="18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3" name="Google Shape;9830;p38">
              <a:extLst>
                <a:ext uri="{FF2B5EF4-FFF2-40B4-BE49-F238E27FC236}">
                  <a16:creationId xmlns:a16="http://schemas.microsoft.com/office/drawing/2014/main" id="{E0D0601B-A7F8-754E-1864-F0067E9650BC}"/>
                </a:ext>
              </a:extLst>
            </p:cNvPr>
            <p:cNvSpPr/>
            <p:nvPr/>
          </p:nvSpPr>
          <p:spPr>
            <a:xfrm>
              <a:off x="4876700" y="2632000"/>
              <a:ext cx="52500" cy="297400"/>
            </a:xfrm>
            <a:custGeom>
              <a:avLst/>
              <a:gdLst/>
              <a:ahLst/>
              <a:cxnLst/>
              <a:rect l="l" t="t" r="r" b="b"/>
              <a:pathLst>
                <a:path w="2100" h="11896" extrusionOk="0">
                  <a:moveTo>
                    <a:pt x="1565" y="1"/>
                  </a:moveTo>
                  <a:cubicBezTo>
                    <a:pt x="1525" y="1"/>
                    <a:pt x="1486" y="24"/>
                    <a:pt x="1480" y="72"/>
                  </a:cubicBezTo>
                  <a:cubicBezTo>
                    <a:pt x="1040" y="2179"/>
                    <a:pt x="1064" y="4442"/>
                    <a:pt x="909" y="6608"/>
                  </a:cubicBezTo>
                  <a:cubicBezTo>
                    <a:pt x="790" y="8252"/>
                    <a:pt x="1087" y="10311"/>
                    <a:pt x="64" y="11728"/>
                  </a:cubicBezTo>
                  <a:cubicBezTo>
                    <a:pt x="0" y="11791"/>
                    <a:pt x="95" y="11896"/>
                    <a:pt x="180" y="11896"/>
                  </a:cubicBezTo>
                  <a:cubicBezTo>
                    <a:pt x="207" y="11896"/>
                    <a:pt x="234" y="11885"/>
                    <a:pt x="254" y="11859"/>
                  </a:cubicBezTo>
                  <a:cubicBezTo>
                    <a:pt x="1278" y="10669"/>
                    <a:pt x="1361" y="9073"/>
                    <a:pt x="1445" y="7573"/>
                  </a:cubicBezTo>
                  <a:cubicBezTo>
                    <a:pt x="1599" y="5144"/>
                    <a:pt x="2100" y="2477"/>
                    <a:pt x="1659" y="72"/>
                  </a:cubicBezTo>
                  <a:cubicBezTo>
                    <a:pt x="1647" y="24"/>
                    <a:pt x="1605" y="1"/>
                    <a:pt x="15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4" name="Google Shape;9831;p38">
              <a:extLst>
                <a:ext uri="{FF2B5EF4-FFF2-40B4-BE49-F238E27FC236}">
                  <a16:creationId xmlns:a16="http://schemas.microsoft.com/office/drawing/2014/main" id="{8B957193-B96F-E473-19E1-3022509786A8}"/>
                </a:ext>
              </a:extLst>
            </p:cNvPr>
            <p:cNvSpPr/>
            <p:nvPr/>
          </p:nvSpPr>
          <p:spPr>
            <a:xfrm>
              <a:off x="4882150" y="2568425"/>
              <a:ext cx="35150" cy="216125"/>
            </a:xfrm>
            <a:custGeom>
              <a:avLst/>
              <a:gdLst/>
              <a:ahLst/>
              <a:cxnLst/>
              <a:rect l="l" t="t" r="r" b="b"/>
              <a:pathLst>
                <a:path w="1406" h="8645" extrusionOk="0">
                  <a:moveTo>
                    <a:pt x="332" y="1"/>
                  </a:moveTo>
                  <a:cubicBezTo>
                    <a:pt x="275" y="1"/>
                    <a:pt x="215" y="46"/>
                    <a:pt x="215" y="115"/>
                  </a:cubicBezTo>
                  <a:cubicBezTo>
                    <a:pt x="0" y="2925"/>
                    <a:pt x="1024" y="5723"/>
                    <a:pt x="143" y="8509"/>
                  </a:cubicBezTo>
                  <a:cubicBezTo>
                    <a:pt x="115" y="8594"/>
                    <a:pt x="179" y="8645"/>
                    <a:pt x="244" y="8645"/>
                  </a:cubicBezTo>
                  <a:cubicBezTo>
                    <a:pt x="287" y="8645"/>
                    <a:pt x="331" y="8621"/>
                    <a:pt x="346" y="8568"/>
                  </a:cubicBezTo>
                  <a:cubicBezTo>
                    <a:pt x="1405" y="5984"/>
                    <a:pt x="1000" y="2734"/>
                    <a:pt x="429" y="79"/>
                  </a:cubicBezTo>
                  <a:cubicBezTo>
                    <a:pt x="414" y="24"/>
                    <a:pt x="374" y="1"/>
                    <a:pt x="3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5" name="Google Shape;9832;p38">
              <a:extLst>
                <a:ext uri="{FF2B5EF4-FFF2-40B4-BE49-F238E27FC236}">
                  <a16:creationId xmlns:a16="http://schemas.microsoft.com/office/drawing/2014/main" id="{BF23E3EC-3F08-9166-D014-3E3406CE80F7}"/>
                </a:ext>
              </a:extLst>
            </p:cNvPr>
            <p:cNvSpPr/>
            <p:nvPr/>
          </p:nvSpPr>
          <p:spPr>
            <a:xfrm>
              <a:off x="4899525" y="2465150"/>
              <a:ext cx="33550" cy="201625"/>
            </a:xfrm>
            <a:custGeom>
              <a:avLst/>
              <a:gdLst/>
              <a:ahLst/>
              <a:cxnLst/>
              <a:rect l="l" t="t" r="r" b="b"/>
              <a:pathLst>
                <a:path w="1342" h="8065" extrusionOk="0">
                  <a:moveTo>
                    <a:pt x="349" y="1"/>
                  </a:moveTo>
                  <a:cubicBezTo>
                    <a:pt x="295" y="1"/>
                    <a:pt x="246" y="34"/>
                    <a:pt x="246" y="102"/>
                  </a:cubicBezTo>
                  <a:cubicBezTo>
                    <a:pt x="448" y="2745"/>
                    <a:pt x="544" y="5305"/>
                    <a:pt x="8" y="7901"/>
                  </a:cubicBezTo>
                  <a:cubicBezTo>
                    <a:pt x="1" y="8003"/>
                    <a:pt x="87" y="8065"/>
                    <a:pt x="160" y="8065"/>
                  </a:cubicBezTo>
                  <a:cubicBezTo>
                    <a:pt x="207" y="8065"/>
                    <a:pt x="249" y="8040"/>
                    <a:pt x="258" y="7984"/>
                  </a:cubicBezTo>
                  <a:cubicBezTo>
                    <a:pt x="841" y="5520"/>
                    <a:pt x="1341" y="2519"/>
                    <a:pt x="472" y="78"/>
                  </a:cubicBezTo>
                  <a:cubicBezTo>
                    <a:pt x="450" y="28"/>
                    <a:pt x="397" y="1"/>
                    <a:pt x="3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6" name="Google Shape;9833;p38">
              <a:extLst>
                <a:ext uri="{FF2B5EF4-FFF2-40B4-BE49-F238E27FC236}">
                  <a16:creationId xmlns:a16="http://schemas.microsoft.com/office/drawing/2014/main" id="{E1175504-5548-7B82-D1D8-710793C12302}"/>
                </a:ext>
              </a:extLst>
            </p:cNvPr>
            <p:cNvSpPr/>
            <p:nvPr/>
          </p:nvSpPr>
          <p:spPr>
            <a:xfrm>
              <a:off x="4923725" y="2385875"/>
              <a:ext cx="29275" cy="207275"/>
            </a:xfrm>
            <a:custGeom>
              <a:avLst/>
              <a:gdLst/>
              <a:ahLst/>
              <a:cxnLst/>
              <a:rect l="l" t="t" r="r" b="b"/>
              <a:pathLst>
                <a:path w="1171" h="8291" extrusionOk="0">
                  <a:moveTo>
                    <a:pt x="206" y="0"/>
                  </a:moveTo>
                  <a:cubicBezTo>
                    <a:pt x="151" y="0"/>
                    <a:pt x="99" y="36"/>
                    <a:pt x="99" y="106"/>
                  </a:cubicBezTo>
                  <a:cubicBezTo>
                    <a:pt x="171" y="2833"/>
                    <a:pt x="909" y="5535"/>
                    <a:pt x="16" y="8238"/>
                  </a:cubicBezTo>
                  <a:cubicBezTo>
                    <a:pt x="0" y="8262"/>
                    <a:pt x="36" y="8290"/>
                    <a:pt x="69" y="8290"/>
                  </a:cubicBezTo>
                  <a:cubicBezTo>
                    <a:pt x="87" y="8290"/>
                    <a:pt x="103" y="8282"/>
                    <a:pt x="111" y="8262"/>
                  </a:cubicBezTo>
                  <a:cubicBezTo>
                    <a:pt x="1171" y="5797"/>
                    <a:pt x="1171" y="2618"/>
                    <a:pt x="326" y="82"/>
                  </a:cubicBezTo>
                  <a:cubicBezTo>
                    <a:pt x="304" y="27"/>
                    <a:pt x="253" y="0"/>
                    <a:pt x="2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7" name="Google Shape;9834;p38">
              <a:extLst>
                <a:ext uri="{FF2B5EF4-FFF2-40B4-BE49-F238E27FC236}">
                  <a16:creationId xmlns:a16="http://schemas.microsoft.com/office/drawing/2014/main" id="{973C1B95-16A5-B038-BDCA-0F341B96FD56}"/>
                </a:ext>
              </a:extLst>
            </p:cNvPr>
            <p:cNvSpPr/>
            <p:nvPr/>
          </p:nvSpPr>
          <p:spPr>
            <a:xfrm>
              <a:off x="4914600" y="2472750"/>
              <a:ext cx="19350" cy="104725"/>
            </a:xfrm>
            <a:custGeom>
              <a:avLst/>
              <a:gdLst/>
              <a:ahLst/>
              <a:cxnLst/>
              <a:rect l="l" t="t" r="r" b="b"/>
              <a:pathLst>
                <a:path w="774" h="4189" extrusionOk="0">
                  <a:moveTo>
                    <a:pt x="347" y="1"/>
                  </a:moveTo>
                  <a:cubicBezTo>
                    <a:pt x="307" y="1"/>
                    <a:pt x="268" y="25"/>
                    <a:pt x="262" y="72"/>
                  </a:cubicBezTo>
                  <a:cubicBezTo>
                    <a:pt x="0" y="1394"/>
                    <a:pt x="298" y="2751"/>
                    <a:pt x="167" y="4085"/>
                  </a:cubicBezTo>
                  <a:cubicBezTo>
                    <a:pt x="167" y="4152"/>
                    <a:pt x="224" y="4189"/>
                    <a:pt x="280" y="4189"/>
                  </a:cubicBezTo>
                  <a:cubicBezTo>
                    <a:pt x="323" y="4189"/>
                    <a:pt x="366" y="4167"/>
                    <a:pt x="381" y="4120"/>
                  </a:cubicBezTo>
                  <a:cubicBezTo>
                    <a:pt x="774" y="2834"/>
                    <a:pt x="714" y="1382"/>
                    <a:pt x="441" y="72"/>
                  </a:cubicBezTo>
                  <a:cubicBezTo>
                    <a:pt x="429" y="25"/>
                    <a:pt x="387" y="1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8" name="Google Shape;9835;p38">
              <a:extLst>
                <a:ext uri="{FF2B5EF4-FFF2-40B4-BE49-F238E27FC236}">
                  <a16:creationId xmlns:a16="http://schemas.microsoft.com/office/drawing/2014/main" id="{87A1757D-0C61-61BF-161D-8FA259B7B2B1}"/>
                </a:ext>
              </a:extLst>
            </p:cNvPr>
            <p:cNvSpPr/>
            <p:nvPr/>
          </p:nvSpPr>
          <p:spPr>
            <a:xfrm>
              <a:off x="4915475" y="2367850"/>
              <a:ext cx="23850" cy="191975"/>
            </a:xfrm>
            <a:custGeom>
              <a:avLst/>
              <a:gdLst/>
              <a:ahLst/>
              <a:cxnLst/>
              <a:rect l="l" t="t" r="r" b="b"/>
              <a:pathLst>
                <a:path w="954" h="7679" extrusionOk="0">
                  <a:moveTo>
                    <a:pt x="331" y="0"/>
                  </a:moveTo>
                  <a:cubicBezTo>
                    <a:pt x="291" y="0"/>
                    <a:pt x="251" y="25"/>
                    <a:pt x="251" y="65"/>
                  </a:cubicBezTo>
                  <a:cubicBezTo>
                    <a:pt x="191" y="2566"/>
                    <a:pt x="1" y="5113"/>
                    <a:pt x="37" y="7614"/>
                  </a:cubicBezTo>
                  <a:cubicBezTo>
                    <a:pt x="43" y="7654"/>
                    <a:pt x="72" y="7679"/>
                    <a:pt x="102" y="7679"/>
                  </a:cubicBezTo>
                  <a:cubicBezTo>
                    <a:pt x="126" y="7679"/>
                    <a:pt x="152" y="7663"/>
                    <a:pt x="168" y="7626"/>
                  </a:cubicBezTo>
                  <a:cubicBezTo>
                    <a:pt x="763" y="5244"/>
                    <a:pt x="953" y="2446"/>
                    <a:pt x="406" y="53"/>
                  </a:cubicBezTo>
                  <a:cubicBezTo>
                    <a:pt x="395" y="16"/>
                    <a:pt x="363" y="0"/>
                    <a:pt x="3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59" name="Google Shape;9836;p38">
              <a:extLst>
                <a:ext uri="{FF2B5EF4-FFF2-40B4-BE49-F238E27FC236}">
                  <a16:creationId xmlns:a16="http://schemas.microsoft.com/office/drawing/2014/main" id="{EC3BA6B6-8E36-F982-2775-D218EFD205D4}"/>
                </a:ext>
              </a:extLst>
            </p:cNvPr>
            <p:cNvSpPr/>
            <p:nvPr/>
          </p:nvSpPr>
          <p:spPr>
            <a:xfrm>
              <a:off x="4910125" y="2293275"/>
              <a:ext cx="20575" cy="285075"/>
            </a:xfrm>
            <a:custGeom>
              <a:avLst/>
              <a:gdLst/>
              <a:ahLst/>
              <a:cxnLst/>
              <a:rect l="l" t="t" r="r" b="b"/>
              <a:pathLst>
                <a:path w="823" h="11403" extrusionOk="0">
                  <a:moveTo>
                    <a:pt x="399" y="0"/>
                  </a:moveTo>
                  <a:cubicBezTo>
                    <a:pt x="355" y="0"/>
                    <a:pt x="310" y="24"/>
                    <a:pt x="298" y="72"/>
                  </a:cubicBezTo>
                  <a:cubicBezTo>
                    <a:pt x="1" y="1739"/>
                    <a:pt x="155" y="3489"/>
                    <a:pt x="143" y="5168"/>
                  </a:cubicBezTo>
                  <a:cubicBezTo>
                    <a:pt x="120" y="7215"/>
                    <a:pt x="36" y="9299"/>
                    <a:pt x="203" y="11347"/>
                  </a:cubicBezTo>
                  <a:cubicBezTo>
                    <a:pt x="189" y="11381"/>
                    <a:pt x="218" y="11403"/>
                    <a:pt x="247" y="11403"/>
                  </a:cubicBezTo>
                  <a:cubicBezTo>
                    <a:pt x="270" y="11403"/>
                    <a:pt x="293" y="11390"/>
                    <a:pt x="298" y="11359"/>
                  </a:cubicBezTo>
                  <a:cubicBezTo>
                    <a:pt x="596" y="9501"/>
                    <a:pt x="620" y="7596"/>
                    <a:pt x="632" y="5715"/>
                  </a:cubicBezTo>
                  <a:cubicBezTo>
                    <a:pt x="643" y="3858"/>
                    <a:pt x="822" y="1905"/>
                    <a:pt x="501" y="72"/>
                  </a:cubicBezTo>
                  <a:cubicBezTo>
                    <a:pt x="489" y="24"/>
                    <a:pt x="444" y="0"/>
                    <a:pt x="3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0" name="Google Shape;9837;p38">
              <a:extLst>
                <a:ext uri="{FF2B5EF4-FFF2-40B4-BE49-F238E27FC236}">
                  <a16:creationId xmlns:a16="http://schemas.microsoft.com/office/drawing/2014/main" id="{AF0B9E95-0DAD-CB40-E63C-C0F59743ADC1}"/>
                </a:ext>
              </a:extLst>
            </p:cNvPr>
            <p:cNvSpPr/>
            <p:nvPr/>
          </p:nvSpPr>
          <p:spPr>
            <a:xfrm>
              <a:off x="4924700" y="2281125"/>
              <a:ext cx="21775" cy="147725"/>
            </a:xfrm>
            <a:custGeom>
              <a:avLst/>
              <a:gdLst/>
              <a:ahLst/>
              <a:cxnLst/>
              <a:rect l="l" t="t" r="r" b="b"/>
              <a:pathLst>
                <a:path w="871" h="5909" extrusionOk="0">
                  <a:moveTo>
                    <a:pt x="248" y="1"/>
                  </a:moveTo>
                  <a:cubicBezTo>
                    <a:pt x="210" y="1"/>
                    <a:pt x="174" y="18"/>
                    <a:pt x="168" y="58"/>
                  </a:cubicBezTo>
                  <a:cubicBezTo>
                    <a:pt x="1" y="915"/>
                    <a:pt x="287" y="1891"/>
                    <a:pt x="370" y="2760"/>
                  </a:cubicBezTo>
                  <a:cubicBezTo>
                    <a:pt x="477" y="3772"/>
                    <a:pt x="513" y="4832"/>
                    <a:pt x="406" y="5844"/>
                  </a:cubicBezTo>
                  <a:cubicBezTo>
                    <a:pt x="399" y="5884"/>
                    <a:pt x="437" y="5909"/>
                    <a:pt x="473" y="5909"/>
                  </a:cubicBezTo>
                  <a:cubicBezTo>
                    <a:pt x="503" y="5909"/>
                    <a:pt x="531" y="5893"/>
                    <a:pt x="537" y="5856"/>
                  </a:cubicBezTo>
                  <a:cubicBezTo>
                    <a:pt x="811" y="4820"/>
                    <a:pt x="870" y="3832"/>
                    <a:pt x="822" y="2760"/>
                  </a:cubicBezTo>
                  <a:cubicBezTo>
                    <a:pt x="775" y="1903"/>
                    <a:pt x="763" y="796"/>
                    <a:pt x="334" y="34"/>
                  </a:cubicBezTo>
                  <a:cubicBezTo>
                    <a:pt x="313" y="12"/>
                    <a:pt x="279" y="1"/>
                    <a:pt x="2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1" name="Google Shape;9838;p38">
              <a:extLst>
                <a:ext uri="{FF2B5EF4-FFF2-40B4-BE49-F238E27FC236}">
                  <a16:creationId xmlns:a16="http://schemas.microsoft.com/office/drawing/2014/main" id="{AF1397F6-68D1-3F94-0A04-7A46E8432900}"/>
                </a:ext>
              </a:extLst>
            </p:cNvPr>
            <p:cNvSpPr/>
            <p:nvPr/>
          </p:nvSpPr>
          <p:spPr>
            <a:xfrm>
              <a:off x="4785250" y="2153300"/>
              <a:ext cx="123075" cy="91175"/>
            </a:xfrm>
            <a:custGeom>
              <a:avLst/>
              <a:gdLst/>
              <a:ahLst/>
              <a:cxnLst/>
              <a:rect l="l" t="t" r="r" b="b"/>
              <a:pathLst>
                <a:path w="4923" h="3647" extrusionOk="0">
                  <a:moveTo>
                    <a:pt x="115" y="0"/>
                  </a:moveTo>
                  <a:cubicBezTo>
                    <a:pt x="35" y="0"/>
                    <a:pt x="1" y="114"/>
                    <a:pt x="66" y="158"/>
                  </a:cubicBezTo>
                  <a:cubicBezTo>
                    <a:pt x="1781" y="1182"/>
                    <a:pt x="3424" y="2135"/>
                    <a:pt x="4793" y="3623"/>
                  </a:cubicBezTo>
                  <a:cubicBezTo>
                    <a:pt x="4801" y="3639"/>
                    <a:pt x="4814" y="3646"/>
                    <a:pt x="4827" y="3646"/>
                  </a:cubicBezTo>
                  <a:cubicBezTo>
                    <a:pt x="4870" y="3646"/>
                    <a:pt x="4922" y="3571"/>
                    <a:pt x="4876" y="3516"/>
                  </a:cubicBezTo>
                  <a:cubicBezTo>
                    <a:pt x="3626" y="2004"/>
                    <a:pt x="2019" y="611"/>
                    <a:pt x="138" y="3"/>
                  </a:cubicBezTo>
                  <a:cubicBezTo>
                    <a:pt x="130" y="1"/>
                    <a:pt x="122" y="0"/>
                    <a:pt x="1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2" name="Google Shape;9839;p38">
              <a:extLst>
                <a:ext uri="{FF2B5EF4-FFF2-40B4-BE49-F238E27FC236}">
                  <a16:creationId xmlns:a16="http://schemas.microsoft.com/office/drawing/2014/main" id="{3B27F744-5501-D9F7-1CAF-94DC6D115BDB}"/>
                </a:ext>
              </a:extLst>
            </p:cNvPr>
            <p:cNvSpPr/>
            <p:nvPr/>
          </p:nvSpPr>
          <p:spPr>
            <a:xfrm>
              <a:off x="4764625" y="2124425"/>
              <a:ext cx="152450" cy="131675"/>
            </a:xfrm>
            <a:custGeom>
              <a:avLst/>
              <a:gdLst/>
              <a:ahLst/>
              <a:cxnLst/>
              <a:rect l="l" t="t" r="r" b="b"/>
              <a:pathLst>
                <a:path w="6098" h="5267" extrusionOk="0">
                  <a:moveTo>
                    <a:pt x="142" y="0"/>
                  </a:moveTo>
                  <a:cubicBezTo>
                    <a:pt x="54" y="0"/>
                    <a:pt x="1" y="105"/>
                    <a:pt x="70" y="194"/>
                  </a:cubicBezTo>
                  <a:cubicBezTo>
                    <a:pt x="1772" y="2158"/>
                    <a:pt x="4797" y="2635"/>
                    <a:pt x="5916" y="5218"/>
                  </a:cubicBezTo>
                  <a:cubicBezTo>
                    <a:pt x="5928" y="5252"/>
                    <a:pt x="5955" y="5266"/>
                    <a:pt x="5984" y="5266"/>
                  </a:cubicBezTo>
                  <a:cubicBezTo>
                    <a:pt x="6038" y="5266"/>
                    <a:pt x="6098" y="5217"/>
                    <a:pt x="6082" y="5147"/>
                  </a:cubicBezTo>
                  <a:cubicBezTo>
                    <a:pt x="5261" y="2694"/>
                    <a:pt x="2356" y="1135"/>
                    <a:pt x="201" y="15"/>
                  </a:cubicBezTo>
                  <a:cubicBezTo>
                    <a:pt x="180" y="5"/>
                    <a:pt x="160" y="0"/>
                    <a:pt x="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3" name="Google Shape;9840;p38">
              <a:extLst>
                <a:ext uri="{FF2B5EF4-FFF2-40B4-BE49-F238E27FC236}">
                  <a16:creationId xmlns:a16="http://schemas.microsoft.com/office/drawing/2014/main" id="{B2D9B431-7237-B044-1BE1-FC806D0B9547}"/>
                </a:ext>
              </a:extLst>
            </p:cNvPr>
            <p:cNvSpPr/>
            <p:nvPr/>
          </p:nvSpPr>
          <p:spPr>
            <a:xfrm>
              <a:off x="4837800" y="2114175"/>
              <a:ext cx="92375" cy="83800"/>
            </a:xfrm>
            <a:custGeom>
              <a:avLst/>
              <a:gdLst/>
              <a:ahLst/>
              <a:cxnLst/>
              <a:rect l="l" t="t" r="r" b="b"/>
              <a:pathLst>
                <a:path w="3695" h="3352" extrusionOk="0">
                  <a:moveTo>
                    <a:pt x="133" y="1"/>
                  </a:moveTo>
                  <a:cubicBezTo>
                    <a:pt x="68" y="1"/>
                    <a:pt x="1" y="79"/>
                    <a:pt x="72" y="140"/>
                  </a:cubicBezTo>
                  <a:cubicBezTo>
                    <a:pt x="1239" y="1164"/>
                    <a:pt x="2489" y="1973"/>
                    <a:pt x="3382" y="3295"/>
                  </a:cubicBezTo>
                  <a:cubicBezTo>
                    <a:pt x="3414" y="3334"/>
                    <a:pt x="3459" y="3351"/>
                    <a:pt x="3502" y="3351"/>
                  </a:cubicBezTo>
                  <a:cubicBezTo>
                    <a:pt x="3602" y="3351"/>
                    <a:pt x="3694" y="3263"/>
                    <a:pt x="3620" y="3164"/>
                  </a:cubicBezTo>
                  <a:cubicBezTo>
                    <a:pt x="2810" y="1902"/>
                    <a:pt x="1560" y="652"/>
                    <a:pt x="167" y="9"/>
                  </a:cubicBezTo>
                  <a:cubicBezTo>
                    <a:pt x="156" y="3"/>
                    <a:pt x="145" y="1"/>
                    <a:pt x="1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4" name="Google Shape;9841;p38">
              <a:extLst>
                <a:ext uri="{FF2B5EF4-FFF2-40B4-BE49-F238E27FC236}">
                  <a16:creationId xmlns:a16="http://schemas.microsoft.com/office/drawing/2014/main" id="{95768F52-2642-ED0F-C2E5-95A429AAB4AD}"/>
                </a:ext>
              </a:extLst>
            </p:cNvPr>
            <p:cNvSpPr/>
            <p:nvPr/>
          </p:nvSpPr>
          <p:spPr>
            <a:xfrm>
              <a:off x="4804600" y="2077400"/>
              <a:ext cx="137300" cy="113700"/>
            </a:xfrm>
            <a:custGeom>
              <a:avLst/>
              <a:gdLst/>
              <a:ahLst/>
              <a:cxnLst/>
              <a:rect l="l" t="t" r="r" b="b"/>
              <a:pathLst>
                <a:path w="5492" h="4548" extrusionOk="0">
                  <a:moveTo>
                    <a:pt x="106" y="0"/>
                  </a:moveTo>
                  <a:cubicBezTo>
                    <a:pt x="35" y="0"/>
                    <a:pt x="1" y="114"/>
                    <a:pt x="66" y="158"/>
                  </a:cubicBezTo>
                  <a:cubicBezTo>
                    <a:pt x="900" y="730"/>
                    <a:pt x="1793" y="1206"/>
                    <a:pt x="2662" y="1765"/>
                  </a:cubicBezTo>
                  <a:cubicBezTo>
                    <a:pt x="3602" y="2361"/>
                    <a:pt x="4936" y="3206"/>
                    <a:pt x="5103" y="4409"/>
                  </a:cubicBezTo>
                  <a:cubicBezTo>
                    <a:pt x="5124" y="4504"/>
                    <a:pt x="5206" y="4547"/>
                    <a:pt x="5288" y="4547"/>
                  </a:cubicBezTo>
                  <a:cubicBezTo>
                    <a:pt x="5390" y="4547"/>
                    <a:pt x="5491" y="4480"/>
                    <a:pt x="5472" y="4361"/>
                  </a:cubicBezTo>
                  <a:cubicBezTo>
                    <a:pt x="5341" y="3349"/>
                    <a:pt x="4507" y="2611"/>
                    <a:pt x="3733" y="2027"/>
                  </a:cubicBezTo>
                  <a:cubicBezTo>
                    <a:pt x="2614" y="1194"/>
                    <a:pt x="1424" y="527"/>
                    <a:pt x="126" y="3"/>
                  </a:cubicBezTo>
                  <a:cubicBezTo>
                    <a:pt x="119" y="1"/>
                    <a:pt x="112" y="0"/>
                    <a:pt x="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5" name="Google Shape;9842;p38">
              <a:extLst>
                <a:ext uri="{FF2B5EF4-FFF2-40B4-BE49-F238E27FC236}">
                  <a16:creationId xmlns:a16="http://schemas.microsoft.com/office/drawing/2014/main" id="{40B15152-B4F6-C67B-9E61-9CF8FB6E07AF}"/>
                </a:ext>
              </a:extLst>
            </p:cNvPr>
            <p:cNvSpPr/>
            <p:nvPr/>
          </p:nvSpPr>
          <p:spPr>
            <a:xfrm>
              <a:off x="4823650" y="2054175"/>
              <a:ext cx="115725" cy="117350"/>
            </a:xfrm>
            <a:custGeom>
              <a:avLst/>
              <a:gdLst/>
              <a:ahLst/>
              <a:cxnLst/>
              <a:rect l="l" t="t" r="r" b="b"/>
              <a:pathLst>
                <a:path w="4629" h="4694" extrusionOk="0">
                  <a:moveTo>
                    <a:pt x="148" y="1"/>
                  </a:moveTo>
                  <a:cubicBezTo>
                    <a:pt x="56" y="1"/>
                    <a:pt x="1" y="117"/>
                    <a:pt x="66" y="182"/>
                  </a:cubicBezTo>
                  <a:cubicBezTo>
                    <a:pt x="721" y="861"/>
                    <a:pt x="1590" y="1325"/>
                    <a:pt x="2305" y="1932"/>
                  </a:cubicBezTo>
                  <a:cubicBezTo>
                    <a:pt x="3162" y="2671"/>
                    <a:pt x="4079" y="3516"/>
                    <a:pt x="4460" y="4623"/>
                  </a:cubicBezTo>
                  <a:cubicBezTo>
                    <a:pt x="4470" y="4673"/>
                    <a:pt x="4503" y="4694"/>
                    <a:pt x="4536" y="4694"/>
                  </a:cubicBezTo>
                  <a:cubicBezTo>
                    <a:pt x="4582" y="4694"/>
                    <a:pt x="4628" y="4655"/>
                    <a:pt x="4614" y="4599"/>
                  </a:cubicBezTo>
                  <a:cubicBezTo>
                    <a:pt x="4329" y="3587"/>
                    <a:pt x="3638" y="2778"/>
                    <a:pt x="2948" y="2040"/>
                  </a:cubicBezTo>
                  <a:cubicBezTo>
                    <a:pt x="2233" y="1289"/>
                    <a:pt x="1174" y="349"/>
                    <a:pt x="173" y="4"/>
                  </a:cubicBezTo>
                  <a:cubicBezTo>
                    <a:pt x="165" y="2"/>
                    <a:pt x="156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6" name="Google Shape;9843;p38">
              <a:extLst>
                <a:ext uri="{FF2B5EF4-FFF2-40B4-BE49-F238E27FC236}">
                  <a16:creationId xmlns:a16="http://schemas.microsoft.com/office/drawing/2014/main" id="{93CD0AFE-3637-B9F5-DB66-4E26020DB6FB}"/>
                </a:ext>
              </a:extLst>
            </p:cNvPr>
            <p:cNvSpPr/>
            <p:nvPr/>
          </p:nvSpPr>
          <p:spPr>
            <a:xfrm>
              <a:off x="4835400" y="2043475"/>
              <a:ext cx="104950" cy="103600"/>
            </a:xfrm>
            <a:custGeom>
              <a:avLst/>
              <a:gdLst/>
              <a:ahLst/>
              <a:cxnLst/>
              <a:rect l="l" t="t" r="r" b="b"/>
              <a:pathLst>
                <a:path w="4198" h="4144" extrusionOk="0">
                  <a:moveTo>
                    <a:pt x="137" y="1"/>
                  </a:moveTo>
                  <a:cubicBezTo>
                    <a:pt x="66" y="1"/>
                    <a:pt x="1" y="110"/>
                    <a:pt x="61" y="170"/>
                  </a:cubicBezTo>
                  <a:cubicBezTo>
                    <a:pt x="1406" y="1455"/>
                    <a:pt x="3120" y="2360"/>
                    <a:pt x="3978" y="4087"/>
                  </a:cubicBezTo>
                  <a:cubicBezTo>
                    <a:pt x="3996" y="4127"/>
                    <a:pt x="4026" y="4144"/>
                    <a:pt x="4057" y="4144"/>
                  </a:cubicBezTo>
                  <a:cubicBezTo>
                    <a:pt x="4125" y="4144"/>
                    <a:pt x="4197" y="4062"/>
                    <a:pt x="4156" y="3980"/>
                  </a:cubicBezTo>
                  <a:cubicBezTo>
                    <a:pt x="3406" y="2289"/>
                    <a:pt x="1739" y="908"/>
                    <a:pt x="180" y="15"/>
                  </a:cubicBezTo>
                  <a:cubicBezTo>
                    <a:pt x="166" y="5"/>
                    <a:pt x="151" y="1"/>
                    <a:pt x="1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7" name="Google Shape;9844;p38">
              <a:extLst>
                <a:ext uri="{FF2B5EF4-FFF2-40B4-BE49-F238E27FC236}">
                  <a16:creationId xmlns:a16="http://schemas.microsoft.com/office/drawing/2014/main" id="{2BA4ACE6-5624-DBF1-F4AA-B6DEF772EB4F}"/>
                </a:ext>
              </a:extLst>
            </p:cNvPr>
            <p:cNvSpPr/>
            <p:nvPr/>
          </p:nvSpPr>
          <p:spPr>
            <a:xfrm>
              <a:off x="4860725" y="2043825"/>
              <a:ext cx="83525" cy="81050"/>
            </a:xfrm>
            <a:custGeom>
              <a:avLst/>
              <a:gdLst/>
              <a:ahLst/>
              <a:cxnLst/>
              <a:rect l="l" t="t" r="r" b="b"/>
              <a:pathLst>
                <a:path w="3341" h="3242" extrusionOk="0">
                  <a:moveTo>
                    <a:pt x="119" y="1"/>
                  </a:moveTo>
                  <a:cubicBezTo>
                    <a:pt x="47" y="1"/>
                    <a:pt x="0" y="85"/>
                    <a:pt x="60" y="144"/>
                  </a:cubicBezTo>
                  <a:cubicBezTo>
                    <a:pt x="1107" y="1144"/>
                    <a:pt x="2250" y="1942"/>
                    <a:pt x="3036" y="3180"/>
                  </a:cubicBezTo>
                  <a:cubicBezTo>
                    <a:pt x="3069" y="3223"/>
                    <a:pt x="3113" y="3242"/>
                    <a:pt x="3155" y="3242"/>
                  </a:cubicBezTo>
                  <a:cubicBezTo>
                    <a:pt x="3252" y="3242"/>
                    <a:pt x="3340" y="3148"/>
                    <a:pt x="3274" y="3049"/>
                  </a:cubicBezTo>
                  <a:cubicBezTo>
                    <a:pt x="2548" y="1834"/>
                    <a:pt x="1429" y="632"/>
                    <a:pt x="167" y="13"/>
                  </a:cubicBezTo>
                  <a:cubicBezTo>
                    <a:pt x="150" y="5"/>
                    <a:pt x="134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8" name="Google Shape;9845;p38">
              <a:extLst>
                <a:ext uri="{FF2B5EF4-FFF2-40B4-BE49-F238E27FC236}">
                  <a16:creationId xmlns:a16="http://schemas.microsoft.com/office/drawing/2014/main" id="{89C8F23E-54FD-0C7C-F759-1C3F91955776}"/>
                </a:ext>
              </a:extLst>
            </p:cNvPr>
            <p:cNvSpPr/>
            <p:nvPr/>
          </p:nvSpPr>
          <p:spPr>
            <a:xfrm>
              <a:off x="4863925" y="2024000"/>
              <a:ext cx="63200" cy="70275"/>
            </a:xfrm>
            <a:custGeom>
              <a:avLst/>
              <a:gdLst/>
              <a:ahLst/>
              <a:cxnLst/>
              <a:rect l="l" t="t" r="r" b="b"/>
              <a:pathLst>
                <a:path w="2528" h="2811" extrusionOk="0">
                  <a:moveTo>
                    <a:pt x="109" y="0"/>
                  </a:moveTo>
                  <a:cubicBezTo>
                    <a:pt x="44" y="0"/>
                    <a:pt x="0" y="77"/>
                    <a:pt x="51" y="127"/>
                  </a:cubicBezTo>
                  <a:cubicBezTo>
                    <a:pt x="872" y="925"/>
                    <a:pt x="1837" y="1556"/>
                    <a:pt x="2230" y="2711"/>
                  </a:cubicBezTo>
                  <a:cubicBezTo>
                    <a:pt x="2248" y="2780"/>
                    <a:pt x="2301" y="2810"/>
                    <a:pt x="2355" y="2810"/>
                  </a:cubicBezTo>
                  <a:cubicBezTo>
                    <a:pt x="2440" y="2810"/>
                    <a:pt x="2528" y="2737"/>
                    <a:pt x="2491" y="2627"/>
                  </a:cubicBezTo>
                  <a:cubicBezTo>
                    <a:pt x="2122" y="1484"/>
                    <a:pt x="1170" y="603"/>
                    <a:pt x="146" y="8"/>
                  </a:cubicBezTo>
                  <a:cubicBezTo>
                    <a:pt x="133" y="3"/>
                    <a:pt x="121" y="0"/>
                    <a:pt x="1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69" name="Google Shape;9846;p38">
              <a:extLst>
                <a:ext uri="{FF2B5EF4-FFF2-40B4-BE49-F238E27FC236}">
                  <a16:creationId xmlns:a16="http://schemas.microsoft.com/office/drawing/2014/main" id="{731F20DA-49B0-4EF3-2036-11C1F442839B}"/>
                </a:ext>
              </a:extLst>
            </p:cNvPr>
            <p:cNvSpPr/>
            <p:nvPr/>
          </p:nvSpPr>
          <p:spPr>
            <a:xfrm>
              <a:off x="4838025" y="1978775"/>
              <a:ext cx="87450" cy="79950"/>
            </a:xfrm>
            <a:custGeom>
              <a:avLst/>
              <a:gdLst/>
              <a:ahLst/>
              <a:cxnLst/>
              <a:rect l="l" t="t" r="r" b="b"/>
              <a:pathLst>
                <a:path w="3498" h="3198" extrusionOk="0">
                  <a:moveTo>
                    <a:pt x="115" y="1"/>
                  </a:moveTo>
                  <a:cubicBezTo>
                    <a:pt x="47" y="1"/>
                    <a:pt x="0" y="98"/>
                    <a:pt x="63" y="150"/>
                  </a:cubicBezTo>
                  <a:cubicBezTo>
                    <a:pt x="1087" y="1079"/>
                    <a:pt x="2634" y="1638"/>
                    <a:pt x="3099" y="3055"/>
                  </a:cubicBezTo>
                  <a:cubicBezTo>
                    <a:pt x="3128" y="3154"/>
                    <a:pt x="3207" y="3198"/>
                    <a:pt x="3284" y="3198"/>
                  </a:cubicBezTo>
                  <a:cubicBezTo>
                    <a:pt x="3393" y="3198"/>
                    <a:pt x="3498" y="3111"/>
                    <a:pt x="3456" y="2972"/>
                  </a:cubicBezTo>
                  <a:cubicBezTo>
                    <a:pt x="3015" y="1603"/>
                    <a:pt x="1444" y="484"/>
                    <a:pt x="146" y="7"/>
                  </a:cubicBezTo>
                  <a:cubicBezTo>
                    <a:pt x="136" y="3"/>
                    <a:pt x="125" y="1"/>
                    <a:pt x="1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0" name="Google Shape;9847;p38">
              <a:extLst>
                <a:ext uri="{FF2B5EF4-FFF2-40B4-BE49-F238E27FC236}">
                  <a16:creationId xmlns:a16="http://schemas.microsoft.com/office/drawing/2014/main" id="{16B4E92A-50CC-9A26-60D7-26E4AB23E8CA}"/>
                </a:ext>
              </a:extLst>
            </p:cNvPr>
            <p:cNvSpPr/>
            <p:nvPr/>
          </p:nvSpPr>
          <p:spPr>
            <a:xfrm>
              <a:off x="4814900" y="1939025"/>
              <a:ext cx="102700" cy="83475"/>
            </a:xfrm>
            <a:custGeom>
              <a:avLst/>
              <a:gdLst/>
              <a:ahLst/>
              <a:cxnLst/>
              <a:rect l="l" t="t" r="r" b="b"/>
              <a:pathLst>
                <a:path w="4108" h="3339" extrusionOk="0">
                  <a:moveTo>
                    <a:pt x="160" y="0"/>
                  </a:moveTo>
                  <a:cubicBezTo>
                    <a:pt x="66" y="0"/>
                    <a:pt x="1" y="122"/>
                    <a:pt x="71" y="192"/>
                  </a:cubicBezTo>
                  <a:cubicBezTo>
                    <a:pt x="1154" y="1371"/>
                    <a:pt x="2869" y="1824"/>
                    <a:pt x="3714" y="3252"/>
                  </a:cubicBezTo>
                  <a:cubicBezTo>
                    <a:pt x="3750" y="3313"/>
                    <a:pt x="3803" y="3338"/>
                    <a:pt x="3856" y="3338"/>
                  </a:cubicBezTo>
                  <a:cubicBezTo>
                    <a:pt x="3980" y="3338"/>
                    <a:pt x="4107" y="3200"/>
                    <a:pt x="4024" y="3050"/>
                  </a:cubicBezTo>
                  <a:cubicBezTo>
                    <a:pt x="3274" y="1585"/>
                    <a:pt x="1595" y="752"/>
                    <a:pt x="214" y="14"/>
                  </a:cubicBezTo>
                  <a:cubicBezTo>
                    <a:pt x="195" y="5"/>
                    <a:pt x="177" y="0"/>
                    <a:pt x="1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1" name="Google Shape;9848;p38">
              <a:extLst>
                <a:ext uri="{FF2B5EF4-FFF2-40B4-BE49-F238E27FC236}">
                  <a16:creationId xmlns:a16="http://schemas.microsoft.com/office/drawing/2014/main" id="{E120F49F-9CB7-B4AE-8AC3-FD5330A55657}"/>
                </a:ext>
              </a:extLst>
            </p:cNvPr>
            <p:cNvSpPr/>
            <p:nvPr/>
          </p:nvSpPr>
          <p:spPr>
            <a:xfrm>
              <a:off x="4833475" y="1883325"/>
              <a:ext cx="102600" cy="115975"/>
            </a:xfrm>
            <a:custGeom>
              <a:avLst/>
              <a:gdLst/>
              <a:ahLst/>
              <a:cxnLst/>
              <a:rect l="l" t="t" r="r" b="b"/>
              <a:pathLst>
                <a:path w="4104" h="4639" extrusionOk="0">
                  <a:moveTo>
                    <a:pt x="98" y="0"/>
                  </a:moveTo>
                  <a:cubicBezTo>
                    <a:pt x="48" y="0"/>
                    <a:pt x="1" y="64"/>
                    <a:pt x="19" y="134"/>
                  </a:cubicBezTo>
                  <a:cubicBezTo>
                    <a:pt x="864" y="1920"/>
                    <a:pt x="2555" y="3337"/>
                    <a:pt x="3995" y="4623"/>
                  </a:cubicBezTo>
                  <a:cubicBezTo>
                    <a:pt x="4006" y="4634"/>
                    <a:pt x="4019" y="4639"/>
                    <a:pt x="4030" y="4639"/>
                  </a:cubicBezTo>
                  <a:cubicBezTo>
                    <a:pt x="4070" y="4639"/>
                    <a:pt x="4103" y="4588"/>
                    <a:pt x="4067" y="4552"/>
                  </a:cubicBezTo>
                  <a:cubicBezTo>
                    <a:pt x="2614" y="3135"/>
                    <a:pt x="1400" y="1623"/>
                    <a:pt x="149" y="27"/>
                  </a:cubicBezTo>
                  <a:cubicBezTo>
                    <a:pt x="134" y="8"/>
                    <a:pt x="116" y="0"/>
                    <a:pt x="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2" name="Google Shape;9849;p38">
              <a:extLst>
                <a:ext uri="{FF2B5EF4-FFF2-40B4-BE49-F238E27FC236}">
                  <a16:creationId xmlns:a16="http://schemas.microsoft.com/office/drawing/2014/main" id="{D1EE3A7F-AF93-3F41-4B7E-D8AA4BFB2AE6}"/>
                </a:ext>
              </a:extLst>
            </p:cNvPr>
            <p:cNvSpPr/>
            <p:nvPr/>
          </p:nvSpPr>
          <p:spPr>
            <a:xfrm>
              <a:off x="4798350" y="1964500"/>
              <a:ext cx="95950" cy="101950"/>
            </a:xfrm>
            <a:custGeom>
              <a:avLst/>
              <a:gdLst/>
              <a:ahLst/>
              <a:cxnLst/>
              <a:rect l="l" t="t" r="r" b="b"/>
              <a:pathLst>
                <a:path w="3838" h="4078" extrusionOk="0">
                  <a:moveTo>
                    <a:pt x="144" y="1"/>
                  </a:moveTo>
                  <a:cubicBezTo>
                    <a:pt x="67" y="1"/>
                    <a:pt x="1" y="78"/>
                    <a:pt x="54" y="150"/>
                  </a:cubicBezTo>
                  <a:cubicBezTo>
                    <a:pt x="1066" y="1555"/>
                    <a:pt x="2543" y="2543"/>
                    <a:pt x="3495" y="3995"/>
                  </a:cubicBezTo>
                  <a:cubicBezTo>
                    <a:pt x="3534" y="4053"/>
                    <a:pt x="3588" y="4077"/>
                    <a:pt x="3638" y="4077"/>
                  </a:cubicBezTo>
                  <a:cubicBezTo>
                    <a:pt x="3744" y="4077"/>
                    <a:pt x="3838" y="3973"/>
                    <a:pt x="3757" y="3852"/>
                  </a:cubicBezTo>
                  <a:cubicBezTo>
                    <a:pt x="2852" y="2376"/>
                    <a:pt x="1531" y="1138"/>
                    <a:pt x="221" y="31"/>
                  </a:cubicBezTo>
                  <a:cubicBezTo>
                    <a:pt x="197" y="10"/>
                    <a:pt x="170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3" name="Google Shape;9850;p38">
              <a:extLst>
                <a:ext uri="{FF2B5EF4-FFF2-40B4-BE49-F238E27FC236}">
                  <a16:creationId xmlns:a16="http://schemas.microsoft.com/office/drawing/2014/main" id="{3643606C-5FB2-3A38-062E-A916CCBD6E44}"/>
                </a:ext>
              </a:extLst>
            </p:cNvPr>
            <p:cNvSpPr/>
            <p:nvPr/>
          </p:nvSpPr>
          <p:spPr>
            <a:xfrm>
              <a:off x="4812675" y="1978275"/>
              <a:ext cx="51025" cy="78125"/>
            </a:xfrm>
            <a:custGeom>
              <a:avLst/>
              <a:gdLst/>
              <a:ahLst/>
              <a:cxnLst/>
              <a:rect l="l" t="t" r="r" b="b"/>
              <a:pathLst>
                <a:path w="2041" h="3125" extrusionOk="0">
                  <a:moveTo>
                    <a:pt x="134" y="0"/>
                  </a:moveTo>
                  <a:cubicBezTo>
                    <a:pt x="68" y="0"/>
                    <a:pt x="0" y="73"/>
                    <a:pt x="17" y="158"/>
                  </a:cubicBezTo>
                  <a:cubicBezTo>
                    <a:pt x="327" y="1218"/>
                    <a:pt x="1184" y="2254"/>
                    <a:pt x="1863" y="3111"/>
                  </a:cubicBezTo>
                  <a:cubicBezTo>
                    <a:pt x="1877" y="3121"/>
                    <a:pt x="1894" y="3125"/>
                    <a:pt x="1910" y="3125"/>
                  </a:cubicBezTo>
                  <a:cubicBezTo>
                    <a:pt x="1975" y="3125"/>
                    <a:pt x="2041" y="3061"/>
                    <a:pt x="1994" y="3004"/>
                  </a:cubicBezTo>
                  <a:cubicBezTo>
                    <a:pt x="1684" y="2528"/>
                    <a:pt x="1386" y="2051"/>
                    <a:pt x="1124" y="1539"/>
                  </a:cubicBezTo>
                  <a:cubicBezTo>
                    <a:pt x="839" y="1039"/>
                    <a:pt x="600" y="468"/>
                    <a:pt x="208" y="39"/>
                  </a:cubicBezTo>
                  <a:cubicBezTo>
                    <a:pt x="187" y="12"/>
                    <a:pt x="161" y="0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4" name="Google Shape;9851;p38">
              <a:extLst>
                <a:ext uri="{FF2B5EF4-FFF2-40B4-BE49-F238E27FC236}">
                  <a16:creationId xmlns:a16="http://schemas.microsoft.com/office/drawing/2014/main" id="{55E34807-D1E8-BD0C-FB98-FB86AD382C14}"/>
                </a:ext>
              </a:extLst>
            </p:cNvPr>
            <p:cNvSpPr/>
            <p:nvPr/>
          </p:nvSpPr>
          <p:spPr>
            <a:xfrm>
              <a:off x="4818525" y="2040775"/>
              <a:ext cx="66800" cy="93025"/>
            </a:xfrm>
            <a:custGeom>
              <a:avLst/>
              <a:gdLst/>
              <a:ahLst/>
              <a:cxnLst/>
              <a:rect l="l" t="t" r="r" b="b"/>
              <a:pathLst>
                <a:path w="2672" h="3721" extrusionOk="0">
                  <a:moveTo>
                    <a:pt x="130" y="1"/>
                  </a:moveTo>
                  <a:cubicBezTo>
                    <a:pt x="61" y="1"/>
                    <a:pt x="1" y="67"/>
                    <a:pt x="45" y="147"/>
                  </a:cubicBezTo>
                  <a:cubicBezTo>
                    <a:pt x="712" y="1385"/>
                    <a:pt x="1652" y="2456"/>
                    <a:pt x="2367" y="3659"/>
                  </a:cubicBezTo>
                  <a:cubicBezTo>
                    <a:pt x="2395" y="3702"/>
                    <a:pt x="2437" y="3720"/>
                    <a:pt x="2478" y="3720"/>
                  </a:cubicBezTo>
                  <a:cubicBezTo>
                    <a:pt x="2575" y="3720"/>
                    <a:pt x="2672" y="3621"/>
                    <a:pt x="2605" y="3504"/>
                  </a:cubicBezTo>
                  <a:cubicBezTo>
                    <a:pt x="1974" y="2278"/>
                    <a:pt x="1236" y="956"/>
                    <a:pt x="200" y="28"/>
                  </a:cubicBezTo>
                  <a:cubicBezTo>
                    <a:pt x="178" y="9"/>
                    <a:pt x="153" y="1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5" name="Google Shape;9852;p38">
              <a:extLst>
                <a:ext uri="{FF2B5EF4-FFF2-40B4-BE49-F238E27FC236}">
                  <a16:creationId xmlns:a16="http://schemas.microsoft.com/office/drawing/2014/main" id="{00B3FB12-33E7-ABDB-B5DD-99C8DB292F83}"/>
                </a:ext>
              </a:extLst>
            </p:cNvPr>
            <p:cNvSpPr/>
            <p:nvPr/>
          </p:nvSpPr>
          <p:spPr>
            <a:xfrm>
              <a:off x="4823525" y="2057525"/>
              <a:ext cx="39775" cy="51375"/>
            </a:xfrm>
            <a:custGeom>
              <a:avLst/>
              <a:gdLst/>
              <a:ahLst/>
              <a:cxnLst/>
              <a:rect l="l" t="t" r="r" b="b"/>
              <a:pathLst>
                <a:path w="1591" h="2055" extrusionOk="0">
                  <a:moveTo>
                    <a:pt x="163" y="1"/>
                  </a:moveTo>
                  <a:cubicBezTo>
                    <a:pt x="80" y="1"/>
                    <a:pt x="0" y="86"/>
                    <a:pt x="59" y="155"/>
                  </a:cubicBezTo>
                  <a:cubicBezTo>
                    <a:pt x="274" y="441"/>
                    <a:pt x="524" y="679"/>
                    <a:pt x="714" y="953"/>
                  </a:cubicBezTo>
                  <a:cubicBezTo>
                    <a:pt x="940" y="1251"/>
                    <a:pt x="1107" y="1584"/>
                    <a:pt x="1226" y="1941"/>
                  </a:cubicBezTo>
                  <a:cubicBezTo>
                    <a:pt x="1254" y="2021"/>
                    <a:pt x="1321" y="2054"/>
                    <a:pt x="1387" y="2054"/>
                  </a:cubicBezTo>
                  <a:cubicBezTo>
                    <a:pt x="1489" y="2054"/>
                    <a:pt x="1591" y="1974"/>
                    <a:pt x="1548" y="1858"/>
                  </a:cubicBezTo>
                  <a:cubicBezTo>
                    <a:pt x="1309" y="1167"/>
                    <a:pt x="881" y="334"/>
                    <a:pt x="214" y="12"/>
                  </a:cubicBezTo>
                  <a:cubicBezTo>
                    <a:pt x="198" y="4"/>
                    <a:pt x="181" y="1"/>
                    <a:pt x="1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6" name="Google Shape;9853;p38">
              <a:extLst>
                <a:ext uri="{FF2B5EF4-FFF2-40B4-BE49-F238E27FC236}">
                  <a16:creationId xmlns:a16="http://schemas.microsoft.com/office/drawing/2014/main" id="{D05131A4-C47B-395D-63A0-55844398A334}"/>
                </a:ext>
              </a:extLst>
            </p:cNvPr>
            <p:cNvSpPr/>
            <p:nvPr/>
          </p:nvSpPr>
          <p:spPr>
            <a:xfrm>
              <a:off x="4939700" y="2684725"/>
              <a:ext cx="115400" cy="165900"/>
            </a:xfrm>
            <a:custGeom>
              <a:avLst/>
              <a:gdLst/>
              <a:ahLst/>
              <a:cxnLst/>
              <a:rect l="l" t="t" r="r" b="b"/>
              <a:pathLst>
                <a:path w="4616" h="6636" extrusionOk="0">
                  <a:moveTo>
                    <a:pt x="4459" y="0"/>
                  </a:moveTo>
                  <a:cubicBezTo>
                    <a:pt x="4433" y="0"/>
                    <a:pt x="4405" y="10"/>
                    <a:pt x="4378" y="35"/>
                  </a:cubicBezTo>
                  <a:cubicBezTo>
                    <a:pt x="2497" y="1702"/>
                    <a:pt x="484" y="3988"/>
                    <a:pt x="8" y="6535"/>
                  </a:cubicBezTo>
                  <a:cubicBezTo>
                    <a:pt x="0" y="6590"/>
                    <a:pt x="50" y="6635"/>
                    <a:pt x="98" y="6635"/>
                  </a:cubicBezTo>
                  <a:cubicBezTo>
                    <a:pt x="122" y="6635"/>
                    <a:pt x="147" y="6623"/>
                    <a:pt x="163" y="6595"/>
                  </a:cubicBezTo>
                  <a:cubicBezTo>
                    <a:pt x="1401" y="4214"/>
                    <a:pt x="2687" y="2178"/>
                    <a:pt x="4533" y="213"/>
                  </a:cubicBezTo>
                  <a:cubicBezTo>
                    <a:pt x="4616" y="121"/>
                    <a:pt x="4549" y="0"/>
                    <a:pt x="44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7" name="Google Shape;9854;p38">
              <a:extLst>
                <a:ext uri="{FF2B5EF4-FFF2-40B4-BE49-F238E27FC236}">
                  <a16:creationId xmlns:a16="http://schemas.microsoft.com/office/drawing/2014/main" id="{74917DA1-A95D-F706-3F13-0D4152CFA8E3}"/>
                </a:ext>
              </a:extLst>
            </p:cNvPr>
            <p:cNvSpPr/>
            <p:nvPr/>
          </p:nvSpPr>
          <p:spPr>
            <a:xfrm>
              <a:off x="4931050" y="2703450"/>
              <a:ext cx="55350" cy="66500"/>
            </a:xfrm>
            <a:custGeom>
              <a:avLst/>
              <a:gdLst/>
              <a:ahLst/>
              <a:cxnLst/>
              <a:rect l="l" t="t" r="r" b="b"/>
              <a:pathLst>
                <a:path w="2214" h="2660" extrusionOk="0">
                  <a:moveTo>
                    <a:pt x="2050" y="1"/>
                  </a:moveTo>
                  <a:cubicBezTo>
                    <a:pt x="2024" y="1"/>
                    <a:pt x="1998" y="8"/>
                    <a:pt x="1973" y="24"/>
                  </a:cubicBezTo>
                  <a:cubicBezTo>
                    <a:pt x="1545" y="393"/>
                    <a:pt x="1152" y="810"/>
                    <a:pt x="759" y="1250"/>
                  </a:cubicBezTo>
                  <a:cubicBezTo>
                    <a:pt x="414" y="1619"/>
                    <a:pt x="80" y="2048"/>
                    <a:pt x="9" y="2548"/>
                  </a:cubicBezTo>
                  <a:cubicBezTo>
                    <a:pt x="1" y="2620"/>
                    <a:pt x="58" y="2660"/>
                    <a:pt x="121" y="2660"/>
                  </a:cubicBezTo>
                  <a:cubicBezTo>
                    <a:pt x="152" y="2660"/>
                    <a:pt x="184" y="2651"/>
                    <a:pt x="211" y="2631"/>
                  </a:cubicBezTo>
                  <a:cubicBezTo>
                    <a:pt x="568" y="2274"/>
                    <a:pt x="830" y="1810"/>
                    <a:pt x="1140" y="1417"/>
                  </a:cubicBezTo>
                  <a:cubicBezTo>
                    <a:pt x="1485" y="1000"/>
                    <a:pt x="1854" y="631"/>
                    <a:pt x="2140" y="167"/>
                  </a:cubicBezTo>
                  <a:cubicBezTo>
                    <a:pt x="2214" y="84"/>
                    <a:pt x="2138" y="1"/>
                    <a:pt x="20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8" name="Google Shape;9855;p38">
              <a:extLst>
                <a:ext uri="{FF2B5EF4-FFF2-40B4-BE49-F238E27FC236}">
                  <a16:creationId xmlns:a16="http://schemas.microsoft.com/office/drawing/2014/main" id="{FF498239-E8CD-54CE-A2B5-6E69FE1D3B7D}"/>
                </a:ext>
              </a:extLst>
            </p:cNvPr>
            <p:cNvSpPr/>
            <p:nvPr/>
          </p:nvSpPr>
          <p:spPr>
            <a:xfrm>
              <a:off x="4936725" y="2703025"/>
              <a:ext cx="36100" cy="104125"/>
            </a:xfrm>
            <a:custGeom>
              <a:avLst/>
              <a:gdLst/>
              <a:ahLst/>
              <a:cxnLst/>
              <a:rect l="l" t="t" r="r" b="b"/>
              <a:pathLst>
                <a:path w="1444" h="4165" extrusionOk="0">
                  <a:moveTo>
                    <a:pt x="1394" y="1"/>
                  </a:moveTo>
                  <a:cubicBezTo>
                    <a:pt x="1371" y="1"/>
                    <a:pt x="1347" y="13"/>
                    <a:pt x="1342" y="41"/>
                  </a:cubicBezTo>
                  <a:cubicBezTo>
                    <a:pt x="1115" y="1458"/>
                    <a:pt x="413" y="2732"/>
                    <a:pt x="8" y="4101"/>
                  </a:cubicBezTo>
                  <a:cubicBezTo>
                    <a:pt x="0" y="4133"/>
                    <a:pt x="29" y="4164"/>
                    <a:pt x="60" y="4164"/>
                  </a:cubicBezTo>
                  <a:cubicBezTo>
                    <a:pt x="76" y="4164"/>
                    <a:pt x="91" y="4156"/>
                    <a:pt x="103" y="4137"/>
                  </a:cubicBezTo>
                  <a:cubicBezTo>
                    <a:pt x="663" y="2827"/>
                    <a:pt x="1258" y="1470"/>
                    <a:pt x="1437" y="41"/>
                  </a:cubicBezTo>
                  <a:cubicBezTo>
                    <a:pt x="1443" y="16"/>
                    <a:pt x="1420" y="1"/>
                    <a:pt x="13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79" name="Google Shape;9856;p38">
              <a:extLst>
                <a:ext uri="{FF2B5EF4-FFF2-40B4-BE49-F238E27FC236}">
                  <a16:creationId xmlns:a16="http://schemas.microsoft.com/office/drawing/2014/main" id="{711AF7AB-860A-28F1-6FAA-838107C506C4}"/>
                </a:ext>
              </a:extLst>
            </p:cNvPr>
            <p:cNvSpPr/>
            <p:nvPr/>
          </p:nvSpPr>
          <p:spPr>
            <a:xfrm>
              <a:off x="4885725" y="2890100"/>
              <a:ext cx="87100" cy="175975"/>
            </a:xfrm>
            <a:custGeom>
              <a:avLst/>
              <a:gdLst/>
              <a:ahLst/>
              <a:cxnLst/>
              <a:rect l="l" t="t" r="r" b="b"/>
              <a:pathLst>
                <a:path w="3484" h="7039" extrusionOk="0">
                  <a:moveTo>
                    <a:pt x="3434" y="0"/>
                  </a:moveTo>
                  <a:cubicBezTo>
                    <a:pt x="3425" y="0"/>
                    <a:pt x="3416" y="3"/>
                    <a:pt x="3405" y="11"/>
                  </a:cubicBezTo>
                  <a:cubicBezTo>
                    <a:pt x="1572" y="1726"/>
                    <a:pt x="0" y="4452"/>
                    <a:pt x="357" y="7012"/>
                  </a:cubicBezTo>
                  <a:cubicBezTo>
                    <a:pt x="362" y="7031"/>
                    <a:pt x="376" y="7039"/>
                    <a:pt x="392" y="7039"/>
                  </a:cubicBezTo>
                  <a:cubicBezTo>
                    <a:pt x="415" y="7039"/>
                    <a:pt x="441" y="7022"/>
                    <a:pt x="441" y="7000"/>
                  </a:cubicBezTo>
                  <a:cubicBezTo>
                    <a:pt x="703" y="4405"/>
                    <a:pt x="1893" y="2083"/>
                    <a:pt x="3465" y="71"/>
                  </a:cubicBezTo>
                  <a:cubicBezTo>
                    <a:pt x="3484" y="43"/>
                    <a:pt x="3466" y="0"/>
                    <a:pt x="34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0" name="Google Shape;9857;p38">
              <a:extLst>
                <a:ext uri="{FF2B5EF4-FFF2-40B4-BE49-F238E27FC236}">
                  <a16:creationId xmlns:a16="http://schemas.microsoft.com/office/drawing/2014/main" id="{CA7FFEE4-3FA7-F30F-E62B-68507F481E3F}"/>
                </a:ext>
              </a:extLst>
            </p:cNvPr>
            <p:cNvSpPr/>
            <p:nvPr/>
          </p:nvSpPr>
          <p:spPr>
            <a:xfrm>
              <a:off x="4908350" y="2920850"/>
              <a:ext cx="48300" cy="62275"/>
            </a:xfrm>
            <a:custGeom>
              <a:avLst/>
              <a:gdLst/>
              <a:ahLst/>
              <a:cxnLst/>
              <a:rect l="l" t="t" r="r" b="b"/>
              <a:pathLst>
                <a:path w="1932" h="2491" extrusionOk="0">
                  <a:moveTo>
                    <a:pt x="1779" y="0"/>
                  </a:moveTo>
                  <a:cubicBezTo>
                    <a:pt x="1759" y="0"/>
                    <a:pt x="1737" y="6"/>
                    <a:pt x="1715" y="19"/>
                  </a:cubicBezTo>
                  <a:cubicBezTo>
                    <a:pt x="953" y="579"/>
                    <a:pt x="429" y="1448"/>
                    <a:pt x="36" y="2282"/>
                  </a:cubicBezTo>
                  <a:cubicBezTo>
                    <a:pt x="0" y="2380"/>
                    <a:pt x="84" y="2491"/>
                    <a:pt x="169" y="2491"/>
                  </a:cubicBezTo>
                  <a:cubicBezTo>
                    <a:pt x="198" y="2491"/>
                    <a:pt x="226" y="2478"/>
                    <a:pt x="250" y="2448"/>
                  </a:cubicBezTo>
                  <a:cubicBezTo>
                    <a:pt x="881" y="1793"/>
                    <a:pt x="1536" y="1031"/>
                    <a:pt x="1893" y="198"/>
                  </a:cubicBezTo>
                  <a:cubicBezTo>
                    <a:pt x="1932" y="111"/>
                    <a:pt x="1868" y="0"/>
                    <a:pt x="17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1" name="Google Shape;9858;p38">
              <a:extLst>
                <a:ext uri="{FF2B5EF4-FFF2-40B4-BE49-F238E27FC236}">
                  <a16:creationId xmlns:a16="http://schemas.microsoft.com/office/drawing/2014/main" id="{7D06B483-754C-D239-3FFB-F568345DB46F}"/>
                </a:ext>
              </a:extLst>
            </p:cNvPr>
            <p:cNvSpPr/>
            <p:nvPr/>
          </p:nvSpPr>
          <p:spPr>
            <a:xfrm>
              <a:off x="4897925" y="3009225"/>
              <a:ext cx="52150" cy="54425"/>
            </a:xfrm>
            <a:custGeom>
              <a:avLst/>
              <a:gdLst/>
              <a:ahLst/>
              <a:cxnLst/>
              <a:rect l="l" t="t" r="r" b="b"/>
              <a:pathLst>
                <a:path w="2086" h="2177" extrusionOk="0">
                  <a:moveTo>
                    <a:pt x="1988" y="0"/>
                  </a:moveTo>
                  <a:cubicBezTo>
                    <a:pt x="1977" y="0"/>
                    <a:pt x="1965" y="3"/>
                    <a:pt x="1953" y="9"/>
                  </a:cubicBezTo>
                  <a:cubicBezTo>
                    <a:pt x="1429" y="294"/>
                    <a:pt x="1048" y="783"/>
                    <a:pt x="691" y="1247"/>
                  </a:cubicBezTo>
                  <a:cubicBezTo>
                    <a:pt x="631" y="1330"/>
                    <a:pt x="0" y="2045"/>
                    <a:pt x="191" y="2164"/>
                  </a:cubicBezTo>
                  <a:cubicBezTo>
                    <a:pt x="200" y="2173"/>
                    <a:pt x="208" y="2177"/>
                    <a:pt x="216" y="2177"/>
                  </a:cubicBezTo>
                  <a:cubicBezTo>
                    <a:pt x="236" y="2177"/>
                    <a:pt x="247" y="2146"/>
                    <a:pt x="238" y="2128"/>
                  </a:cubicBezTo>
                  <a:lnTo>
                    <a:pt x="238" y="2128"/>
                  </a:lnTo>
                  <a:cubicBezTo>
                    <a:pt x="239" y="2129"/>
                    <a:pt x="240" y="2129"/>
                    <a:pt x="242" y="2129"/>
                  </a:cubicBezTo>
                  <a:cubicBezTo>
                    <a:pt x="304" y="2129"/>
                    <a:pt x="967" y="1364"/>
                    <a:pt x="1048" y="1295"/>
                  </a:cubicBezTo>
                  <a:cubicBezTo>
                    <a:pt x="1370" y="925"/>
                    <a:pt x="1655" y="461"/>
                    <a:pt x="2036" y="116"/>
                  </a:cubicBezTo>
                  <a:cubicBezTo>
                    <a:pt x="2086" y="66"/>
                    <a:pt x="2045" y="0"/>
                    <a:pt x="19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2" name="Google Shape;9859;p38">
              <a:extLst>
                <a:ext uri="{FF2B5EF4-FFF2-40B4-BE49-F238E27FC236}">
                  <a16:creationId xmlns:a16="http://schemas.microsoft.com/office/drawing/2014/main" id="{D53BF3FD-EDCD-52F3-2F82-2DCC523A92A8}"/>
                </a:ext>
              </a:extLst>
            </p:cNvPr>
            <p:cNvSpPr/>
            <p:nvPr/>
          </p:nvSpPr>
          <p:spPr>
            <a:xfrm>
              <a:off x="4866150" y="3052275"/>
              <a:ext cx="54325" cy="37100"/>
            </a:xfrm>
            <a:custGeom>
              <a:avLst/>
              <a:gdLst/>
              <a:ahLst/>
              <a:cxnLst/>
              <a:rect l="l" t="t" r="r" b="b"/>
              <a:pathLst>
                <a:path w="2173" h="1484" extrusionOk="0">
                  <a:moveTo>
                    <a:pt x="2056" y="0"/>
                  </a:moveTo>
                  <a:cubicBezTo>
                    <a:pt x="2053" y="0"/>
                    <a:pt x="2049" y="1"/>
                    <a:pt x="2045" y="1"/>
                  </a:cubicBezTo>
                  <a:cubicBezTo>
                    <a:pt x="1224" y="156"/>
                    <a:pt x="593" y="585"/>
                    <a:pt x="81" y="1239"/>
                  </a:cubicBezTo>
                  <a:cubicBezTo>
                    <a:pt x="0" y="1338"/>
                    <a:pt x="129" y="1484"/>
                    <a:pt x="238" y="1484"/>
                  </a:cubicBezTo>
                  <a:cubicBezTo>
                    <a:pt x="274" y="1484"/>
                    <a:pt x="307" y="1468"/>
                    <a:pt x="331" y="1430"/>
                  </a:cubicBezTo>
                  <a:cubicBezTo>
                    <a:pt x="795" y="846"/>
                    <a:pt x="1438" y="430"/>
                    <a:pt x="2105" y="120"/>
                  </a:cubicBezTo>
                  <a:cubicBezTo>
                    <a:pt x="2172" y="98"/>
                    <a:pt x="2123" y="0"/>
                    <a:pt x="205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3" name="Google Shape;9860;p38">
              <a:extLst>
                <a:ext uri="{FF2B5EF4-FFF2-40B4-BE49-F238E27FC236}">
                  <a16:creationId xmlns:a16="http://schemas.microsoft.com/office/drawing/2014/main" id="{A3D0363C-CA4F-F524-2402-7C3DDC64DE05}"/>
                </a:ext>
              </a:extLst>
            </p:cNvPr>
            <p:cNvSpPr/>
            <p:nvPr/>
          </p:nvSpPr>
          <p:spPr>
            <a:xfrm>
              <a:off x="4842300" y="3099975"/>
              <a:ext cx="66975" cy="62775"/>
            </a:xfrm>
            <a:custGeom>
              <a:avLst/>
              <a:gdLst/>
              <a:ahLst/>
              <a:cxnLst/>
              <a:rect l="l" t="t" r="r" b="b"/>
              <a:pathLst>
                <a:path w="2679" h="2511" extrusionOk="0">
                  <a:moveTo>
                    <a:pt x="2564" y="1"/>
                  </a:moveTo>
                  <a:cubicBezTo>
                    <a:pt x="2550" y="1"/>
                    <a:pt x="2536" y="3"/>
                    <a:pt x="2523" y="10"/>
                  </a:cubicBezTo>
                  <a:cubicBezTo>
                    <a:pt x="1654" y="689"/>
                    <a:pt x="856" y="1463"/>
                    <a:pt x="94" y="2248"/>
                  </a:cubicBezTo>
                  <a:cubicBezTo>
                    <a:pt x="0" y="2361"/>
                    <a:pt x="99" y="2511"/>
                    <a:pt x="220" y="2511"/>
                  </a:cubicBezTo>
                  <a:cubicBezTo>
                    <a:pt x="253" y="2511"/>
                    <a:pt x="288" y="2500"/>
                    <a:pt x="320" y="2475"/>
                  </a:cubicBezTo>
                  <a:cubicBezTo>
                    <a:pt x="1166" y="1784"/>
                    <a:pt x="1880" y="927"/>
                    <a:pt x="2630" y="117"/>
                  </a:cubicBezTo>
                  <a:cubicBezTo>
                    <a:pt x="2679" y="59"/>
                    <a:pt x="2624" y="1"/>
                    <a:pt x="256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4" name="Google Shape;9861;p38">
              <a:extLst>
                <a:ext uri="{FF2B5EF4-FFF2-40B4-BE49-F238E27FC236}">
                  <a16:creationId xmlns:a16="http://schemas.microsoft.com/office/drawing/2014/main" id="{79D3BFBB-BB61-462F-17DD-76457BDF728E}"/>
                </a:ext>
              </a:extLst>
            </p:cNvPr>
            <p:cNvSpPr/>
            <p:nvPr/>
          </p:nvSpPr>
          <p:spPr>
            <a:xfrm>
              <a:off x="4849725" y="3140975"/>
              <a:ext cx="39300" cy="38950"/>
            </a:xfrm>
            <a:custGeom>
              <a:avLst/>
              <a:gdLst/>
              <a:ahLst/>
              <a:cxnLst/>
              <a:rect l="l" t="t" r="r" b="b"/>
              <a:pathLst>
                <a:path w="1572" h="1558" extrusionOk="0">
                  <a:moveTo>
                    <a:pt x="1480" y="0"/>
                  </a:moveTo>
                  <a:cubicBezTo>
                    <a:pt x="1467" y="0"/>
                    <a:pt x="1454" y="4"/>
                    <a:pt x="1440" y="13"/>
                  </a:cubicBezTo>
                  <a:cubicBezTo>
                    <a:pt x="857" y="323"/>
                    <a:pt x="428" y="882"/>
                    <a:pt x="59" y="1418"/>
                  </a:cubicBezTo>
                  <a:cubicBezTo>
                    <a:pt x="0" y="1485"/>
                    <a:pt x="71" y="1558"/>
                    <a:pt x="148" y="1558"/>
                  </a:cubicBezTo>
                  <a:cubicBezTo>
                    <a:pt x="180" y="1558"/>
                    <a:pt x="213" y="1545"/>
                    <a:pt x="238" y="1513"/>
                  </a:cubicBezTo>
                  <a:cubicBezTo>
                    <a:pt x="619" y="989"/>
                    <a:pt x="1059" y="561"/>
                    <a:pt x="1524" y="120"/>
                  </a:cubicBezTo>
                  <a:cubicBezTo>
                    <a:pt x="1572" y="72"/>
                    <a:pt x="1534" y="0"/>
                    <a:pt x="14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5" name="Google Shape;9862;p38">
              <a:extLst>
                <a:ext uri="{FF2B5EF4-FFF2-40B4-BE49-F238E27FC236}">
                  <a16:creationId xmlns:a16="http://schemas.microsoft.com/office/drawing/2014/main" id="{F2606A87-18B2-206A-28C5-F68C1508A6B0}"/>
                </a:ext>
              </a:extLst>
            </p:cNvPr>
            <p:cNvSpPr/>
            <p:nvPr/>
          </p:nvSpPr>
          <p:spPr>
            <a:xfrm>
              <a:off x="4824400" y="3188425"/>
              <a:ext cx="64700" cy="72625"/>
            </a:xfrm>
            <a:custGeom>
              <a:avLst/>
              <a:gdLst/>
              <a:ahLst/>
              <a:cxnLst/>
              <a:rect l="l" t="t" r="r" b="b"/>
              <a:pathLst>
                <a:path w="2588" h="2905" extrusionOk="0">
                  <a:moveTo>
                    <a:pt x="2477" y="0"/>
                  </a:moveTo>
                  <a:cubicBezTo>
                    <a:pt x="2466" y="0"/>
                    <a:pt x="2454" y="3"/>
                    <a:pt x="2441" y="8"/>
                  </a:cubicBezTo>
                  <a:cubicBezTo>
                    <a:pt x="1334" y="508"/>
                    <a:pt x="477" y="1687"/>
                    <a:pt x="24" y="2782"/>
                  </a:cubicBezTo>
                  <a:cubicBezTo>
                    <a:pt x="0" y="2854"/>
                    <a:pt x="62" y="2905"/>
                    <a:pt x="120" y="2905"/>
                  </a:cubicBezTo>
                  <a:cubicBezTo>
                    <a:pt x="148" y="2905"/>
                    <a:pt x="175" y="2893"/>
                    <a:pt x="191" y="2866"/>
                  </a:cubicBezTo>
                  <a:cubicBezTo>
                    <a:pt x="774" y="1746"/>
                    <a:pt x="1786" y="1092"/>
                    <a:pt x="2537" y="139"/>
                  </a:cubicBezTo>
                  <a:cubicBezTo>
                    <a:pt x="2587" y="78"/>
                    <a:pt x="2543" y="0"/>
                    <a:pt x="24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6" name="Google Shape;9863;p38">
              <a:extLst>
                <a:ext uri="{FF2B5EF4-FFF2-40B4-BE49-F238E27FC236}">
                  <a16:creationId xmlns:a16="http://schemas.microsoft.com/office/drawing/2014/main" id="{9201ECEF-6711-7504-803B-F14201B1FB89}"/>
                </a:ext>
              </a:extLst>
            </p:cNvPr>
            <p:cNvSpPr/>
            <p:nvPr/>
          </p:nvSpPr>
          <p:spPr>
            <a:xfrm>
              <a:off x="4818025" y="3212725"/>
              <a:ext cx="88000" cy="95250"/>
            </a:xfrm>
            <a:custGeom>
              <a:avLst/>
              <a:gdLst/>
              <a:ahLst/>
              <a:cxnLst/>
              <a:rect l="l" t="t" r="r" b="b"/>
              <a:pathLst>
                <a:path w="3520" h="3810" extrusionOk="0">
                  <a:moveTo>
                    <a:pt x="3412" y="1"/>
                  </a:moveTo>
                  <a:cubicBezTo>
                    <a:pt x="3400" y="1"/>
                    <a:pt x="3387" y="4"/>
                    <a:pt x="3375" y="12"/>
                  </a:cubicBezTo>
                  <a:cubicBezTo>
                    <a:pt x="1958" y="870"/>
                    <a:pt x="970" y="2287"/>
                    <a:pt x="53" y="3644"/>
                  </a:cubicBezTo>
                  <a:cubicBezTo>
                    <a:pt x="0" y="3723"/>
                    <a:pt x="78" y="3810"/>
                    <a:pt x="156" y="3810"/>
                  </a:cubicBezTo>
                  <a:cubicBezTo>
                    <a:pt x="183" y="3810"/>
                    <a:pt x="210" y="3799"/>
                    <a:pt x="232" y="3775"/>
                  </a:cubicBezTo>
                  <a:cubicBezTo>
                    <a:pt x="1387" y="2632"/>
                    <a:pt x="2399" y="1358"/>
                    <a:pt x="3470" y="132"/>
                  </a:cubicBezTo>
                  <a:cubicBezTo>
                    <a:pt x="3519" y="82"/>
                    <a:pt x="3471" y="1"/>
                    <a:pt x="34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7" name="Google Shape;9864;p38">
              <a:extLst>
                <a:ext uri="{FF2B5EF4-FFF2-40B4-BE49-F238E27FC236}">
                  <a16:creationId xmlns:a16="http://schemas.microsoft.com/office/drawing/2014/main" id="{C680CDC4-0824-C2D7-EBD8-489F4B1ABC2B}"/>
                </a:ext>
              </a:extLst>
            </p:cNvPr>
            <p:cNvSpPr/>
            <p:nvPr/>
          </p:nvSpPr>
          <p:spPr>
            <a:xfrm>
              <a:off x="4817250" y="3234600"/>
              <a:ext cx="96850" cy="77950"/>
            </a:xfrm>
            <a:custGeom>
              <a:avLst/>
              <a:gdLst/>
              <a:ahLst/>
              <a:cxnLst/>
              <a:rect l="l" t="t" r="r" b="b"/>
              <a:pathLst>
                <a:path w="3874" h="3118" extrusionOk="0">
                  <a:moveTo>
                    <a:pt x="3750" y="0"/>
                  </a:moveTo>
                  <a:cubicBezTo>
                    <a:pt x="3739" y="0"/>
                    <a:pt x="3728" y="2"/>
                    <a:pt x="3716" y="7"/>
                  </a:cubicBezTo>
                  <a:cubicBezTo>
                    <a:pt x="2858" y="245"/>
                    <a:pt x="2108" y="840"/>
                    <a:pt x="1430" y="1388"/>
                  </a:cubicBezTo>
                  <a:cubicBezTo>
                    <a:pt x="1072" y="1674"/>
                    <a:pt x="1" y="2507"/>
                    <a:pt x="203" y="3067"/>
                  </a:cubicBezTo>
                  <a:cubicBezTo>
                    <a:pt x="203" y="3096"/>
                    <a:pt x="227" y="3117"/>
                    <a:pt x="256" y="3117"/>
                  </a:cubicBezTo>
                  <a:cubicBezTo>
                    <a:pt x="262" y="3117"/>
                    <a:pt x="268" y="3116"/>
                    <a:pt x="275" y="3114"/>
                  </a:cubicBezTo>
                  <a:cubicBezTo>
                    <a:pt x="513" y="3055"/>
                    <a:pt x="668" y="2781"/>
                    <a:pt x="834" y="2602"/>
                  </a:cubicBezTo>
                  <a:cubicBezTo>
                    <a:pt x="1120" y="2293"/>
                    <a:pt x="1453" y="2007"/>
                    <a:pt x="1787" y="1733"/>
                  </a:cubicBezTo>
                  <a:cubicBezTo>
                    <a:pt x="2430" y="1162"/>
                    <a:pt x="3180" y="733"/>
                    <a:pt x="3811" y="150"/>
                  </a:cubicBezTo>
                  <a:cubicBezTo>
                    <a:pt x="3873" y="98"/>
                    <a:pt x="3827" y="0"/>
                    <a:pt x="37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8" name="Google Shape;9865;p38">
              <a:extLst>
                <a:ext uri="{FF2B5EF4-FFF2-40B4-BE49-F238E27FC236}">
                  <a16:creationId xmlns:a16="http://schemas.microsoft.com/office/drawing/2014/main" id="{D8785BF5-EC79-CB40-8DCC-F1EAFA07D780}"/>
                </a:ext>
              </a:extLst>
            </p:cNvPr>
            <p:cNvSpPr/>
            <p:nvPr/>
          </p:nvSpPr>
          <p:spPr>
            <a:xfrm>
              <a:off x="4749825" y="2641125"/>
              <a:ext cx="125675" cy="185625"/>
            </a:xfrm>
            <a:custGeom>
              <a:avLst/>
              <a:gdLst/>
              <a:ahLst/>
              <a:cxnLst/>
              <a:rect l="l" t="t" r="r" b="b"/>
              <a:pathLst>
                <a:path w="5027" h="7425" extrusionOk="0">
                  <a:moveTo>
                    <a:pt x="198" y="0"/>
                  </a:moveTo>
                  <a:cubicBezTo>
                    <a:pt x="79" y="0"/>
                    <a:pt x="0" y="143"/>
                    <a:pt x="90" y="243"/>
                  </a:cubicBezTo>
                  <a:cubicBezTo>
                    <a:pt x="2043" y="2350"/>
                    <a:pt x="4329" y="4362"/>
                    <a:pt x="4841" y="7351"/>
                  </a:cubicBezTo>
                  <a:cubicBezTo>
                    <a:pt x="4846" y="7402"/>
                    <a:pt x="4881" y="7424"/>
                    <a:pt x="4919" y="7424"/>
                  </a:cubicBezTo>
                  <a:cubicBezTo>
                    <a:pt x="4970" y="7424"/>
                    <a:pt x="5026" y="7383"/>
                    <a:pt x="5019" y="7315"/>
                  </a:cubicBezTo>
                  <a:cubicBezTo>
                    <a:pt x="4650" y="4577"/>
                    <a:pt x="2722" y="1386"/>
                    <a:pt x="269" y="17"/>
                  </a:cubicBezTo>
                  <a:cubicBezTo>
                    <a:pt x="244" y="5"/>
                    <a:pt x="220" y="0"/>
                    <a:pt x="1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89" name="Google Shape;9866;p38">
              <a:extLst>
                <a:ext uri="{FF2B5EF4-FFF2-40B4-BE49-F238E27FC236}">
                  <a16:creationId xmlns:a16="http://schemas.microsoft.com/office/drawing/2014/main" id="{B932A029-C187-AC29-D948-0590213732EE}"/>
                </a:ext>
              </a:extLst>
            </p:cNvPr>
            <p:cNvSpPr/>
            <p:nvPr/>
          </p:nvSpPr>
          <p:spPr>
            <a:xfrm>
              <a:off x="4783700" y="2647775"/>
              <a:ext cx="103225" cy="154625"/>
            </a:xfrm>
            <a:custGeom>
              <a:avLst/>
              <a:gdLst/>
              <a:ahLst/>
              <a:cxnLst/>
              <a:rect l="l" t="t" r="r" b="b"/>
              <a:pathLst>
                <a:path w="4129" h="6185" extrusionOk="0">
                  <a:moveTo>
                    <a:pt x="200" y="0"/>
                  </a:moveTo>
                  <a:cubicBezTo>
                    <a:pt x="76" y="0"/>
                    <a:pt x="1" y="182"/>
                    <a:pt x="105" y="263"/>
                  </a:cubicBezTo>
                  <a:cubicBezTo>
                    <a:pt x="1724" y="1584"/>
                    <a:pt x="3950" y="3739"/>
                    <a:pt x="3653" y="6061"/>
                  </a:cubicBezTo>
                  <a:cubicBezTo>
                    <a:pt x="3653" y="6142"/>
                    <a:pt x="3718" y="6185"/>
                    <a:pt x="3776" y="6185"/>
                  </a:cubicBezTo>
                  <a:cubicBezTo>
                    <a:pt x="3821" y="6185"/>
                    <a:pt x="3862" y="6160"/>
                    <a:pt x="3867" y="6108"/>
                  </a:cubicBezTo>
                  <a:cubicBezTo>
                    <a:pt x="4129" y="4811"/>
                    <a:pt x="3545" y="3501"/>
                    <a:pt x="2902" y="2418"/>
                  </a:cubicBezTo>
                  <a:cubicBezTo>
                    <a:pt x="2355" y="1477"/>
                    <a:pt x="1402" y="120"/>
                    <a:pt x="212" y="1"/>
                  </a:cubicBezTo>
                  <a:cubicBezTo>
                    <a:pt x="208" y="0"/>
                    <a:pt x="204" y="0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90" name="Google Shape;9867;p38">
              <a:extLst>
                <a:ext uri="{FF2B5EF4-FFF2-40B4-BE49-F238E27FC236}">
                  <a16:creationId xmlns:a16="http://schemas.microsoft.com/office/drawing/2014/main" id="{92F020C0-457B-0B2D-F12E-3733F9D7236D}"/>
                </a:ext>
              </a:extLst>
            </p:cNvPr>
            <p:cNvSpPr/>
            <p:nvPr/>
          </p:nvSpPr>
          <p:spPr>
            <a:xfrm>
              <a:off x="4741675" y="2592925"/>
              <a:ext cx="123825" cy="162300"/>
            </a:xfrm>
            <a:custGeom>
              <a:avLst/>
              <a:gdLst/>
              <a:ahLst/>
              <a:cxnLst/>
              <a:rect l="l" t="t" r="r" b="b"/>
              <a:pathLst>
                <a:path w="4953" h="6492" extrusionOk="0">
                  <a:moveTo>
                    <a:pt x="133" y="1"/>
                  </a:moveTo>
                  <a:cubicBezTo>
                    <a:pt x="63" y="1"/>
                    <a:pt x="0" y="100"/>
                    <a:pt x="59" y="159"/>
                  </a:cubicBezTo>
                  <a:cubicBezTo>
                    <a:pt x="1893" y="2123"/>
                    <a:pt x="4286" y="3552"/>
                    <a:pt x="4774" y="6421"/>
                  </a:cubicBezTo>
                  <a:cubicBezTo>
                    <a:pt x="4779" y="6470"/>
                    <a:pt x="4817" y="6492"/>
                    <a:pt x="4856" y="6492"/>
                  </a:cubicBezTo>
                  <a:cubicBezTo>
                    <a:pt x="4903" y="6492"/>
                    <a:pt x="4953" y="6461"/>
                    <a:pt x="4953" y="6409"/>
                  </a:cubicBezTo>
                  <a:cubicBezTo>
                    <a:pt x="4643" y="3564"/>
                    <a:pt x="2452" y="1516"/>
                    <a:pt x="178" y="16"/>
                  </a:cubicBezTo>
                  <a:cubicBezTo>
                    <a:pt x="163" y="5"/>
                    <a:pt x="148" y="1"/>
                    <a:pt x="1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F37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istory Subject for High School: Military Dictatorships by Slidesgo">
  <a:themeElements>
    <a:clrScheme name="Simple Light">
      <a:dk1>
        <a:srgbClr val="000000"/>
      </a:dk1>
      <a:lt1>
        <a:srgbClr val="74685B"/>
      </a:lt1>
      <a:dk2>
        <a:srgbClr val="C8B29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Social Studies Subject for Middle School - 8th Grade: Geography and Colonialism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727</Words>
  <Application>Microsoft Office PowerPoint</Application>
  <PresentationFormat>Widescreen</PresentationFormat>
  <Paragraphs>78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45" baseType="lpstr">
      <vt:lpstr>Albert Sans</vt:lpstr>
      <vt:lpstr>Albert Sans Light</vt:lpstr>
      <vt:lpstr>Algerian</vt:lpstr>
      <vt:lpstr>Aptos</vt:lpstr>
      <vt:lpstr>Aptos Display</vt:lpstr>
      <vt:lpstr>Arial</vt:lpstr>
      <vt:lpstr>Arial Black</vt:lpstr>
      <vt:lpstr>Berkshire Swash</vt:lpstr>
      <vt:lpstr>Bodoni MT Black</vt:lpstr>
      <vt:lpstr>Cabin</vt:lpstr>
      <vt:lpstr>DM Sans</vt:lpstr>
      <vt:lpstr>Georgia</vt:lpstr>
      <vt:lpstr>Goudy Old Style</vt:lpstr>
      <vt:lpstr>Inknut Antiqua</vt:lpstr>
      <vt:lpstr>Josefin Sans Thin</vt:lpstr>
      <vt:lpstr>Livvic</vt:lpstr>
      <vt:lpstr>Merriweather</vt:lpstr>
      <vt:lpstr>Montserrat</vt:lpstr>
      <vt:lpstr>Muli</vt:lpstr>
      <vt:lpstr>Nunito Light</vt:lpstr>
      <vt:lpstr>Open Sans</vt:lpstr>
      <vt:lpstr>PT Sans</vt:lpstr>
      <vt:lpstr>Roboto</vt:lpstr>
      <vt:lpstr>Roboto Condensed Light</vt:lpstr>
      <vt:lpstr>Rubik</vt:lpstr>
      <vt:lpstr>Segoe UI Historic</vt:lpstr>
      <vt:lpstr>Times New Roman</vt:lpstr>
      <vt:lpstr>Wingdings</vt:lpstr>
      <vt:lpstr>Work Sans</vt:lpstr>
      <vt:lpstr>Office Theme</vt:lpstr>
      <vt:lpstr>Writing History Thesis by Slidesgo</vt:lpstr>
      <vt:lpstr>History Subject for High School: Military Dictatorships by Slidesgo</vt:lpstr>
      <vt:lpstr>1_Writing History Thesis by Slidesgo</vt:lpstr>
      <vt:lpstr>Social Studies Subject for Middle School - 8th Grade: Geography and Colonialism by Slidesgo</vt:lpstr>
      <vt:lpstr>PowerPoint Presentation</vt:lpstr>
      <vt:lpstr>A.G.M NIAZ UDDIN</vt:lpstr>
      <vt:lpstr>Introduction</vt:lpstr>
      <vt:lpstr>Examples of Countries Affected by Military Rule</vt:lpstr>
      <vt:lpstr>Economic Characteristics of Military Rule</vt:lpstr>
      <vt:lpstr>Short-Term Economic Consequences</vt:lpstr>
      <vt:lpstr>Long-Term Economic Consequences</vt:lpstr>
      <vt:lpstr>Economic Challenges Post-Military Rule</vt:lpstr>
      <vt:lpstr>Conclusion</vt:lpstr>
      <vt:lpstr>Thanks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sakib al hasan</dc:creator>
  <cp:lastModifiedBy>sakib al hasan</cp:lastModifiedBy>
  <cp:revision>3</cp:revision>
  <dcterms:created xsi:type="dcterms:W3CDTF">2024-11-04T15:30:31Z</dcterms:created>
  <dcterms:modified xsi:type="dcterms:W3CDTF">2024-11-04T19:50:57Z</dcterms:modified>
</cp:coreProperties>
</file>